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</p:sldMasterIdLst>
  <p:notesMasterIdLst>
    <p:notesMasterId r:id="rId11"/>
  </p:notesMasterIdLst>
  <p:handoutMasterIdLst>
    <p:handoutMasterId r:id="rId12"/>
  </p:handoutMasterIdLst>
  <p:sldIdLst>
    <p:sldId id="316" r:id="rId5"/>
    <p:sldId id="708" r:id="rId6"/>
    <p:sldId id="711" r:id="rId7"/>
    <p:sldId id="764" r:id="rId8"/>
    <p:sldId id="765" r:id="rId9"/>
    <p:sldId id="686" r:id="rId10"/>
  </p:sldIdLst>
  <p:sldSz cx="9144000" cy="5143500" type="screen16x9"/>
  <p:notesSz cx="6858000" cy="9947275"/>
  <p:embeddedFontLst>
    <p:embeddedFont>
      <p:font typeface="微软雅黑" panose="020B0503020204020204" pitchFamily="34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Arial Black" panose="020B0A04020102020204" charset="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黑体" panose="02010609060101010101" charset="-122"/>
      <p:regular r:id="rId24"/>
    </p:embeddedFont>
  </p:embeddedFontLst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教务处" initials="教" lastIdx="3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A1D1"/>
    <a:srgbClr val="11B0E5"/>
    <a:srgbClr val="1FDBDD"/>
    <a:srgbClr val="BAE18F"/>
    <a:srgbClr val="6ED4B6"/>
    <a:srgbClr val="106AC5"/>
    <a:srgbClr val="099039"/>
    <a:srgbClr val="24B4D8"/>
    <a:srgbClr val="13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6" autoAdjust="0"/>
    <p:restoredTop sz="96970" autoAdjust="0"/>
  </p:normalViewPr>
  <p:slideViewPr>
    <p:cSldViewPr snapToGrid="0" showGuides="1">
      <p:cViewPr>
        <p:scale>
          <a:sx n="140" d="100"/>
          <a:sy n="140" d="100"/>
        </p:scale>
        <p:origin x="2160" y="1208"/>
      </p:cViewPr>
      <p:guideLst>
        <p:guide orient="horz" pos="1710"/>
        <p:guide pos="2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88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57521EC8-8B7F-4922-B930-62E1BBCB77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266DFE71-9A21-4524-A579-3D2997F2C9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AE972E91-1192-4ED7-AE69-496219657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4" tIns="46767" rIns="93534" bIns="4676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6129" y="4724188"/>
            <a:ext cx="5485745" cy="4477162"/>
          </a:xfrm>
          <a:prstGeom prst="rect">
            <a:avLst/>
          </a:prstGeom>
        </p:spPr>
        <p:txBody>
          <a:bodyPr vert="horz" lIns="93534" tIns="46767" rIns="93534" bIns="4676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1624CC3B-2C65-4723-A177-B32E443B2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4" Type="http://schemas.openxmlformats.org/officeDocument/2006/relationships/tags" Target="../tags/tag82.xml"/><Relationship Id="rId83" Type="http://schemas.openxmlformats.org/officeDocument/2006/relationships/tags" Target="../tags/tag81.xml"/><Relationship Id="rId82" Type="http://schemas.openxmlformats.org/officeDocument/2006/relationships/tags" Target="../tags/tag80.xml"/><Relationship Id="rId81" Type="http://schemas.openxmlformats.org/officeDocument/2006/relationships/tags" Target="../tags/tag79.xml"/><Relationship Id="rId80" Type="http://schemas.openxmlformats.org/officeDocument/2006/relationships/tags" Target="../tags/tag78.xml"/><Relationship Id="rId8" Type="http://schemas.openxmlformats.org/officeDocument/2006/relationships/tags" Target="../tags/tag6.xml"/><Relationship Id="rId79" Type="http://schemas.openxmlformats.org/officeDocument/2006/relationships/tags" Target="../tags/tag77.xml"/><Relationship Id="rId78" Type="http://schemas.openxmlformats.org/officeDocument/2006/relationships/tags" Target="../tags/tag76.xml"/><Relationship Id="rId77" Type="http://schemas.openxmlformats.org/officeDocument/2006/relationships/tags" Target="../tags/tag75.xml"/><Relationship Id="rId76" Type="http://schemas.openxmlformats.org/officeDocument/2006/relationships/tags" Target="../tags/tag74.xml"/><Relationship Id="rId75" Type="http://schemas.openxmlformats.org/officeDocument/2006/relationships/tags" Target="../tags/tag73.xml"/><Relationship Id="rId74" Type="http://schemas.openxmlformats.org/officeDocument/2006/relationships/tags" Target="../tags/tag72.xml"/><Relationship Id="rId73" Type="http://schemas.openxmlformats.org/officeDocument/2006/relationships/tags" Target="../tags/tag71.xml"/><Relationship Id="rId72" Type="http://schemas.openxmlformats.org/officeDocument/2006/relationships/tags" Target="../tags/tag70.xml"/><Relationship Id="rId71" Type="http://schemas.openxmlformats.org/officeDocument/2006/relationships/tags" Target="../tags/tag69.xml"/><Relationship Id="rId70" Type="http://schemas.openxmlformats.org/officeDocument/2006/relationships/tags" Target="../tags/tag68.xml"/><Relationship Id="rId7" Type="http://schemas.openxmlformats.org/officeDocument/2006/relationships/tags" Target="../tags/tag5.xml"/><Relationship Id="rId69" Type="http://schemas.openxmlformats.org/officeDocument/2006/relationships/tags" Target="../tags/tag67.xml"/><Relationship Id="rId68" Type="http://schemas.openxmlformats.org/officeDocument/2006/relationships/tags" Target="../tags/tag66.xml"/><Relationship Id="rId67" Type="http://schemas.openxmlformats.org/officeDocument/2006/relationships/tags" Target="../tags/tag65.xml"/><Relationship Id="rId66" Type="http://schemas.openxmlformats.org/officeDocument/2006/relationships/tags" Target="../tags/tag64.xml"/><Relationship Id="rId65" Type="http://schemas.openxmlformats.org/officeDocument/2006/relationships/tags" Target="../tags/tag63.xml"/><Relationship Id="rId64" Type="http://schemas.openxmlformats.org/officeDocument/2006/relationships/tags" Target="../tags/tag62.xml"/><Relationship Id="rId63" Type="http://schemas.openxmlformats.org/officeDocument/2006/relationships/tags" Target="../tags/tag6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tags" Target="../tags/tag4.xml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7" b="28824"/>
          <a:stretch>
            <a:fillRect/>
          </a:stretch>
        </p:blipFill>
        <p:spPr bwMode="auto">
          <a:xfrm>
            <a:off x="0" y="4568856"/>
            <a:ext cx="9144000" cy="513000"/>
          </a:xfrm>
          <a:prstGeom prst="rect">
            <a:avLst/>
          </a:prstGeom>
          <a:noFill/>
        </p:spPr>
      </p:pic>
      <p:grpSp>
        <p:nvGrpSpPr>
          <p:cNvPr id="2" name="组合 82"/>
          <p:cNvGrpSpPr/>
          <p:nvPr userDrawn="1"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3" name="矩形 2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" name="平行四边形 3"/>
            <p:cNvSpPr/>
            <p:nvPr>
              <p:custDataLst>
                <p:tags r:id="rId3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7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14" name="平行四边形 3"/>
              <p:cNvSpPr/>
              <p:nvPr>
                <p:custDataLst>
                  <p:tags r:id="rId4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 userDrawn="1"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6" name="Freeform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3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3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Freeform 3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3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3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4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4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4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4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5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5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5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5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5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5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6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6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6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6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6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7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7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7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7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7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7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7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7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7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8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35" b="28824"/>
          <a:stretch>
            <a:fillRect/>
          </a:stretch>
        </p:blipFill>
        <p:spPr bwMode="auto">
          <a:xfrm>
            <a:off x="1020768" y="4694298"/>
            <a:ext cx="8123232" cy="51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5" Type="http://schemas.openxmlformats.org/officeDocument/2006/relationships/slideLayout" Target="../slideLayouts/slideLayout1.xml"/><Relationship Id="rId84" Type="http://schemas.openxmlformats.org/officeDocument/2006/relationships/tags" Target="../tags/tag163.xml"/><Relationship Id="rId83" Type="http://schemas.openxmlformats.org/officeDocument/2006/relationships/tags" Target="../tags/tag162.xml"/><Relationship Id="rId82" Type="http://schemas.openxmlformats.org/officeDocument/2006/relationships/tags" Target="../tags/tag161.xml"/><Relationship Id="rId81" Type="http://schemas.openxmlformats.org/officeDocument/2006/relationships/tags" Target="../tags/tag160.xml"/><Relationship Id="rId80" Type="http://schemas.openxmlformats.org/officeDocument/2006/relationships/tags" Target="../tags/tag159.xml"/><Relationship Id="rId8" Type="http://schemas.openxmlformats.org/officeDocument/2006/relationships/tags" Target="../tags/tag87.xml"/><Relationship Id="rId79" Type="http://schemas.openxmlformats.org/officeDocument/2006/relationships/tags" Target="../tags/tag158.xml"/><Relationship Id="rId78" Type="http://schemas.openxmlformats.org/officeDocument/2006/relationships/tags" Target="../tags/tag157.xml"/><Relationship Id="rId77" Type="http://schemas.openxmlformats.org/officeDocument/2006/relationships/tags" Target="../tags/tag156.xml"/><Relationship Id="rId76" Type="http://schemas.openxmlformats.org/officeDocument/2006/relationships/tags" Target="../tags/tag155.xml"/><Relationship Id="rId75" Type="http://schemas.openxmlformats.org/officeDocument/2006/relationships/tags" Target="../tags/tag154.xml"/><Relationship Id="rId74" Type="http://schemas.openxmlformats.org/officeDocument/2006/relationships/tags" Target="../tags/tag153.xml"/><Relationship Id="rId73" Type="http://schemas.openxmlformats.org/officeDocument/2006/relationships/tags" Target="../tags/tag152.xml"/><Relationship Id="rId72" Type="http://schemas.openxmlformats.org/officeDocument/2006/relationships/tags" Target="../tags/tag151.xml"/><Relationship Id="rId71" Type="http://schemas.openxmlformats.org/officeDocument/2006/relationships/tags" Target="../tags/tag150.xml"/><Relationship Id="rId70" Type="http://schemas.openxmlformats.org/officeDocument/2006/relationships/tags" Target="../tags/tag149.xml"/><Relationship Id="rId7" Type="http://schemas.openxmlformats.org/officeDocument/2006/relationships/tags" Target="../tags/tag86.xml"/><Relationship Id="rId69" Type="http://schemas.openxmlformats.org/officeDocument/2006/relationships/tags" Target="../tags/tag148.xml"/><Relationship Id="rId68" Type="http://schemas.openxmlformats.org/officeDocument/2006/relationships/tags" Target="../tags/tag147.xml"/><Relationship Id="rId67" Type="http://schemas.openxmlformats.org/officeDocument/2006/relationships/tags" Target="../tags/tag146.xml"/><Relationship Id="rId66" Type="http://schemas.openxmlformats.org/officeDocument/2006/relationships/tags" Target="../tags/tag145.xml"/><Relationship Id="rId65" Type="http://schemas.openxmlformats.org/officeDocument/2006/relationships/tags" Target="../tags/tag144.xml"/><Relationship Id="rId64" Type="http://schemas.openxmlformats.org/officeDocument/2006/relationships/tags" Target="../tags/tag143.xml"/><Relationship Id="rId63" Type="http://schemas.openxmlformats.org/officeDocument/2006/relationships/tags" Target="../tags/tag142.xml"/><Relationship Id="rId62" Type="http://schemas.openxmlformats.org/officeDocument/2006/relationships/tags" Target="../tags/tag141.xml"/><Relationship Id="rId61" Type="http://schemas.openxmlformats.org/officeDocument/2006/relationships/tags" Target="../tags/tag140.xml"/><Relationship Id="rId60" Type="http://schemas.openxmlformats.org/officeDocument/2006/relationships/tags" Target="../tags/tag139.xml"/><Relationship Id="rId6" Type="http://schemas.openxmlformats.org/officeDocument/2006/relationships/tags" Target="../tags/tag85.xml"/><Relationship Id="rId59" Type="http://schemas.openxmlformats.org/officeDocument/2006/relationships/tags" Target="../tags/tag138.xml"/><Relationship Id="rId58" Type="http://schemas.openxmlformats.org/officeDocument/2006/relationships/tags" Target="../tags/tag137.xml"/><Relationship Id="rId57" Type="http://schemas.openxmlformats.org/officeDocument/2006/relationships/tags" Target="../tags/tag136.xml"/><Relationship Id="rId56" Type="http://schemas.openxmlformats.org/officeDocument/2006/relationships/tags" Target="../tags/tag135.xml"/><Relationship Id="rId55" Type="http://schemas.openxmlformats.org/officeDocument/2006/relationships/tags" Target="../tags/tag134.xml"/><Relationship Id="rId54" Type="http://schemas.openxmlformats.org/officeDocument/2006/relationships/tags" Target="../tags/tag133.xml"/><Relationship Id="rId53" Type="http://schemas.openxmlformats.org/officeDocument/2006/relationships/tags" Target="../tags/tag132.xml"/><Relationship Id="rId52" Type="http://schemas.openxmlformats.org/officeDocument/2006/relationships/tags" Target="../tags/tag131.xml"/><Relationship Id="rId51" Type="http://schemas.openxmlformats.org/officeDocument/2006/relationships/tags" Target="../tags/tag130.xml"/><Relationship Id="rId50" Type="http://schemas.openxmlformats.org/officeDocument/2006/relationships/tags" Target="../tags/tag129.xml"/><Relationship Id="rId5" Type="http://schemas.openxmlformats.org/officeDocument/2006/relationships/tags" Target="../tags/tag84.xml"/><Relationship Id="rId49" Type="http://schemas.openxmlformats.org/officeDocument/2006/relationships/tags" Target="../tags/tag128.xml"/><Relationship Id="rId48" Type="http://schemas.openxmlformats.org/officeDocument/2006/relationships/tags" Target="../tags/tag127.xml"/><Relationship Id="rId47" Type="http://schemas.openxmlformats.org/officeDocument/2006/relationships/tags" Target="../tags/tag126.xml"/><Relationship Id="rId46" Type="http://schemas.openxmlformats.org/officeDocument/2006/relationships/tags" Target="../tags/tag125.xml"/><Relationship Id="rId45" Type="http://schemas.openxmlformats.org/officeDocument/2006/relationships/tags" Target="../tags/tag124.xml"/><Relationship Id="rId44" Type="http://schemas.openxmlformats.org/officeDocument/2006/relationships/tags" Target="../tags/tag123.xml"/><Relationship Id="rId43" Type="http://schemas.openxmlformats.org/officeDocument/2006/relationships/tags" Target="../tags/tag12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image" Target="../media/image4.svg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image" Target="../media/image3.png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3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3" Type="http://schemas.openxmlformats.org/officeDocument/2006/relationships/slideLayout" Target="../slideLayouts/slideLayout2.xml"/><Relationship Id="rId82" Type="http://schemas.openxmlformats.org/officeDocument/2006/relationships/tags" Target="../tags/tag243.xml"/><Relationship Id="rId81" Type="http://schemas.openxmlformats.org/officeDocument/2006/relationships/tags" Target="../tags/tag242.xml"/><Relationship Id="rId80" Type="http://schemas.openxmlformats.org/officeDocument/2006/relationships/tags" Target="../tags/tag241.xml"/><Relationship Id="rId8" Type="http://schemas.openxmlformats.org/officeDocument/2006/relationships/tags" Target="../tags/tag169.xml"/><Relationship Id="rId79" Type="http://schemas.openxmlformats.org/officeDocument/2006/relationships/tags" Target="../tags/tag240.xml"/><Relationship Id="rId78" Type="http://schemas.openxmlformats.org/officeDocument/2006/relationships/tags" Target="../tags/tag239.xml"/><Relationship Id="rId77" Type="http://schemas.openxmlformats.org/officeDocument/2006/relationships/tags" Target="../tags/tag238.xml"/><Relationship Id="rId76" Type="http://schemas.openxmlformats.org/officeDocument/2006/relationships/tags" Target="../tags/tag237.xml"/><Relationship Id="rId75" Type="http://schemas.openxmlformats.org/officeDocument/2006/relationships/tags" Target="../tags/tag236.xml"/><Relationship Id="rId74" Type="http://schemas.openxmlformats.org/officeDocument/2006/relationships/tags" Target="../tags/tag235.xml"/><Relationship Id="rId73" Type="http://schemas.openxmlformats.org/officeDocument/2006/relationships/tags" Target="../tags/tag234.xml"/><Relationship Id="rId72" Type="http://schemas.openxmlformats.org/officeDocument/2006/relationships/tags" Target="../tags/tag233.xml"/><Relationship Id="rId71" Type="http://schemas.openxmlformats.org/officeDocument/2006/relationships/tags" Target="../tags/tag232.xml"/><Relationship Id="rId70" Type="http://schemas.openxmlformats.org/officeDocument/2006/relationships/tags" Target="../tags/tag231.xml"/><Relationship Id="rId7" Type="http://schemas.openxmlformats.org/officeDocument/2006/relationships/tags" Target="../tags/tag168.xml"/><Relationship Id="rId69" Type="http://schemas.openxmlformats.org/officeDocument/2006/relationships/tags" Target="../tags/tag230.xml"/><Relationship Id="rId68" Type="http://schemas.openxmlformats.org/officeDocument/2006/relationships/tags" Target="../tags/tag229.xml"/><Relationship Id="rId67" Type="http://schemas.openxmlformats.org/officeDocument/2006/relationships/tags" Target="../tags/tag228.xml"/><Relationship Id="rId66" Type="http://schemas.openxmlformats.org/officeDocument/2006/relationships/tags" Target="../tags/tag227.xml"/><Relationship Id="rId65" Type="http://schemas.openxmlformats.org/officeDocument/2006/relationships/tags" Target="../tags/tag226.xml"/><Relationship Id="rId64" Type="http://schemas.openxmlformats.org/officeDocument/2006/relationships/tags" Target="../tags/tag225.xml"/><Relationship Id="rId63" Type="http://schemas.openxmlformats.org/officeDocument/2006/relationships/tags" Target="../tags/tag224.xml"/><Relationship Id="rId62" Type="http://schemas.openxmlformats.org/officeDocument/2006/relationships/tags" Target="../tags/tag223.xml"/><Relationship Id="rId61" Type="http://schemas.openxmlformats.org/officeDocument/2006/relationships/tags" Target="../tags/tag222.xml"/><Relationship Id="rId60" Type="http://schemas.openxmlformats.org/officeDocument/2006/relationships/tags" Target="../tags/tag221.xml"/><Relationship Id="rId6" Type="http://schemas.openxmlformats.org/officeDocument/2006/relationships/tags" Target="../tags/tag167.xml"/><Relationship Id="rId59" Type="http://schemas.openxmlformats.org/officeDocument/2006/relationships/tags" Target="../tags/tag220.xml"/><Relationship Id="rId58" Type="http://schemas.openxmlformats.org/officeDocument/2006/relationships/tags" Target="../tags/tag219.xml"/><Relationship Id="rId57" Type="http://schemas.openxmlformats.org/officeDocument/2006/relationships/tags" Target="../tags/tag218.xml"/><Relationship Id="rId56" Type="http://schemas.openxmlformats.org/officeDocument/2006/relationships/tags" Target="../tags/tag217.xml"/><Relationship Id="rId55" Type="http://schemas.openxmlformats.org/officeDocument/2006/relationships/tags" Target="../tags/tag216.xml"/><Relationship Id="rId54" Type="http://schemas.openxmlformats.org/officeDocument/2006/relationships/tags" Target="../tags/tag215.xml"/><Relationship Id="rId53" Type="http://schemas.openxmlformats.org/officeDocument/2006/relationships/tags" Target="../tags/tag214.xml"/><Relationship Id="rId52" Type="http://schemas.openxmlformats.org/officeDocument/2006/relationships/tags" Target="../tags/tag213.xml"/><Relationship Id="rId51" Type="http://schemas.openxmlformats.org/officeDocument/2006/relationships/tags" Target="../tags/tag212.xml"/><Relationship Id="rId50" Type="http://schemas.openxmlformats.org/officeDocument/2006/relationships/tags" Target="../tags/tag211.xml"/><Relationship Id="rId5" Type="http://schemas.openxmlformats.org/officeDocument/2006/relationships/tags" Target="../tags/tag166.xml"/><Relationship Id="rId49" Type="http://schemas.openxmlformats.org/officeDocument/2006/relationships/tags" Target="../tags/tag210.xml"/><Relationship Id="rId48" Type="http://schemas.openxmlformats.org/officeDocument/2006/relationships/tags" Target="../tags/tag209.xml"/><Relationship Id="rId47" Type="http://schemas.openxmlformats.org/officeDocument/2006/relationships/tags" Target="../tags/tag208.xml"/><Relationship Id="rId46" Type="http://schemas.openxmlformats.org/officeDocument/2006/relationships/tags" Target="../tags/tag207.xml"/><Relationship Id="rId45" Type="http://schemas.openxmlformats.org/officeDocument/2006/relationships/tags" Target="../tags/tag206.xml"/><Relationship Id="rId44" Type="http://schemas.openxmlformats.org/officeDocument/2006/relationships/tags" Target="../tags/tag205.xml"/><Relationship Id="rId43" Type="http://schemas.openxmlformats.org/officeDocument/2006/relationships/tags" Target="../tags/tag204.xml"/><Relationship Id="rId42" Type="http://schemas.openxmlformats.org/officeDocument/2006/relationships/tags" Target="../tags/tag203.xml"/><Relationship Id="rId41" Type="http://schemas.openxmlformats.org/officeDocument/2006/relationships/tags" Target="../tags/tag202.xml"/><Relationship Id="rId40" Type="http://schemas.openxmlformats.org/officeDocument/2006/relationships/tags" Target="../tags/tag201.xml"/><Relationship Id="rId4" Type="http://schemas.openxmlformats.org/officeDocument/2006/relationships/tags" Target="../tags/tag165.xml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tags" Target="../tags/tag164.xml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microsoft.com/office/2007/relationships/hdphoto" Target="../media/image6.wdp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325.xml"/><Relationship Id="rId81" Type="http://schemas.openxmlformats.org/officeDocument/2006/relationships/tags" Target="../tags/tag324.xml"/><Relationship Id="rId80" Type="http://schemas.openxmlformats.org/officeDocument/2006/relationships/tags" Target="../tags/tag323.xml"/><Relationship Id="rId8" Type="http://schemas.openxmlformats.org/officeDocument/2006/relationships/tags" Target="../tags/tag251.xml"/><Relationship Id="rId79" Type="http://schemas.openxmlformats.org/officeDocument/2006/relationships/tags" Target="../tags/tag322.xml"/><Relationship Id="rId78" Type="http://schemas.openxmlformats.org/officeDocument/2006/relationships/tags" Target="../tags/tag321.xml"/><Relationship Id="rId77" Type="http://schemas.openxmlformats.org/officeDocument/2006/relationships/tags" Target="../tags/tag320.xml"/><Relationship Id="rId76" Type="http://schemas.openxmlformats.org/officeDocument/2006/relationships/tags" Target="../tags/tag319.xml"/><Relationship Id="rId75" Type="http://schemas.openxmlformats.org/officeDocument/2006/relationships/tags" Target="../tags/tag318.xml"/><Relationship Id="rId74" Type="http://schemas.openxmlformats.org/officeDocument/2006/relationships/tags" Target="../tags/tag317.xml"/><Relationship Id="rId73" Type="http://schemas.openxmlformats.org/officeDocument/2006/relationships/tags" Target="../tags/tag316.xml"/><Relationship Id="rId72" Type="http://schemas.openxmlformats.org/officeDocument/2006/relationships/tags" Target="../tags/tag315.xml"/><Relationship Id="rId71" Type="http://schemas.openxmlformats.org/officeDocument/2006/relationships/tags" Target="../tags/tag314.xml"/><Relationship Id="rId70" Type="http://schemas.openxmlformats.org/officeDocument/2006/relationships/tags" Target="../tags/tag313.xml"/><Relationship Id="rId7" Type="http://schemas.openxmlformats.org/officeDocument/2006/relationships/tags" Target="../tags/tag250.xml"/><Relationship Id="rId69" Type="http://schemas.openxmlformats.org/officeDocument/2006/relationships/tags" Target="../tags/tag312.xml"/><Relationship Id="rId68" Type="http://schemas.openxmlformats.org/officeDocument/2006/relationships/tags" Target="../tags/tag311.xml"/><Relationship Id="rId67" Type="http://schemas.openxmlformats.org/officeDocument/2006/relationships/tags" Target="../tags/tag310.xml"/><Relationship Id="rId66" Type="http://schemas.openxmlformats.org/officeDocument/2006/relationships/tags" Target="../tags/tag309.xml"/><Relationship Id="rId65" Type="http://schemas.openxmlformats.org/officeDocument/2006/relationships/tags" Target="../tags/tag308.xml"/><Relationship Id="rId64" Type="http://schemas.openxmlformats.org/officeDocument/2006/relationships/tags" Target="../tags/tag307.xml"/><Relationship Id="rId63" Type="http://schemas.openxmlformats.org/officeDocument/2006/relationships/tags" Target="../tags/tag306.xml"/><Relationship Id="rId62" Type="http://schemas.openxmlformats.org/officeDocument/2006/relationships/tags" Target="../tags/tag305.xml"/><Relationship Id="rId61" Type="http://schemas.openxmlformats.org/officeDocument/2006/relationships/tags" Target="../tags/tag304.xml"/><Relationship Id="rId60" Type="http://schemas.openxmlformats.org/officeDocument/2006/relationships/tags" Target="../tags/tag303.xml"/><Relationship Id="rId6" Type="http://schemas.openxmlformats.org/officeDocument/2006/relationships/tags" Target="../tags/tag249.xml"/><Relationship Id="rId59" Type="http://schemas.openxmlformats.org/officeDocument/2006/relationships/tags" Target="../tags/tag302.xml"/><Relationship Id="rId58" Type="http://schemas.openxmlformats.org/officeDocument/2006/relationships/tags" Target="../tags/tag301.xml"/><Relationship Id="rId57" Type="http://schemas.openxmlformats.org/officeDocument/2006/relationships/tags" Target="../tags/tag300.xml"/><Relationship Id="rId56" Type="http://schemas.openxmlformats.org/officeDocument/2006/relationships/tags" Target="../tags/tag299.xml"/><Relationship Id="rId55" Type="http://schemas.openxmlformats.org/officeDocument/2006/relationships/tags" Target="../tags/tag298.xml"/><Relationship Id="rId54" Type="http://schemas.openxmlformats.org/officeDocument/2006/relationships/tags" Target="../tags/tag297.xml"/><Relationship Id="rId53" Type="http://schemas.openxmlformats.org/officeDocument/2006/relationships/tags" Target="../tags/tag296.xml"/><Relationship Id="rId52" Type="http://schemas.openxmlformats.org/officeDocument/2006/relationships/tags" Target="../tags/tag295.xml"/><Relationship Id="rId51" Type="http://schemas.openxmlformats.org/officeDocument/2006/relationships/tags" Target="../tags/tag294.xml"/><Relationship Id="rId50" Type="http://schemas.openxmlformats.org/officeDocument/2006/relationships/tags" Target="../tags/tag293.xml"/><Relationship Id="rId5" Type="http://schemas.openxmlformats.org/officeDocument/2006/relationships/tags" Target="../tags/tag248.xml"/><Relationship Id="rId49" Type="http://schemas.openxmlformats.org/officeDocument/2006/relationships/tags" Target="../tags/tag292.xml"/><Relationship Id="rId48" Type="http://schemas.openxmlformats.org/officeDocument/2006/relationships/tags" Target="../tags/tag291.xml"/><Relationship Id="rId47" Type="http://schemas.openxmlformats.org/officeDocument/2006/relationships/tags" Target="../tags/tag290.xml"/><Relationship Id="rId46" Type="http://schemas.openxmlformats.org/officeDocument/2006/relationships/tags" Target="../tags/tag289.xml"/><Relationship Id="rId45" Type="http://schemas.openxmlformats.org/officeDocument/2006/relationships/tags" Target="../tags/tag288.xml"/><Relationship Id="rId44" Type="http://schemas.openxmlformats.org/officeDocument/2006/relationships/tags" Target="../tags/tag287.xml"/><Relationship Id="rId43" Type="http://schemas.openxmlformats.org/officeDocument/2006/relationships/tags" Target="../tags/tag286.xml"/><Relationship Id="rId42" Type="http://schemas.openxmlformats.org/officeDocument/2006/relationships/tags" Target="../tags/tag285.xml"/><Relationship Id="rId41" Type="http://schemas.openxmlformats.org/officeDocument/2006/relationships/tags" Target="../tags/tag284.xml"/><Relationship Id="rId40" Type="http://schemas.openxmlformats.org/officeDocument/2006/relationships/tags" Target="../tags/tag283.xml"/><Relationship Id="rId4" Type="http://schemas.openxmlformats.org/officeDocument/2006/relationships/tags" Target="../tags/tag247.xml"/><Relationship Id="rId39" Type="http://schemas.openxmlformats.org/officeDocument/2006/relationships/tags" Target="../tags/tag282.xml"/><Relationship Id="rId38" Type="http://schemas.openxmlformats.org/officeDocument/2006/relationships/tags" Target="../tags/tag281.xml"/><Relationship Id="rId37" Type="http://schemas.openxmlformats.org/officeDocument/2006/relationships/tags" Target="../tags/tag280.xml"/><Relationship Id="rId36" Type="http://schemas.openxmlformats.org/officeDocument/2006/relationships/tags" Target="../tags/tag279.xml"/><Relationship Id="rId35" Type="http://schemas.openxmlformats.org/officeDocument/2006/relationships/tags" Target="../tags/tag278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6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407.xml"/><Relationship Id="rId81" Type="http://schemas.openxmlformats.org/officeDocument/2006/relationships/tags" Target="../tags/tag406.xml"/><Relationship Id="rId80" Type="http://schemas.openxmlformats.org/officeDocument/2006/relationships/tags" Target="../tags/tag405.xml"/><Relationship Id="rId8" Type="http://schemas.openxmlformats.org/officeDocument/2006/relationships/tags" Target="../tags/tag333.xml"/><Relationship Id="rId79" Type="http://schemas.openxmlformats.org/officeDocument/2006/relationships/tags" Target="../tags/tag404.xml"/><Relationship Id="rId78" Type="http://schemas.openxmlformats.org/officeDocument/2006/relationships/tags" Target="../tags/tag403.xml"/><Relationship Id="rId77" Type="http://schemas.openxmlformats.org/officeDocument/2006/relationships/tags" Target="../tags/tag402.xml"/><Relationship Id="rId76" Type="http://schemas.openxmlformats.org/officeDocument/2006/relationships/tags" Target="../tags/tag401.xml"/><Relationship Id="rId75" Type="http://schemas.openxmlformats.org/officeDocument/2006/relationships/tags" Target="../tags/tag400.xml"/><Relationship Id="rId74" Type="http://schemas.openxmlformats.org/officeDocument/2006/relationships/tags" Target="../tags/tag399.xml"/><Relationship Id="rId73" Type="http://schemas.openxmlformats.org/officeDocument/2006/relationships/tags" Target="../tags/tag398.xml"/><Relationship Id="rId72" Type="http://schemas.openxmlformats.org/officeDocument/2006/relationships/tags" Target="../tags/tag397.xml"/><Relationship Id="rId71" Type="http://schemas.openxmlformats.org/officeDocument/2006/relationships/tags" Target="../tags/tag396.xml"/><Relationship Id="rId70" Type="http://schemas.openxmlformats.org/officeDocument/2006/relationships/tags" Target="../tags/tag395.xml"/><Relationship Id="rId7" Type="http://schemas.openxmlformats.org/officeDocument/2006/relationships/tags" Target="../tags/tag332.xml"/><Relationship Id="rId69" Type="http://schemas.openxmlformats.org/officeDocument/2006/relationships/tags" Target="../tags/tag394.xml"/><Relationship Id="rId68" Type="http://schemas.openxmlformats.org/officeDocument/2006/relationships/tags" Target="../tags/tag393.xml"/><Relationship Id="rId67" Type="http://schemas.openxmlformats.org/officeDocument/2006/relationships/tags" Target="../tags/tag392.xml"/><Relationship Id="rId66" Type="http://schemas.openxmlformats.org/officeDocument/2006/relationships/tags" Target="../tags/tag391.xml"/><Relationship Id="rId65" Type="http://schemas.openxmlformats.org/officeDocument/2006/relationships/tags" Target="../tags/tag390.xml"/><Relationship Id="rId64" Type="http://schemas.openxmlformats.org/officeDocument/2006/relationships/tags" Target="../tags/tag389.xml"/><Relationship Id="rId63" Type="http://schemas.openxmlformats.org/officeDocument/2006/relationships/tags" Target="../tags/tag388.xml"/><Relationship Id="rId62" Type="http://schemas.openxmlformats.org/officeDocument/2006/relationships/tags" Target="../tags/tag387.xml"/><Relationship Id="rId61" Type="http://schemas.openxmlformats.org/officeDocument/2006/relationships/tags" Target="../tags/tag386.xml"/><Relationship Id="rId60" Type="http://schemas.openxmlformats.org/officeDocument/2006/relationships/tags" Target="../tags/tag385.xml"/><Relationship Id="rId6" Type="http://schemas.openxmlformats.org/officeDocument/2006/relationships/tags" Target="../tags/tag331.xml"/><Relationship Id="rId59" Type="http://schemas.openxmlformats.org/officeDocument/2006/relationships/tags" Target="../tags/tag384.xml"/><Relationship Id="rId58" Type="http://schemas.openxmlformats.org/officeDocument/2006/relationships/tags" Target="../tags/tag383.xml"/><Relationship Id="rId57" Type="http://schemas.openxmlformats.org/officeDocument/2006/relationships/tags" Target="../tags/tag382.xml"/><Relationship Id="rId56" Type="http://schemas.openxmlformats.org/officeDocument/2006/relationships/tags" Target="../tags/tag381.xml"/><Relationship Id="rId55" Type="http://schemas.openxmlformats.org/officeDocument/2006/relationships/tags" Target="../tags/tag380.xml"/><Relationship Id="rId54" Type="http://schemas.openxmlformats.org/officeDocument/2006/relationships/tags" Target="../tags/tag379.xml"/><Relationship Id="rId53" Type="http://schemas.openxmlformats.org/officeDocument/2006/relationships/tags" Target="../tags/tag378.xml"/><Relationship Id="rId52" Type="http://schemas.openxmlformats.org/officeDocument/2006/relationships/tags" Target="../tags/tag377.xml"/><Relationship Id="rId51" Type="http://schemas.openxmlformats.org/officeDocument/2006/relationships/tags" Target="../tags/tag376.xml"/><Relationship Id="rId50" Type="http://schemas.openxmlformats.org/officeDocument/2006/relationships/tags" Target="../tags/tag375.xml"/><Relationship Id="rId5" Type="http://schemas.openxmlformats.org/officeDocument/2006/relationships/tags" Target="../tags/tag330.xml"/><Relationship Id="rId49" Type="http://schemas.openxmlformats.org/officeDocument/2006/relationships/tags" Target="../tags/tag374.xml"/><Relationship Id="rId48" Type="http://schemas.openxmlformats.org/officeDocument/2006/relationships/tags" Target="../tags/tag373.xml"/><Relationship Id="rId47" Type="http://schemas.openxmlformats.org/officeDocument/2006/relationships/tags" Target="../tags/tag372.xml"/><Relationship Id="rId46" Type="http://schemas.openxmlformats.org/officeDocument/2006/relationships/tags" Target="../tags/tag371.xml"/><Relationship Id="rId45" Type="http://schemas.openxmlformats.org/officeDocument/2006/relationships/tags" Target="../tags/tag370.xml"/><Relationship Id="rId44" Type="http://schemas.openxmlformats.org/officeDocument/2006/relationships/tags" Target="../tags/tag369.xml"/><Relationship Id="rId43" Type="http://schemas.openxmlformats.org/officeDocument/2006/relationships/tags" Target="../tags/tag368.xml"/><Relationship Id="rId42" Type="http://schemas.openxmlformats.org/officeDocument/2006/relationships/tags" Target="../tags/tag367.xml"/><Relationship Id="rId41" Type="http://schemas.openxmlformats.org/officeDocument/2006/relationships/tags" Target="../tags/tag366.xml"/><Relationship Id="rId40" Type="http://schemas.openxmlformats.org/officeDocument/2006/relationships/tags" Target="../tags/tag365.xml"/><Relationship Id="rId4" Type="http://schemas.openxmlformats.org/officeDocument/2006/relationships/tags" Target="../tags/tag329.xml"/><Relationship Id="rId39" Type="http://schemas.openxmlformats.org/officeDocument/2006/relationships/tags" Target="../tags/tag364.xml"/><Relationship Id="rId38" Type="http://schemas.openxmlformats.org/officeDocument/2006/relationships/tags" Target="../tags/tag363.xml"/><Relationship Id="rId37" Type="http://schemas.openxmlformats.org/officeDocument/2006/relationships/tags" Target="../tags/tag362.xml"/><Relationship Id="rId36" Type="http://schemas.openxmlformats.org/officeDocument/2006/relationships/tags" Target="../tags/tag361.xml"/><Relationship Id="rId35" Type="http://schemas.openxmlformats.org/officeDocument/2006/relationships/tags" Target="../tags/tag360.xml"/><Relationship Id="rId34" Type="http://schemas.openxmlformats.org/officeDocument/2006/relationships/tags" Target="../tags/tag359.xml"/><Relationship Id="rId33" Type="http://schemas.openxmlformats.org/officeDocument/2006/relationships/tags" Target="../tags/tag358.xml"/><Relationship Id="rId32" Type="http://schemas.openxmlformats.org/officeDocument/2006/relationships/tags" Target="../tags/tag357.xml"/><Relationship Id="rId31" Type="http://schemas.openxmlformats.org/officeDocument/2006/relationships/tags" Target="../tags/tag356.xml"/><Relationship Id="rId30" Type="http://schemas.openxmlformats.org/officeDocument/2006/relationships/tags" Target="../tags/tag355.xml"/><Relationship Id="rId3" Type="http://schemas.openxmlformats.org/officeDocument/2006/relationships/tags" Target="../tags/tag328.xml"/><Relationship Id="rId29" Type="http://schemas.openxmlformats.org/officeDocument/2006/relationships/tags" Target="../tags/tag354.xml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7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3" Type="http://schemas.openxmlformats.org/officeDocument/2006/relationships/slideLayout" Target="../slideLayouts/slideLayout1.xml"/><Relationship Id="rId82" Type="http://schemas.openxmlformats.org/officeDocument/2006/relationships/tags" Target="../tags/tag487.xml"/><Relationship Id="rId81" Type="http://schemas.openxmlformats.org/officeDocument/2006/relationships/tags" Target="../tags/tag486.xml"/><Relationship Id="rId80" Type="http://schemas.openxmlformats.org/officeDocument/2006/relationships/tags" Target="../tags/tag485.xml"/><Relationship Id="rId8" Type="http://schemas.openxmlformats.org/officeDocument/2006/relationships/tags" Target="../tags/tag413.xml"/><Relationship Id="rId79" Type="http://schemas.openxmlformats.org/officeDocument/2006/relationships/tags" Target="../tags/tag484.xml"/><Relationship Id="rId78" Type="http://schemas.openxmlformats.org/officeDocument/2006/relationships/tags" Target="../tags/tag483.xml"/><Relationship Id="rId77" Type="http://schemas.openxmlformats.org/officeDocument/2006/relationships/tags" Target="../tags/tag482.xml"/><Relationship Id="rId76" Type="http://schemas.openxmlformats.org/officeDocument/2006/relationships/tags" Target="../tags/tag481.xml"/><Relationship Id="rId75" Type="http://schemas.openxmlformats.org/officeDocument/2006/relationships/tags" Target="../tags/tag480.xml"/><Relationship Id="rId74" Type="http://schemas.openxmlformats.org/officeDocument/2006/relationships/tags" Target="../tags/tag479.xml"/><Relationship Id="rId73" Type="http://schemas.openxmlformats.org/officeDocument/2006/relationships/tags" Target="../tags/tag478.xml"/><Relationship Id="rId72" Type="http://schemas.openxmlformats.org/officeDocument/2006/relationships/tags" Target="../tags/tag477.xml"/><Relationship Id="rId71" Type="http://schemas.openxmlformats.org/officeDocument/2006/relationships/tags" Target="../tags/tag476.xml"/><Relationship Id="rId70" Type="http://schemas.openxmlformats.org/officeDocument/2006/relationships/tags" Target="../tags/tag475.xml"/><Relationship Id="rId7" Type="http://schemas.openxmlformats.org/officeDocument/2006/relationships/tags" Target="../tags/tag412.xml"/><Relationship Id="rId69" Type="http://schemas.openxmlformats.org/officeDocument/2006/relationships/tags" Target="../tags/tag474.xml"/><Relationship Id="rId68" Type="http://schemas.openxmlformats.org/officeDocument/2006/relationships/tags" Target="../tags/tag473.xml"/><Relationship Id="rId67" Type="http://schemas.openxmlformats.org/officeDocument/2006/relationships/tags" Target="../tags/tag472.xml"/><Relationship Id="rId66" Type="http://schemas.openxmlformats.org/officeDocument/2006/relationships/tags" Target="../tags/tag471.xml"/><Relationship Id="rId65" Type="http://schemas.openxmlformats.org/officeDocument/2006/relationships/tags" Target="../tags/tag470.xml"/><Relationship Id="rId64" Type="http://schemas.openxmlformats.org/officeDocument/2006/relationships/tags" Target="../tags/tag469.xml"/><Relationship Id="rId63" Type="http://schemas.openxmlformats.org/officeDocument/2006/relationships/tags" Target="../tags/tag468.xml"/><Relationship Id="rId62" Type="http://schemas.openxmlformats.org/officeDocument/2006/relationships/tags" Target="../tags/tag467.xml"/><Relationship Id="rId61" Type="http://schemas.openxmlformats.org/officeDocument/2006/relationships/tags" Target="../tags/tag466.xml"/><Relationship Id="rId60" Type="http://schemas.openxmlformats.org/officeDocument/2006/relationships/tags" Target="../tags/tag465.xml"/><Relationship Id="rId6" Type="http://schemas.openxmlformats.org/officeDocument/2006/relationships/tags" Target="../tags/tag411.xml"/><Relationship Id="rId59" Type="http://schemas.openxmlformats.org/officeDocument/2006/relationships/tags" Target="../tags/tag464.xml"/><Relationship Id="rId58" Type="http://schemas.openxmlformats.org/officeDocument/2006/relationships/tags" Target="../tags/tag463.xml"/><Relationship Id="rId57" Type="http://schemas.openxmlformats.org/officeDocument/2006/relationships/tags" Target="../tags/tag462.xml"/><Relationship Id="rId56" Type="http://schemas.openxmlformats.org/officeDocument/2006/relationships/tags" Target="../tags/tag461.xml"/><Relationship Id="rId55" Type="http://schemas.openxmlformats.org/officeDocument/2006/relationships/tags" Target="../tags/tag460.xml"/><Relationship Id="rId54" Type="http://schemas.openxmlformats.org/officeDocument/2006/relationships/tags" Target="../tags/tag459.xml"/><Relationship Id="rId53" Type="http://schemas.openxmlformats.org/officeDocument/2006/relationships/tags" Target="../tags/tag458.xml"/><Relationship Id="rId52" Type="http://schemas.openxmlformats.org/officeDocument/2006/relationships/tags" Target="../tags/tag457.xml"/><Relationship Id="rId51" Type="http://schemas.openxmlformats.org/officeDocument/2006/relationships/tags" Target="../tags/tag456.xml"/><Relationship Id="rId50" Type="http://schemas.openxmlformats.org/officeDocument/2006/relationships/tags" Target="../tags/tag455.xml"/><Relationship Id="rId5" Type="http://schemas.openxmlformats.org/officeDocument/2006/relationships/tags" Target="../tags/tag410.xml"/><Relationship Id="rId49" Type="http://schemas.openxmlformats.org/officeDocument/2006/relationships/tags" Target="../tags/tag454.xml"/><Relationship Id="rId48" Type="http://schemas.openxmlformats.org/officeDocument/2006/relationships/tags" Target="../tags/tag453.xml"/><Relationship Id="rId47" Type="http://schemas.openxmlformats.org/officeDocument/2006/relationships/tags" Target="../tags/tag452.xml"/><Relationship Id="rId46" Type="http://schemas.openxmlformats.org/officeDocument/2006/relationships/tags" Target="../tags/tag451.xml"/><Relationship Id="rId45" Type="http://schemas.openxmlformats.org/officeDocument/2006/relationships/tags" Target="../tags/tag450.xml"/><Relationship Id="rId44" Type="http://schemas.openxmlformats.org/officeDocument/2006/relationships/tags" Target="../tags/tag449.xml"/><Relationship Id="rId43" Type="http://schemas.openxmlformats.org/officeDocument/2006/relationships/tags" Target="../tags/tag448.xml"/><Relationship Id="rId42" Type="http://schemas.openxmlformats.org/officeDocument/2006/relationships/tags" Target="../tags/tag447.xml"/><Relationship Id="rId41" Type="http://schemas.openxmlformats.org/officeDocument/2006/relationships/tags" Target="../tags/tag446.xml"/><Relationship Id="rId40" Type="http://schemas.openxmlformats.org/officeDocument/2006/relationships/tags" Target="../tags/tag445.xml"/><Relationship Id="rId4" Type="http://schemas.openxmlformats.org/officeDocument/2006/relationships/tags" Target="../tags/tag409.xml"/><Relationship Id="rId39" Type="http://schemas.openxmlformats.org/officeDocument/2006/relationships/tags" Target="../tags/tag444.xml"/><Relationship Id="rId38" Type="http://schemas.openxmlformats.org/officeDocument/2006/relationships/tags" Target="../tags/tag443.xml"/><Relationship Id="rId37" Type="http://schemas.openxmlformats.org/officeDocument/2006/relationships/tags" Target="../tags/tag442.xml"/><Relationship Id="rId36" Type="http://schemas.openxmlformats.org/officeDocument/2006/relationships/tags" Target="../tags/tag441.xml"/><Relationship Id="rId35" Type="http://schemas.openxmlformats.org/officeDocument/2006/relationships/tags" Target="../tags/tag440.xml"/><Relationship Id="rId34" Type="http://schemas.openxmlformats.org/officeDocument/2006/relationships/tags" Target="../tags/tag439.xml"/><Relationship Id="rId33" Type="http://schemas.openxmlformats.org/officeDocument/2006/relationships/tags" Target="../tags/tag438.xml"/><Relationship Id="rId32" Type="http://schemas.openxmlformats.org/officeDocument/2006/relationships/tags" Target="../tags/tag437.xml"/><Relationship Id="rId31" Type="http://schemas.openxmlformats.org/officeDocument/2006/relationships/tags" Target="../tags/tag436.xml"/><Relationship Id="rId30" Type="http://schemas.openxmlformats.org/officeDocument/2006/relationships/tags" Target="../tags/tag435.xml"/><Relationship Id="rId3" Type="http://schemas.openxmlformats.org/officeDocument/2006/relationships/tags" Target="../tags/tag408.xml"/><Relationship Id="rId29" Type="http://schemas.openxmlformats.org/officeDocument/2006/relationships/tags" Target="../tags/tag434.xml"/><Relationship Id="rId28" Type="http://schemas.openxmlformats.org/officeDocument/2006/relationships/tags" Target="../tags/tag433.xml"/><Relationship Id="rId27" Type="http://schemas.openxmlformats.org/officeDocument/2006/relationships/tags" Target="../tags/tag432.xml"/><Relationship Id="rId26" Type="http://schemas.openxmlformats.org/officeDocument/2006/relationships/tags" Target="../tags/tag431.xml"/><Relationship Id="rId25" Type="http://schemas.openxmlformats.org/officeDocument/2006/relationships/tags" Target="../tags/tag430.xml"/><Relationship Id="rId24" Type="http://schemas.openxmlformats.org/officeDocument/2006/relationships/tags" Target="../tags/tag429.xml"/><Relationship Id="rId23" Type="http://schemas.openxmlformats.org/officeDocument/2006/relationships/tags" Target="../tags/tag428.xml"/><Relationship Id="rId22" Type="http://schemas.openxmlformats.org/officeDocument/2006/relationships/tags" Target="../tags/tag427.xml"/><Relationship Id="rId21" Type="http://schemas.openxmlformats.org/officeDocument/2006/relationships/tags" Target="../tags/tag426.xml"/><Relationship Id="rId20" Type="http://schemas.openxmlformats.org/officeDocument/2006/relationships/tags" Target="../tags/tag425.xml"/><Relationship Id="rId2" Type="http://schemas.microsoft.com/office/2007/relationships/hdphoto" Target="../media/image7.wdp"/><Relationship Id="rId19" Type="http://schemas.openxmlformats.org/officeDocument/2006/relationships/tags" Target="../tags/tag424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 flipH="1" flipV="1">
            <a:off x="0" y="1397995"/>
            <a:ext cx="9144000" cy="23781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1397995"/>
            <a:ext cx="3601143" cy="2372628"/>
            <a:chOff x="-156359" y="2152027"/>
            <a:chExt cx="3002738" cy="2637821"/>
          </a:xfrm>
        </p:grpSpPr>
        <p:grpSp>
          <p:nvGrpSpPr>
            <p:cNvPr id="35" name="组合 34"/>
            <p:cNvGrpSpPr/>
            <p:nvPr/>
          </p:nvGrpSpPr>
          <p:grpSpPr>
            <a:xfrm>
              <a:off x="-156359" y="2152027"/>
              <a:ext cx="3002738" cy="2637821"/>
              <a:chOff x="-156359" y="2415723"/>
              <a:chExt cx="3002738" cy="1842954"/>
            </a:xfrm>
          </p:grpSpPr>
          <p:pic>
            <p:nvPicPr>
              <p:cNvPr id="13" name="图片 12" descr="俯瞰.jpg"/>
              <p:cNvPicPr>
                <a:picLocks noChangeAspect="1"/>
              </p:cNvPicPr>
              <p:nvPr/>
            </p:nvPicPr>
            <p:blipFill>
              <a:blip r:embed="rId1" cstate="print">
                <a:lum contrast="20000"/>
              </a:blip>
              <a:srcRect l="8365" r="9264"/>
              <a:stretch>
                <a:fillRect/>
              </a:stretch>
            </p:blipFill>
            <p:spPr>
              <a:xfrm>
                <a:off x="571013" y="2419998"/>
                <a:ext cx="2275366" cy="1838679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 flipH="1" flipV="1">
                <a:off x="-156359" y="2415723"/>
                <a:ext cx="836840" cy="1838679"/>
              </a:xfrm>
              <a:prstGeom prst="rect">
                <a:avLst/>
              </a:prstGeom>
              <a:solidFill>
                <a:schemeClr val="accent2">
                  <a:lumMod val="75000"/>
                  <a:alpha val="7421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17"/>
            <p:cNvSpPr txBox="1"/>
            <p:nvPr/>
          </p:nvSpPr>
          <p:spPr>
            <a:xfrm flipH="1" flipV="1">
              <a:off x="-2217" y="2551813"/>
              <a:ext cx="615553" cy="18394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2800" b="1" spc="-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XAUAT</a:t>
              </a:r>
              <a:endParaRPr lang="en-US" altLang="zh-CN" sz="28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8503920" y="1382584"/>
            <a:ext cx="641756" cy="333572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10" y="4327435"/>
            <a:ext cx="3120768" cy="281115"/>
          </a:xfrm>
          <a:prstGeom prst="rect">
            <a:avLst/>
          </a:prstGeom>
          <a:effectLst/>
        </p:spPr>
      </p:pic>
      <p:grpSp>
        <p:nvGrpSpPr>
          <p:cNvPr id="103" name="组合 102"/>
          <p:cNvGrpSpPr/>
          <p:nvPr/>
        </p:nvGrpSpPr>
        <p:grpSpPr>
          <a:xfrm>
            <a:off x="248661" y="269069"/>
            <a:ext cx="2014867" cy="484709"/>
            <a:chOff x="281041" y="275376"/>
            <a:chExt cx="2928890" cy="704592"/>
          </a:xfrm>
        </p:grpSpPr>
        <p:grpSp>
          <p:nvGrpSpPr>
            <p:cNvPr id="104" name="组合 103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105" name="Freeform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Freeform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Freeform 1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Freeform 1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Freeform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Freeform 1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Freeform 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Freeform 2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Freeform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Freeform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Freeform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Freeform 2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Freeform 2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Freeform 2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Freeform 2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2" name="Freeform 2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Freeform 2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Freeform 3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Freeform 3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Freeform 3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Freeform 3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Freeform 3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Freeform 3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Freeform 3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Freeform 3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3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Freeform 3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Freeform 4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Freeform 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Freeform 4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Freeform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8" name="Freeform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Freeform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0" name="Freeform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" name="Freeform 4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2" name="Freeform 4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Freeform 4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Freeform 5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Freeform 5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6" name="Freeform 5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7" name="Freeform 5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Freeform 5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Freeform 5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Freeform 5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Freeform 5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2" name="Freeform 5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3" name="Freeform 5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4" name="Freeform 6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5" name="Freeform 6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Freeform 6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Freeform 63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Freeform 6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9" name="Freeform 6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0" name="Freeform 6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1" name="Freeform 6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2" name="Freeform 6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3" name="Freeform 6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5" name="Freeform 7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6" name="Freeform 71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7" name="Freeform 72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8" name="Freeform 73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9" name="Freeform 74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0" name="Freeform 75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1" name="Freeform 76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2" name="Freeform 7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3" name="Freeform 78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4" name="Freeform 79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5" name="Freeform 80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87" name="标题 3"/>
          <p:cNvSpPr txBox="1"/>
          <p:nvPr/>
        </p:nvSpPr>
        <p:spPr>
          <a:xfrm>
            <a:off x="3862922" y="1927427"/>
            <a:ext cx="5111083" cy="55879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</a:rPr>
              <a:t>2023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</a:rPr>
              <a:t>届本科毕业设计（论文）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8" name="标题 3"/>
          <p:cNvSpPr txBox="1"/>
          <p:nvPr/>
        </p:nvSpPr>
        <p:spPr>
          <a:xfrm>
            <a:off x="3861246" y="2359487"/>
            <a:ext cx="4397849" cy="716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中期答辩汇报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9" name="副标题 4"/>
          <p:cNvSpPr txBox="1"/>
          <p:nvPr/>
        </p:nvSpPr>
        <p:spPr>
          <a:xfrm>
            <a:off x="3801843" y="3144067"/>
            <a:ext cx="3380558" cy="558799"/>
          </a:xfrm>
          <a:prstGeom prst="roundRect">
            <a:avLst>
              <a:gd name="adj" fmla="val 50000"/>
            </a:avLst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工程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2001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班  张小二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2" name="文本占位符 13"/>
          <p:cNvSpPr txBox="1"/>
          <p:nvPr/>
        </p:nvSpPr>
        <p:spPr>
          <a:xfrm>
            <a:off x="5137594" y="4232298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指导老师：XXX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3" name="文本占位符 13"/>
          <p:cNvSpPr txBox="1"/>
          <p:nvPr/>
        </p:nvSpPr>
        <p:spPr>
          <a:xfrm>
            <a:off x="5180774" y="4472931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202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28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-1" y="20279"/>
            <a:ext cx="2492477" cy="5156835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i$ļîḑé"/>
          <p:cNvSpPr/>
          <p:nvPr/>
        </p:nvSpPr>
        <p:spPr bwMode="auto">
          <a:xfrm>
            <a:off x="3699702" y="903849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07" name="îšḻîḋe"/>
          <p:cNvSpPr/>
          <p:nvPr/>
        </p:nvSpPr>
        <p:spPr bwMode="auto">
          <a:xfrm flipV="1">
            <a:off x="3893039" y="131814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8" name="îṧliḋè"/>
          <p:cNvSpPr/>
          <p:nvPr/>
        </p:nvSpPr>
        <p:spPr bwMode="auto">
          <a:xfrm>
            <a:off x="3893039" y="834801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9" name="ïṥļïḋè"/>
          <p:cNvSpPr/>
          <p:nvPr/>
        </p:nvSpPr>
        <p:spPr bwMode="auto">
          <a:xfrm>
            <a:off x="4003517" y="834801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0" name="iṩlîďè"/>
          <p:cNvSpPr/>
          <p:nvPr/>
        </p:nvSpPr>
        <p:spPr bwMode="auto">
          <a:xfrm>
            <a:off x="3699702" y="1715342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1" name="ïşḻîdé"/>
          <p:cNvSpPr/>
          <p:nvPr/>
        </p:nvSpPr>
        <p:spPr bwMode="auto">
          <a:xfrm flipV="1">
            <a:off x="3893039" y="212963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2" name="íślïḍè"/>
          <p:cNvSpPr/>
          <p:nvPr/>
        </p:nvSpPr>
        <p:spPr bwMode="auto">
          <a:xfrm>
            <a:off x="3893039" y="164629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3" name="is1íde"/>
          <p:cNvSpPr/>
          <p:nvPr/>
        </p:nvSpPr>
        <p:spPr bwMode="auto">
          <a:xfrm>
            <a:off x="4003517" y="1646294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4" name="îš1ïdè"/>
          <p:cNvSpPr/>
          <p:nvPr/>
        </p:nvSpPr>
        <p:spPr bwMode="auto">
          <a:xfrm>
            <a:off x="3699702" y="2526835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5" name="îśḻiḓe"/>
          <p:cNvSpPr/>
          <p:nvPr/>
        </p:nvSpPr>
        <p:spPr bwMode="auto">
          <a:xfrm flipV="1">
            <a:off x="3893039" y="294113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6" name="íşḻîḓè"/>
          <p:cNvSpPr/>
          <p:nvPr/>
        </p:nvSpPr>
        <p:spPr bwMode="auto">
          <a:xfrm>
            <a:off x="3893039" y="245778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7" name="iSļîḓe"/>
          <p:cNvSpPr/>
          <p:nvPr/>
        </p:nvSpPr>
        <p:spPr bwMode="auto">
          <a:xfrm>
            <a:off x="4003517" y="2457787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8" name="iš1íḓe"/>
          <p:cNvSpPr/>
          <p:nvPr/>
        </p:nvSpPr>
        <p:spPr bwMode="auto">
          <a:xfrm>
            <a:off x="3699702" y="3338328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9" name="iṣľide"/>
          <p:cNvSpPr/>
          <p:nvPr/>
        </p:nvSpPr>
        <p:spPr bwMode="auto">
          <a:xfrm flipV="1">
            <a:off x="3893039" y="375262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0" name="işḻîdê"/>
          <p:cNvSpPr/>
          <p:nvPr/>
        </p:nvSpPr>
        <p:spPr bwMode="auto">
          <a:xfrm>
            <a:off x="3893039" y="326928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1" name="îśļiḍè"/>
          <p:cNvSpPr/>
          <p:nvPr/>
        </p:nvSpPr>
        <p:spPr bwMode="auto">
          <a:xfrm>
            <a:off x="4003517" y="3269280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5123" y="1387193"/>
            <a:ext cx="2966118" cy="2618948"/>
            <a:chOff x="306163" y="902391"/>
            <a:chExt cx="3961874" cy="3498156"/>
          </a:xfrm>
        </p:grpSpPr>
        <p:sp>
          <p:nvSpPr>
            <p:cNvPr id="122" name="íṥľïḋe"/>
            <p:cNvSpPr/>
            <p:nvPr/>
          </p:nvSpPr>
          <p:spPr bwMode="auto">
            <a:xfrm>
              <a:off x="1543725" y="1318081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3" name="íş1iḓe"/>
            <p:cNvSpPr/>
            <p:nvPr/>
          </p:nvSpPr>
          <p:spPr bwMode="auto">
            <a:xfrm>
              <a:off x="306163" y="1405016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4" name="i$ļïďe"/>
            <p:cNvSpPr/>
            <p:nvPr/>
          </p:nvSpPr>
          <p:spPr bwMode="auto">
            <a:xfrm>
              <a:off x="434436" y="1509866"/>
              <a:ext cx="3122072" cy="211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5" name="îśḻïḍê"/>
            <p:cNvSpPr/>
            <p:nvPr/>
          </p:nvSpPr>
          <p:spPr bwMode="auto">
            <a:xfrm rot="16200000">
              <a:off x="2284435" y="2236935"/>
              <a:ext cx="3318146" cy="649058"/>
            </a:xfrm>
            <a:prstGeom prst="trapezoid">
              <a:avLst>
                <a:gd name="adj" fmla="val 101311"/>
              </a:avLst>
            </a:prstGeom>
            <a:gradFill>
              <a:gsLst>
                <a:gs pos="0">
                  <a:schemeClr val="accent2"/>
                </a:gs>
                <a:gs pos="100000">
                  <a:schemeClr val="tx2">
                    <a:alpha val="0"/>
                    <a:lumMod val="19000"/>
                    <a:lumOff val="81000"/>
                  </a:schemeClr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6" name="îṣḻïďè"/>
            <p:cNvSpPr txBox="1"/>
            <p:nvPr/>
          </p:nvSpPr>
          <p:spPr>
            <a:xfrm>
              <a:off x="915689" y="2306236"/>
              <a:ext cx="21595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70000" lnSpcReduction="20000"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2">
                      <a:lumMod val="50000"/>
                    </a:schemeClr>
                  </a:solidFill>
                </a:rPr>
                <a:t>CONTENTS</a:t>
              </a:r>
              <a:endParaRPr lang="en-US" altLang="zh-CN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27" name="íSľîďe"/>
          <p:cNvSpPr/>
          <p:nvPr/>
        </p:nvSpPr>
        <p:spPr bwMode="auto">
          <a:xfrm>
            <a:off x="3699702" y="4149821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28" name="îṩľíḓe"/>
          <p:cNvSpPr/>
          <p:nvPr/>
        </p:nvSpPr>
        <p:spPr bwMode="auto">
          <a:xfrm flipV="1">
            <a:off x="3893039" y="4564116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9" name="ïS1îḋê"/>
          <p:cNvSpPr/>
          <p:nvPr/>
        </p:nvSpPr>
        <p:spPr bwMode="auto">
          <a:xfrm>
            <a:off x="3893039" y="408077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30" name="íṧľîḍe"/>
          <p:cNvSpPr/>
          <p:nvPr/>
        </p:nvSpPr>
        <p:spPr bwMode="auto">
          <a:xfrm>
            <a:off x="4003517" y="4080773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21390" r="23470"/>
          <a:stretch>
            <a:fillRect/>
          </a:stretch>
        </p:blipFill>
        <p:spPr>
          <a:xfrm>
            <a:off x="-46885" y="-25766"/>
            <a:ext cx="4006237" cy="5191590"/>
          </a:xfrm>
          <a:prstGeom prst="rect">
            <a:avLst/>
          </a:prstGeom>
          <a:noFill/>
          <a:effectLst/>
        </p:spPr>
      </p:pic>
      <p:sp>
        <p:nvSpPr>
          <p:cNvPr id="23" name="矩形 22"/>
          <p:cNvSpPr/>
          <p:nvPr/>
        </p:nvSpPr>
        <p:spPr>
          <a:xfrm rot="10800000" flipH="1">
            <a:off x="1827568" y="-25766"/>
            <a:ext cx="2131784" cy="5202880"/>
          </a:xfrm>
          <a:prstGeom prst="rect">
            <a:avLst/>
          </a:prstGeom>
          <a:solidFill>
            <a:schemeClr val="accent3">
              <a:lumMod val="50000"/>
              <a:alpha val="887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24462" y="1989449"/>
            <a:ext cx="4535055" cy="6567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选题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9" name="文本占位符 5"/>
          <p:cNvSpPr txBox="1"/>
          <p:nvPr/>
        </p:nvSpPr>
        <p:spPr>
          <a:xfrm>
            <a:off x="4424843" y="2824874"/>
            <a:ext cx="4280626" cy="20994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12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37776" y="2106359"/>
            <a:ext cx="728150" cy="9307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"/>
          <p:cNvCxnSpPr/>
          <p:nvPr/>
        </p:nvCxnSpPr>
        <p:spPr>
          <a:xfrm>
            <a:off x="3592358" y="1989449"/>
            <a:ext cx="0" cy="116460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555002" y="329184"/>
            <a:ext cx="676913" cy="667511"/>
            <a:chOff x="2984500" y="620713"/>
            <a:chExt cx="3905250" cy="3902075"/>
          </a:xfrm>
          <a:effectLst/>
        </p:grpSpPr>
        <p:sp>
          <p:nvSpPr>
            <p:cNvPr id="27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-246" t="14474" r="122" b="15526"/>
          <a:stretch>
            <a:fillRect/>
          </a:stretch>
        </p:blipFill>
        <p:spPr>
          <a:xfrm>
            <a:off x="-19964" y="1366049"/>
            <a:ext cx="8523884" cy="2408786"/>
          </a:xfrm>
          <a:prstGeom prst="rect">
            <a:avLst/>
          </a:prstGeom>
          <a:noFill/>
          <a:effectLst/>
        </p:spPr>
      </p:pic>
      <p:sp>
        <p:nvSpPr>
          <p:cNvPr id="121" name="矩形 120"/>
          <p:cNvSpPr/>
          <p:nvPr/>
        </p:nvSpPr>
        <p:spPr>
          <a:xfrm flipH="1" flipV="1">
            <a:off x="0" y="1366049"/>
            <a:ext cx="9144000" cy="241007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503920" y="1364758"/>
            <a:ext cx="641756" cy="241007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564566" y="437364"/>
            <a:ext cx="2014867" cy="484709"/>
            <a:chOff x="281041" y="275376"/>
            <a:chExt cx="2928890" cy="704592"/>
          </a:xfrm>
        </p:grpSpPr>
        <p:grpSp>
          <p:nvGrpSpPr>
            <p:cNvPr id="25" name="组合 24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27" name="Freeform 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1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1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1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 1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 2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 2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2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 2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 2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2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2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2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2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3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3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3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 4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4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4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4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 4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 4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Freeform 4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Freeform 5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Freeform 5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Freeform 5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Freeform 5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Freeform 5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Freeform 5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Freeform 5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Freeform 5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Freeform 5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Freeform 5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Freeform 6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Freeform 61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Freeform 62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63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64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65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6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6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68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69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70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7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72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73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7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7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7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78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79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80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7" name="标题 4"/>
          <p:cNvSpPr txBox="1"/>
          <p:nvPr/>
        </p:nvSpPr>
        <p:spPr>
          <a:xfrm>
            <a:off x="1041148" y="1879867"/>
            <a:ext cx="6700041" cy="1621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  <a:t>Thanks</a:t>
            </a:r>
            <a:b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</a:rPr>
              <a:t>感谢评委老师指正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0" name="副标题 2"/>
          <p:cNvSpPr txBox="1"/>
          <p:nvPr/>
        </p:nvSpPr>
        <p:spPr>
          <a:xfrm>
            <a:off x="3215469" y="3906025"/>
            <a:ext cx="2713061" cy="558799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工程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</a:rPr>
              <a:t>01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班  张小二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COMMONDATA" val="eyJoZGlkIjoiYjBhYTA0NmFmMjMzYmFmOTdmNzBlNmJiNjFjZjFjNjEifQ=="/>
  <p:tag name="KSO_WPP_MARK_KEY" val="12aa7664-e56d-4a25-83d8-abdd87cb5da9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封皮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全屏显示(16:9)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Impact</vt:lpstr>
      <vt:lpstr>Arial Black</vt:lpstr>
      <vt:lpstr>Arial Unicode MS</vt:lpstr>
      <vt:lpstr>Calibri</vt:lpstr>
      <vt:lpstr>黑体</vt:lpstr>
      <vt:lpstr>封皮</vt:lpstr>
      <vt:lpstr>内容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明州</cp:lastModifiedBy>
  <cp:revision>896</cp:revision>
  <cp:lastPrinted>2020-06-22T09:50:00Z</cp:lastPrinted>
  <dcterms:created xsi:type="dcterms:W3CDTF">2016-01-15T03:19:00Z</dcterms:created>
  <dcterms:modified xsi:type="dcterms:W3CDTF">2024-04-07T07:43:10Z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847D43677D4F4853BD99E420266877CF_13</vt:lpwstr>
  </property>
</Properties>
</file>