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handoutMasters/handoutMaster1.xml" ContentType="application/vnd.openxmlformats-officedocument.presentationml.handoutMaster+xml"/>
  <Override PartName="/ppt/media/image4.svg" ContentType="image/svg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1" r:id="rId3"/>
    <p:sldMasterId id="2147483653" r:id="rId4"/>
  </p:sldMasterIdLst>
  <p:notesMasterIdLst>
    <p:notesMasterId r:id="rId11"/>
  </p:notesMasterIdLst>
  <p:handoutMasterIdLst>
    <p:handoutMasterId r:id="rId12"/>
  </p:handoutMasterIdLst>
  <p:sldIdLst>
    <p:sldId id="316" r:id="rId5"/>
    <p:sldId id="708" r:id="rId6"/>
    <p:sldId id="711" r:id="rId7"/>
    <p:sldId id="764" r:id="rId8"/>
    <p:sldId id="765" r:id="rId9"/>
    <p:sldId id="686" r:id="rId10"/>
  </p:sldIdLst>
  <p:sldSz cx="9144000" cy="5143500" type="screen16x9"/>
  <p:notesSz cx="6858000" cy="9947275"/>
  <p:embeddedFontLst>
    <p:embeddedFont>
      <p:font typeface="微软雅黑" panose="020B0503020204020204" pitchFamily="34" charset="-122"/>
      <p:regular r:id="rId17"/>
    </p:embeddedFont>
    <p:embeddedFont>
      <p:font typeface="Impact" panose="020B0806030902050204" pitchFamily="34" charset="0"/>
      <p:regular r:id="rId18"/>
    </p:embeddedFont>
    <p:embeddedFont>
      <p:font typeface="Arial Black" panose="020B0A04020102020204" charset="0"/>
      <p:bold r:id="rId19"/>
    </p:embeddedFont>
    <p:embeddedFont>
      <p:font typeface="Calibri" panose="020F0502020204030204" charset="0"/>
      <p:regular r:id="rId20"/>
      <p:bold r:id="rId21"/>
      <p:italic r:id="rId22"/>
      <p:boldItalic r:id="rId23"/>
    </p:embeddedFont>
    <p:embeddedFont>
      <p:font typeface="黑体" panose="02010609060101010101" charset="-122"/>
      <p:regular r:id="rId24"/>
    </p:embeddedFont>
  </p:embeddedFontLst>
  <p:custDataLst>
    <p:tags r:id="rId2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10" userDrawn="1">
          <p15:clr>
            <a:srgbClr val="A4A3A4"/>
          </p15:clr>
        </p15:guide>
        <p15:guide id="2" pos="216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教务处" initials="教" lastIdx="3" clrIdx="0"/>
  <p:cmAuthor id="2" name="Administrator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FA1D1"/>
    <a:srgbClr val="11B0E5"/>
    <a:srgbClr val="1FDBDD"/>
    <a:srgbClr val="BAE18F"/>
    <a:srgbClr val="6ED4B6"/>
    <a:srgbClr val="106AC5"/>
    <a:srgbClr val="099039"/>
    <a:srgbClr val="24B4D8"/>
    <a:srgbClr val="13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76" autoAdjust="0"/>
    <p:restoredTop sz="96970" autoAdjust="0"/>
  </p:normalViewPr>
  <p:slideViewPr>
    <p:cSldViewPr snapToGrid="0" showGuides="1">
      <p:cViewPr>
        <p:scale>
          <a:sx n="140" d="100"/>
          <a:sy n="140" d="100"/>
        </p:scale>
        <p:origin x="2160" y="1208"/>
      </p:cViewPr>
      <p:guideLst>
        <p:guide orient="horz" pos="1710"/>
        <p:guide pos="21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5" Type="http://schemas.openxmlformats.org/officeDocument/2006/relationships/tags" Target="tags/tag488.xml"/><Relationship Id="rId24" Type="http://schemas.openxmlformats.org/officeDocument/2006/relationships/font" Target="fonts/font8.fntdata"/><Relationship Id="rId23" Type="http://schemas.openxmlformats.org/officeDocument/2006/relationships/font" Target="fonts/font7.fntdata"/><Relationship Id="rId22" Type="http://schemas.openxmlformats.org/officeDocument/2006/relationships/font" Target="fonts/font6.fntdata"/><Relationship Id="rId21" Type="http://schemas.openxmlformats.org/officeDocument/2006/relationships/font" Target="fonts/font5.fntdata"/><Relationship Id="rId20" Type="http://schemas.openxmlformats.org/officeDocument/2006/relationships/font" Target="fonts/font4.fntdata"/><Relationship Id="rId2" Type="http://schemas.openxmlformats.org/officeDocument/2006/relationships/theme" Target="theme/theme1.xml"/><Relationship Id="rId19" Type="http://schemas.openxmlformats.org/officeDocument/2006/relationships/font" Target="fonts/font3.fntdata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handoutMaster" Target="handoutMasters/handoutMaster1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57521EC8-8B7F-4922-B930-62E1BBCB77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266DFE71-9A21-4524-A579-3D2997F2C95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235" y="0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/>
          <a:lstStyle>
            <a:lvl1pPr algn="r">
              <a:defRPr sz="1200"/>
            </a:lvl1pPr>
          </a:lstStyle>
          <a:p>
            <a:fld id="{AE972E91-1192-4ED7-AE69-496219657F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534" tIns="46767" rIns="93534" bIns="46767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6129" y="4724188"/>
            <a:ext cx="5485745" cy="4477162"/>
          </a:xfrm>
          <a:prstGeom prst="rect">
            <a:avLst/>
          </a:prstGeom>
        </p:spPr>
        <p:txBody>
          <a:bodyPr vert="horz" lIns="93534" tIns="46767" rIns="93534" bIns="4676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235" y="9448377"/>
            <a:ext cx="2972128" cy="497283"/>
          </a:xfrm>
          <a:prstGeom prst="rect">
            <a:avLst/>
          </a:prstGeom>
        </p:spPr>
        <p:txBody>
          <a:bodyPr vert="horz" lIns="93534" tIns="46767" rIns="93534" bIns="46767" rtlCol="0" anchor="b"/>
          <a:lstStyle>
            <a:lvl1pPr algn="r">
              <a:defRPr sz="1200"/>
            </a:lvl1pPr>
          </a:lstStyle>
          <a:p>
            <a:fld id="{1624CC3B-2C65-4723-A177-B32E443B279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4" Type="http://schemas.openxmlformats.org/officeDocument/2006/relationships/tags" Target="../tags/tag82.xml"/><Relationship Id="rId83" Type="http://schemas.openxmlformats.org/officeDocument/2006/relationships/tags" Target="../tags/tag81.xml"/><Relationship Id="rId82" Type="http://schemas.openxmlformats.org/officeDocument/2006/relationships/tags" Target="../tags/tag80.xml"/><Relationship Id="rId81" Type="http://schemas.openxmlformats.org/officeDocument/2006/relationships/tags" Target="../tags/tag79.xml"/><Relationship Id="rId80" Type="http://schemas.openxmlformats.org/officeDocument/2006/relationships/tags" Target="../tags/tag78.xml"/><Relationship Id="rId8" Type="http://schemas.openxmlformats.org/officeDocument/2006/relationships/tags" Target="../tags/tag6.xml"/><Relationship Id="rId79" Type="http://schemas.openxmlformats.org/officeDocument/2006/relationships/tags" Target="../tags/tag77.xml"/><Relationship Id="rId78" Type="http://schemas.openxmlformats.org/officeDocument/2006/relationships/tags" Target="../tags/tag76.xml"/><Relationship Id="rId77" Type="http://schemas.openxmlformats.org/officeDocument/2006/relationships/tags" Target="../tags/tag75.xml"/><Relationship Id="rId76" Type="http://schemas.openxmlformats.org/officeDocument/2006/relationships/tags" Target="../tags/tag74.xml"/><Relationship Id="rId75" Type="http://schemas.openxmlformats.org/officeDocument/2006/relationships/tags" Target="../tags/tag73.xml"/><Relationship Id="rId74" Type="http://schemas.openxmlformats.org/officeDocument/2006/relationships/tags" Target="../tags/tag72.xml"/><Relationship Id="rId73" Type="http://schemas.openxmlformats.org/officeDocument/2006/relationships/tags" Target="../tags/tag71.xml"/><Relationship Id="rId72" Type="http://schemas.openxmlformats.org/officeDocument/2006/relationships/tags" Target="../tags/tag70.xml"/><Relationship Id="rId71" Type="http://schemas.openxmlformats.org/officeDocument/2006/relationships/tags" Target="../tags/tag69.xml"/><Relationship Id="rId70" Type="http://schemas.openxmlformats.org/officeDocument/2006/relationships/tags" Target="../tags/tag68.xml"/><Relationship Id="rId7" Type="http://schemas.openxmlformats.org/officeDocument/2006/relationships/tags" Target="../tags/tag5.xml"/><Relationship Id="rId69" Type="http://schemas.openxmlformats.org/officeDocument/2006/relationships/tags" Target="../tags/tag67.xml"/><Relationship Id="rId68" Type="http://schemas.openxmlformats.org/officeDocument/2006/relationships/tags" Target="../tags/tag66.xml"/><Relationship Id="rId67" Type="http://schemas.openxmlformats.org/officeDocument/2006/relationships/tags" Target="../tags/tag65.xml"/><Relationship Id="rId66" Type="http://schemas.openxmlformats.org/officeDocument/2006/relationships/tags" Target="../tags/tag64.xml"/><Relationship Id="rId65" Type="http://schemas.openxmlformats.org/officeDocument/2006/relationships/tags" Target="../tags/tag63.xml"/><Relationship Id="rId64" Type="http://schemas.openxmlformats.org/officeDocument/2006/relationships/tags" Target="../tags/tag62.xml"/><Relationship Id="rId63" Type="http://schemas.openxmlformats.org/officeDocument/2006/relationships/tags" Target="../tags/tag61.xml"/><Relationship Id="rId62" Type="http://schemas.openxmlformats.org/officeDocument/2006/relationships/tags" Target="../tags/tag60.xml"/><Relationship Id="rId61" Type="http://schemas.openxmlformats.org/officeDocument/2006/relationships/tags" Target="../tags/tag59.xml"/><Relationship Id="rId60" Type="http://schemas.openxmlformats.org/officeDocument/2006/relationships/tags" Target="../tags/tag58.xml"/><Relationship Id="rId6" Type="http://schemas.openxmlformats.org/officeDocument/2006/relationships/tags" Target="../tags/tag4.xml"/><Relationship Id="rId59" Type="http://schemas.openxmlformats.org/officeDocument/2006/relationships/tags" Target="../tags/tag57.xml"/><Relationship Id="rId58" Type="http://schemas.openxmlformats.org/officeDocument/2006/relationships/tags" Target="../tags/tag56.xml"/><Relationship Id="rId57" Type="http://schemas.openxmlformats.org/officeDocument/2006/relationships/tags" Target="../tags/tag55.xml"/><Relationship Id="rId56" Type="http://schemas.openxmlformats.org/officeDocument/2006/relationships/tags" Target="../tags/tag54.xml"/><Relationship Id="rId55" Type="http://schemas.openxmlformats.org/officeDocument/2006/relationships/tags" Target="../tags/tag53.xml"/><Relationship Id="rId54" Type="http://schemas.openxmlformats.org/officeDocument/2006/relationships/tags" Target="../tags/tag52.xml"/><Relationship Id="rId53" Type="http://schemas.openxmlformats.org/officeDocument/2006/relationships/tags" Target="../tags/tag51.xml"/><Relationship Id="rId52" Type="http://schemas.openxmlformats.org/officeDocument/2006/relationships/tags" Target="../tags/tag50.xml"/><Relationship Id="rId51" Type="http://schemas.openxmlformats.org/officeDocument/2006/relationships/tags" Target="../tags/tag49.xml"/><Relationship Id="rId50" Type="http://schemas.openxmlformats.org/officeDocument/2006/relationships/tags" Target="../tags/tag48.xml"/><Relationship Id="rId5" Type="http://schemas.openxmlformats.org/officeDocument/2006/relationships/tags" Target="../tags/tag3.xml"/><Relationship Id="rId49" Type="http://schemas.openxmlformats.org/officeDocument/2006/relationships/tags" Target="../tags/tag47.xml"/><Relationship Id="rId48" Type="http://schemas.openxmlformats.org/officeDocument/2006/relationships/tags" Target="../tags/tag46.xml"/><Relationship Id="rId47" Type="http://schemas.openxmlformats.org/officeDocument/2006/relationships/tags" Target="../tags/tag45.xml"/><Relationship Id="rId46" Type="http://schemas.openxmlformats.org/officeDocument/2006/relationships/tags" Target="../tags/tag44.xml"/><Relationship Id="rId45" Type="http://schemas.openxmlformats.org/officeDocument/2006/relationships/tags" Target="../tags/tag43.xml"/><Relationship Id="rId44" Type="http://schemas.openxmlformats.org/officeDocument/2006/relationships/tags" Target="../tags/tag42.xml"/><Relationship Id="rId43" Type="http://schemas.openxmlformats.org/officeDocument/2006/relationships/tags" Target="../tags/tag41.xml"/><Relationship Id="rId42" Type="http://schemas.openxmlformats.org/officeDocument/2006/relationships/tags" Target="../tags/tag40.xml"/><Relationship Id="rId41" Type="http://schemas.openxmlformats.org/officeDocument/2006/relationships/tags" Target="../tags/tag39.xml"/><Relationship Id="rId40" Type="http://schemas.openxmlformats.org/officeDocument/2006/relationships/tags" Target="../tags/tag38.xml"/><Relationship Id="rId4" Type="http://schemas.openxmlformats.org/officeDocument/2006/relationships/tags" Target="../tags/tag2.xml"/><Relationship Id="rId39" Type="http://schemas.openxmlformats.org/officeDocument/2006/relationships/tags" Target="../tags/tag37.xml"/><Relationship Id="rId38" Type="http://schemas.openxmlformats.org/officeDocument/2006/relationships/tags" Target="../tags/tag36.xml"/><Relationship Id="rId37" Type="http://schemas.openxmlformats.org/officeDocument/2006/relationships/tags" Target="../tags/tag35.xml"/><Relationship Id="rId36" Type="http://schemas.openxmlformats.org/officeDocument/2006/relationships/tags" Target="../tags/tag34.xml"/><Relationship Id="rId35" Type="http://schemas.openxmlformats.org/officeDocument/2006/relationships/tags" Target="../tags/tag33.xml"/><Relationship Id="rId34" Type="http://schemas.openxmlformats.org/officeDocument/2006/relationships/tags" Target="../tags/tag32.xml"/><Relationship Id="rId33" Type="http://schemas.openxmlformats.org/officeDocument/2006/relationships/tags" Target="../tags/tag31.xml"/><Relationship Id="rId32" Type="http://schemas.openxmlformats.org/officeDocument/2006/relationships/tags" Target="../tags/tag30.xml"/><Relationship Id="rId31" Type="http://schemas.openxmlformats.org/officeDocument/2006/relationships/tags" Target="../tags/tag29.xml"/><Relationship Id="rId30" Type="http://schemas.openxmlformats.org/officeDocument/2006/relationships/tags" Target="../tags/tag28.xml"/><Relationship Id="rId3" Type="http://schemas.openxmlformats.org/officeDocument/2006/relationships/tags" Target="../tags/tag1.xml"/><Relationship Id="rId29" Type="http://schemas.openxmlformats.org/officeDocument/2006/relationships/tags" Target="../tags/tag27.xml"/><Relationship Id="rId28" Type="http://schemas.openxmlformats.org/officeDocument/2006/relationships/tags" Target="../tags/tag26.xml"/><Relationship Id="rId27" Type="http://schemas.openxmlformats.org/officeDocument/2006/relationships/tags" Target="../tags/tag25.xml"/><Relationship Id="rId26" Type="http://schemas.openxmlformats.org/officeDocument/2006/relationships/tags" Target="../tags/tag24.xml"/><Relationship Id="rId25" Type="http://schemas.openxmlformats.org/officeDocument/2006/relationships/tags" Target="../tags/tag23.xml"/><Relationship Id="rId24" Type="http://schemas.openxmlformats.org/officeDocument/2006/relationships/tags" Target="../tags/tag22.xml"/><Relationship Id="rId23" Type="http://schemas.openxmlformats.org/officeDocument/2006/relationships/tags" Target="../tags/tag21.xml"/><Relationship Id="rId22" Type="http://schemas.openxmlformats.org/officeDocument/2006/relationships/tags" Target="../tags/tag20.xml"/><Relationship Id="rId21" Type="http://schemas.openxmlformats.org/officeDocument/2006/relationships/tags" Target="../tags/tag19.xml"/><Relationship Id="rId20" Type="http://schemas.openxmlformats.org/officeDocument/2006/relationships/tags" Target="../tags/tag18.xml"/><Relationship Id="rId2" Type="http://schemas.openxmlformats.org/officeDocument/2006/relationships/image" Target="../media/image1.png"/><Relationship Id="rId19" Type="http://schemas.openxmlformats.org/officeDocument/2006/relationships/tags" Target="../tags/tag17.xml"/><Relationship Id="rId18" Type="http://schemas.openxmlformats.org/officeDocument/2006/relationships/tags" Target="../tags/tag16.xml"/><Relationship Id="rId17" Type="http://schemas.openxmlformats.org/officeDocument/2006/relationships/tags" Target="../tags/tag15.xml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7" b="28824"/>
          <a:stretch>
            <a:fillRect/>
          </a:stretch>
        </p:blipFill>
        <p:spPr bwMode="auto">
          <a:xfrm>
            <a:off x="0" y="4568856"/>
            <a:ext cx="9144000" cy="513000"/>
          </a:xfrm>
          <a:prstGeom prst="rect">
            <a:avLst/>
          </a:prstGeom>
          <a:noFill/>
        </p:spPr>
      </p:pic>
      <p:grpSp>
        <p:nvGrpSpPr>
          <p:cNvPr id="2" name="组合 82"/>
          <p:cNvGrpSpPr/>
          <p:nvPr userDrawn="1"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3" name="矩形 2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4" name="平行四边形 3"/>
            <p:cNvSpPr/>
            <p:nvPr>
              <p:custDataLst>
                <p:tags r:id="rId3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7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14" name="平行四边形 3"/>
              <p:cNvSpPr/>
              <p:nvPr>
                <p:custDataLst>
                  <p:tags r:id="rId4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5" name="组合 14"/>
          <p:cNvGrpSpPr/>
          <p:nvPr userDrawn="1"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6" name="Freeform 1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" name="Freeform 2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" name="Freeform 3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Freeform 4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" name="Freeform 5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Freeform 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2" name="Freeform 7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3" name="Freeform 8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4" name="Freeform 9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5" name="Freeform 10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6" name="Freeform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7" name="Freeform 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13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1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15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16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Freeform 17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18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19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20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6" name="Freeform 2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22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8" name="Freeform 23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24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0" name="Freeform 25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26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Freeform 27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28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29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30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3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Freeform 32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33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34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0" name="Freeform 35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36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37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38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39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40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41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42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43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44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45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46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47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48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49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50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51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52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8" name="Freeform 53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54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55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56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57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58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59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60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6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62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63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64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65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66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67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68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69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70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71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72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73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74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75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76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77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78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79"/>
            <p:cNvSpPr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80"/>
            <p:cNvSpPr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2020-2021学年第1学期工作内容\KPI改进\封皮\现有建筑物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792" r="12035" b="28824"/>
          <a:stretch>
            <a:fillRect/>
          </a:stretch>
        </p:blipFill>
        <p:spPr bwMode="auto">
          <a:xfrm>
            <a:off x="1020768" y="4694298"/>
            <a:ext cx="8123232" cy="513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5" Type="http://schemas.openxmlformats.org/officeDocument/2006/relationships/slideLayout" Target="../slideLayouts/slideLayout1.xml"/><Relationship Id="rId84" Type="http://schemas.openxmlformats.org/officeDocument/2006/relationships/tags" Target="../tags/tag163.xml"/><Relationship Id="rId83" Type="http://schemas.openxmlformats.org/officeDocument/2006/relationships/tags" Target="../tags/tag162.xml"/><Relationship Id="rId82" Type="http://schemas.openxmlformats.org/officeDocument/2006/relationships/tags" Target="../tags/tag161.xml"/><Relationship Id="rId81" Type="http://schemas.openxmlformats.org/officeDocument/2006/relationships/tags" Target="../tags/tag160.xml"/><Relationship Id="rId80" Type="http://schemas.openxmlformats.org/officeDocument/2006/relationships/tags" Target="../tags/tag159.xml"/><Relationship Id="rId8" Type="http://schemas.openxmlformats.org/officeDocument/2006/relationships/tags" Target="../tags/tag87.xml"/><Relationship Id="rId79" Type="http://schemas.openxmlformats.org/officeDocument/2006/relationships/tags" Target="../tags/tag158.xml"/><Relationship Id="rId78" Type="http://schemas.openxmlformats.org/officeDocument/2006/relationships/tags" Target="../tags/tag157.xml"/><Relationship Id="rId77" Type="http://schemas.openxmlformats.org/officeDocument/2006/relationships/tags" Target="../tags/tag156.xml"/><Relationship Id="rId76" Type="http://schemas.openxmlformats.org/officeDocument/2006/relationships/tags" Target="../tags/tag155.xml"/><Relationship Id="rId75" Type="http://schemas.openxmlformats.org/officeDocument/2006/relationships/tags" Target="../tags/tag154.xml"/><Relationship Id="rId74" Type="http://schemas.openxmlformats.org/officeDocument/2006/relationships/tags" Target="../tags/tag153.xml"/><Relationship Id="rId73" Type="http://schemas.openxmlformats.org/officeDocument/2006/relationships/tags" Target="../tags/tag152.xml"/><Relationship Id="rId72" Type="http://schemas.openxmlformats.org/officeDocument/2006/relationships/tags" Target="../tags/tag151.xml"/><Relationship Id="rId71" Type="http://schemas.openxmlformats.org/officeDocument/2006/relationships/tags" Target="../tags/tag150.xml"/><Relationship Id="rId70" Type="http://schemas.openxmlformats.org/officeDocument/2006/relationships/tags" Target="../tags/tag149.xml"/><Relationship Id="rId7" Type="http://schemas.openxmlformats.org/officeDocument/2006/relationships/tags" Target="../tags/tag86.xml"/><Relationship Id="rId69" Type="http://schemas.openxmlformats.org/officeDocument/2006/relationships/tags" Target="../tags/tag148.xml"/><Relationship Id="rId68" Type="http://schemas.openxmlformats.org/officeDocument/2006/relationships/tags" Target="../tags/tag147.xml"/><Relationship Id="rId67" Type="http://schemas.openxmlformats.org/officeDocument/2006/relationships/tags" Target="../tags/tag146.xml"/><Relationship Id="rId66" Type="http://schemas.openxmlformats.org/officeDocument/2006/relationships/tags" Target="../tags/tag145.xml"/><Relationship Id="rId65" Type="http://schemas.openxmlformats.org/officeDocument/2006/relationships/tags" Target="../tags/tag144.xml"/><Relationship Id="rId64" Type="http://schemas.openxmlformats.org/officeDocument/2006/relationships/tags" Target="../tags/tag143.xml"/><Relationship Id="rId63" Type="http://schemas.openxmlformats.org/officeDocument/2006/relationships/tags" Target="../tags/tag142.xml"/><Relationship Id="rId62" Type="http://schemas.openxmlformats.org/officeDocument/2006/relationships/tags" Target="../tags/tag141.xml"/><Relationship Id="rId61" Type="http://schemas.openxmlformats.org/officeDocument/2006/relationships/tags" Target="../tags/tag140.xml"/><Relationship Id="rId60" Type="http://schemas.openxmlformats.org/officeDocument/2006/relationships/tags" Target="../tags/tag139.xml"/><Relationship Id="rId6" Type="http://schemas.openxmlformats.org/officeDocument/2006/relationships/tags" Target="../tags/tag85.xml"/><Relationship Id="rId59" Type="http://schemas.openxmlformats.org/officeDocument/2006/relationships/tags" Target="../tags/tag138.xml"/><Relationship Id="rId58" Type="http://schemas.openxmlformats.org/officeDocument/2006/relationships/tags" Target="../tags/tag137.xml"/><Relationship Id="rId57" Type="http://schemas.openxmlformats.org/officeDocument/2006/relationships/tags" Target="../tags/tag136.xml"/><Relationship Id="rId56" Type="http://schemas.openxmlformats.org/officeDocument/2006/relationships/tags" Target="../tags/tag135.xml"/><Relationship Id="rId55" Type="http://schemas.openxmlformats.org/officeDocument/2006/relationships/tags" Target="../tags/tag134.xml"/><Relationship Id="rId54" Type="http://schemas.openxmlformats.org/officeDocument/2006/relationships/tags" Target="../tags/tag133.xml"/><Relationship Id="rId53" Type="http://schemas.openxmlformats.org/officeDocument/2006/relationships/tags" Target="../tags/tag132.xml"/><Relationship Id="rId52" Type="http://schemas.openxmlformats.org/officeDocument/2006/relationships/tags" Target="../tags/tag131.xml"/><Relationship Id="rId51" Type="http://schemas.openxmlformats.org/officeDocument/2006/relationships/tags" Target="../tags/tag130.xml"/><Relationship Id="rId50" Type="http://schemas.openxmlformats.org/officeDocument/2006/relationships/tags" Target="../tags/tag129.xml"/><Relationship Id="rId5" Type="http://schemas.openxmlformats.org/officeDocument/2006/relationships/tags" Target="../tags/tag84.xml"/><Relationship Id="rId49" Type="http://schemas.openxmlformats.org/officeDocument/2006/relationships/tags" Target="../tags/tag128.xml"/><Relationship Id="rId48" Type="http://schemas.openxmlformats.org/officeDocument/2006/relationships/tags" Target="../tags/tag127.xml"/><Relationship Id="rId47" Type="http://schemas.openxmlformats.org/officeDocument/2006/relationships/tags" Target="../tags/tag126.xml"/><Relationship Id="rId46" Type="http://schemas.openxmlformats.org/officeDocument/2006/relationships/tags" Target="../tags/tag125.xml"/><Relationship Id="rId45" Type="http://schemas.openxmlformats.org/officeDocument/2006/relationships/tags" Target="../tags/tag124.xml"/><Relationship Id="rId44" Type="http://schemas.openxmlformats.org/officeDocument/2006/relationships/tags" Target="../tags/tag123.xml"/><Relationship Id="rId43" Type="http://schemas.openxmlformats.org/officeDocument/2006/relationships/tags" Target="../tags/tag122.xml"/><Relationship Id="rId42" Type="http://schemas.openxmlformats.org/officeDocument/2006/relationships/tags" Target="../tags/tag121.xml"/><Relationship Id="rId41" Type="http://schemas.openxmlformats.org/officeDocument/2006/relationships/tags" Target="../tags/tag120.xml"/><Relationship Id="rId40" Type="http://schemas.openxmlformats.org/officeDocument/2006/relationships/tags" Target="../tags/tag119.xml"/><Relationship Id="rId4" Type="http://schemas.openxmlformats.org/officeDocument/2006/relationships/image" Target="../media/image4.svg"/><Relationship Id="rId39" Type="http://schemas.openxmlformats.org/officeDocument/2006/relationships/tags" Target="../tags/tag118.xml"/><Relationship Id="rId38" Type="http://schemas.openxmlformats.org/officeDocument/2006/relationships/tags" Target="../tags/tag117.xml"/><Relationship Id="rId37" Type="http://schemas.openxmlformats.org/officeDocument/2006/relationships/tags" Target="../tags/tag116.xml"/><Relationship Id="rId36" Type="http://schemas.openxmlformats.org/officeDocument/2006/relationships/tags" Target="../tags/tag115.xml"/><Relationship Id="rId35" Type="http://schemas.openxmlformats.org/officeDocument/2006/relationships/tags" Target="../tags/tag114.xml"/><Relationship Id="rId34" Type="http://schemas.openxmlformats.org/officeDocument/2006/relationships/tags" Target="../tags/tag113.xml"/><Relationship Id="rId33" Type="http://schemas.openxmlformats.org/officeDocument/2006/relationships/tags" Target="../tags/tag112.xml"/><Relationship Id="rId32" Type="http://schemas.openxmlformats.org/officeDocument/2006/relationships/tags" Target="../tags/tag111.xml"/><Relationship Id="rId31" Type="http://schemas.openxmlformats.org/officeDocument/2006/relationships/tags" Target="../tags/tag110.xml"/><Relationship Id="rId30" Type="http://schemas.openxmlformats.org/officeDocument/2006/relationships/tags" Target="../tags/tag109.xml"/><Relationship Id="rId3" Type="http://schemas.openxmlformats.org/officeDocument/2006/relationships/image" Target="../media/image3.png"/><Relationship Id="rId29" Type="http://schemas.openxmlformats.org/officeDocument/2006/relationships/tags" Target="../tags/tag108.xml"/><Relationship Id="rId28" Type="http://schemas.openxmlformats.org/officeDocument/2006/relationships/tags" Target="../tags/tag107.xml"/><Relationship Id="rId27" Type="http://schemas.openxmlformats.org/officeDocument/2006/relationships/tags" Target="../tags/tag106.xml"/><Relationship Id="rId26" Type="http://schemas.openxmlformats.org/officeDocument/2006/relationships/tags" Target="../tags/tag105.xml"/><Relationship Id="rId25" Type="http://schemas.openxmlformats.org/officeDocument/2006/relationships/tags" Target="../tags/tag104.xml"/><Relationship Id="rId24" Type="http://schemas.openxmlformats.org/officeDocument/2006/relationships/tags" Target="../tags/tag103.xml"/><Relationship Id="rId23" Type="http://schemas.openxmlformats.org/officeDocument/2006/relationships/tags" Target="../tags/tag102.xml"/><Relationship Id="rId22" Type="http://schemas.openxmlformats.org/officeDocument/2006/relationships/tags" Target="../tags/tag101.xml"/><Relationship Id="rId21" Type="http://schemas.openxmlformats.org/officeDocument/2006/relationships/tags" Target="../tags/tag100.xml"/><Relationship Id="rId20" Type="http://schemas.openxmlformats.org/officeDocument/2006/relationships/tags" Target="../tags/tag99.xml"/><Relationship Id="rId2" Type="http://schemas.openxmlformats.org/officeDocument/2006/relationships/tags" Target="../tags/tag83.xml"/><Relationship Id="rId19" Type="http://schemas.openxmlformats.org/officeDocument/2006/relationships/tags" Target="../tags/tag98.xml"/><Relationship Id="rId18" Type="http://schemas.openxmlformats.org/officeDocument/2006/relationships/tags" Target="../tags/tag97.xml"/><Relationship Id="rId17" Type="http://schemas.openxmlformats.org/officeDocument/2006/relationships/tags" Target="../tags/tag96.xml"/><Relationship Id="rId16" Type="http://schemas.openxmlformats.org/officeDocument/2006/relationships/tags" Target="../tags/tag95.xml"/><Relationship Id="rId15" Type="http://schemas.openxmlformats.org/officeDocument/2006/relationships/tags" Target="../tags/tag94.xml"/><Relationship Id="rId14" Type="http://schemas.openxmlformats.org/officeDocument/2006/relationships/tags" Target="../tags/tag93.xml"/><Relationship Id="rId13" Type="http://schemas.openxmlformats.org/officeDocument/2006/relationships/tags" Target="../tags/tag92.xml"/><Relationship Id="rId12" Type="http://schemas.openxmlformats.org/officeDocument/2006/relationships/tags" Target="../tags/tag91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170.xml"/><Relationship Id="rId83" Type="http://schemas.openxmlformats.org/officeDocument/2006/relationships/slideLayout" Target="../slideLayouts/slideLayout2.xml"/><Relationship Id="rId82" Type="http://schemas.openxmlformats.org/officeDocument/2006/relationships/tags" Target="../tags/tag243.xml"/><Relationship Id="rId81" Type="http://schemas.openxmlformats.org/officeDocument/2006/relationships/tags" Target="../tags/tag242.xml"/><Relationship Id="rId80" Type="http://schemas.openxmlformats.org/officeDocument/2006/relationships/tags" Target="../tags/tag241.xml"/><Relationship Id="rId8" Type="http://schemas.openxmlformats.org/officeDocument/2006/relationships/tags" Target="../tags/tag169.xml"/><Relationship Id="rId79" Type="http://schemas.openxmlformats.org/officeDocument/2006/relationships/tags" Target="../tags/tag240.xml"/><Relationship Id="rId78" Type="http://schemas.openxmlformats.org/officeDocument/2006/relationships/tags" Target="../tags/tag239.xml"/><Relationship Id="rId77" Type="http://schemas.openxmlformats.org/officeDocument/2006/relationships/tags" Target="../tags/tag238.xml"/><Relationship Id="rId76" Type="http://schemas.openxmlformats.org/officeDocument/2006/relationships/tags" Target="../tags/tag237.xml"/><Relationship Id="rId75" Type="http://schemas.openxmlformats.org/officeDocument/2006/relationships/tags" Target="../tags/tag236.xml"/><Relationship Id="rId74" Type="http://schemas.openxmlformats.org/officeDocument/2006/relationships/tags" Target="../tags/tag235.xml"/><Relationship Id="rId73" Type="http://schemas.openxmlformats.org/officeDocument/2006/relationships/tags" Target="../tags/tag234.xml"/><Relationship Id="rId72" Type="http://schemas.openxmlformats.org/officeDocument/2006/relationships/tags" Target="../tags/tag233.xml"/><Relationship Id="rId71" Type="http://schemas.openxmlformats.org/officeDocument/2006/relationships/tags" Target="../tags/tag232.xml"/><Relationship Id="rId70" Type="http://schemas.openxmlformats.org/officeDocument/2006/relationships/tags" Target="../tags/tag231.xml"/><Relationship Id="rId7" Type="http://schemas.openxmlformats.org/officeDocument/2006/relationships/tags" Target="../tags/tag168.xml"/><Relationship Id="rId69" Type="http://schemas.openxmlformats.org/officeDocument/2006/relationships/tags" Target="../tags/tag230.xml"/><Relationship Id="rId68" Type="http://schemas.openxmlformats.org/officeDocument/2006/relationships/tags" Target="../tags/tag229.xml"/><Relationship Id="rId67" Type="http://schemas.openxmlformats.org/officeDocument/2006/relationships/tags" Target="../tags/tag228.xml"/><Relationship Id="rId66" Type="http://schemas.openxmlformats.org/officeDocument/2006/relationships/tags" Target="../tags/tag227.xml"/><Relationship Id="rId65" Type="http://schemas.openxmlformats.org/officeDocument/2006/relationships/tags" Target="../tags/tag226.xml"/><Relationship Id="rId64" Type="http://schemas.openxmlformats.org/officeDocument/2006/relationships/tags" Target="../tags/tag225.xml"/><Relationship Id="rId63" Type="http://schemas.openxmlformats.org/officeDocument/2006/relationships/tags" Target="../tags/tag224.xml"/><Relationship Id="rId62" Type="http://schemas.openxmlformats.org/officeDocument/2006/relationships/tags" Target="../tags/tag223.xml"/><Relationship Id="rId61" Type="http://schemas.openxmlformats.org/officeDocument/2006/relationships/tags" Target="../tags/tag222.xml"/><Relationship Id="rId60" Type="http://schemas.openxmlformats.org/officeDocument/2006/relationships/tags" Target="../tags/tag221.xml"/><Relationship Id="rId6" Type="http://schemas.openxmlformats.org/officeDocument/2006/relationships/tags" Target="../tags/tag167.xml"/><Relationship Id="rId59" Type="http://schemas.openxmlformats.org/officeDocument/2006/relationships/tags" Target="../tags/tag220.xml"/><Relationship Id="rId58" Type="http://schemas.openxmlformats.org/officeDocument/2006/relationships/tags" Target="../tags/tag219.xml"/><Relationship Id="rId57" Type="http://schemas.openxmlformats.org/officeDocument/2006/relationships/tags" Target="../tags/tag218.xml"/><Relationship Id="rId56" Type="http://schemas.openxmlformats.org/officeDocument/2006/relationships/tags" Target="../tags/tag217.xml"/><Relationship Id="rId55" Type="http://schemas.openxmlformats.org/officeDocument/2006/relationships/tags" Target="../tags/tag216.xml"/><Relationship Id="rId54" Type="http://schemas.openxmlformats.org/officeDocument/2006/relationships/tags" Target="../tags/tag215.xml"/><Relationship Id="rId53" Type="http://schemas.openxmlformats.org/officeDocument/2006/relationships/tags" Target="../tags/tag214.xml"/><Relationship Id="rId52" Type="http://schemas.openxmlformats.org/officeDocument/2006/relationships/tags" Target="../tags/tag213.xml"/><Relationship Id="rId51" Type="http://schemas.openxmlformats.org/officeDocument/2006/relationships/tags" Target="../tags/tag212.xml"/><Relationship Id="rId50" Type="http://schemas.openxmlformats.org/officeDocument/2006/relationships/tags" Target="../tags/tag211.xml"/><Relationship Id="rId5" Type="http://schemas.openxmlformats.org/officeDocument/2006/relationships/tags" Target="../tags/tag166.xml"/><Relationship Id="rId49" Type="http://schemas.openxmlformats.org/officeDocument/2006/relationships/tags" Target="../tags/tag210.xml"/><Relationship Id="rId48" Type="http://schemas.openxmlformats.org/officeDocument/2006/relationships/tags" Target="../tags/tag209.xml"/><Relationship Id="rId47" Type="http://schemas.openxmlformats.org/officeDocument/2006/relationships/tags" Target="../tags/tag208.xml"/><Relationship Id="rId46" Type="http://schemas.openxmlformats.org/officeDocument/2006/relationships/tags" Target="../tags/tag207.xml"/><Relationship Id="rId45" Type="http://schemas.openxmlformats.org/officeDocument/2006/relationships/tags" Target="../tags/tag206.xml"/><Relationship Id="rId44" Type="http://schemas.openxmlformats.org/officeDocument/2006/relationships/tags" Target="../tags/tag205.xml"/><Relationship Id="rId43" Type="http://schemas.openxmlformats.org/officeDocument/2006/relationships/tags" Target="../tags/tag204.xml"/><Relationship Id="rId42" Type="http://schemas.openxmlformats.org/officeDocument/2006/relationships/tags" Target="../tags/tag203.xml"/><Relationship Id="rId41" Type="http://schemas.openxmlformats.org/officeDocument/2006/relationships/tags" Target="../tags/tag202.xml"/><Relationship Id="rId40" Type="http://schemas.openxmlformats.org/officeDocument/2006/relationships/tags" Target="../tags/tag201.xml"/><Relationship Id="rId4" Type="http://schemas.openxmlformats.org/officeDocument/2006/relationships/tags" Target="../tags/tag165.xml"/><Relationship Id="rId39" Type="http://schemas.openxmlformats.org/officeDocument/2006/relationships/tags" Target="../tags/tag200.xml"/><Relationship Id="rId38" Type="http://schemas.openxmlformats.org/officeDocument/2006/relationships/tags" Target="../tags/tag199.xml"/><Relationship Id="rId37" Type="http://schemas.openxmlformats.org/officeDocument/2006/relationships/tags" Target="../tags/tag198.xml"/><Relationship Id="rId36" Type="http://schemas.openxmlformats.org/officeDocument/2006/relationships/tags" Target="../tags/tag197.xml"/><Relationship Id="rId35" Type="http://schemas.openxmlformats.org/officeDocument/2006/relationships/tags" Target="../tags/tag196.xml"/><Relationship Id="rId34" Type="http://schemas.openxmlformats.org/officeDocument/2006/relationships/tags" Target="../tags/tag195.xml"/><Relationship Id="rId33" Type="http://schemas.openxmlformats.org/officeDocument/2006/relationships/tags" Target="../tags/tag194.xml"/><Relationship Id="rId32" Type="http://schemas.openxmlformats.org/officeDocument/2006/relationships/tags" Target="../tags/tag193.xml"/><Relationship Id="rId31" Type="http://schemas.openxmlformats.org/officeDocument/2006/relationships/tags" Target="../tags/tag192.xml"/><Relationship Id="rId30" Type="http://schemas.openxmlformats.org/officeDocument/2006/relationships/tags" Target="../tags/tag191.xml"/><Relationship Id="rId3" Type="http://schemas.openxmlformats.org/officeDocument/2006/relationships/tags" Target="../tags/tag164.xml"/><Relationship Id="rId29" Type="http://schemas.openxmlformats.org/officeDocument/2006/relationships/tags" Target="../tags/tag190.xml"/><Relationship Id="rId28" Type="http://schemas.openxmlformats.org/officeDocument/2006/relationships/tags" Target="../tags/tag189.xml"/><Relationship Id="rId27" Type="http://schemas.openxmlformats.org/officeDocument/2006/relationships/tags" Target="../tags/tag188.xml"/><Relationship Id="rId26" Type="http://schemas.openxmlformats.org/officeDocument/2006/relationships/tags" Target="../tags/tag187.xml"/><Relationship Id="rId25" Type="http://schemas.openxmlformats.org/officeDocument/2006/relationships/tags" Target="../tags/tag186.xml"/><Relationship Id="rId24" Type="http://schemas.openxmlformats.org/officeDocument/2006/relationships/tags" Target="../tags/tag185.xml"/><Relationship Id="rId23" Type="http://schemas.openxmlformats.org/officeDocument/2006/relationships/tags" Target="../tags/tag184.xml"/><Relationship Id="rId22" Type="http://schemas.openxmlformats.org/officeDocument/2006/relationships/tags" Target="../tags/tag183.xml"/><Relationship Id="rId21" Type="http://schemas.openxmlformats.org/officeDocument/2006/relationships/tags" Target="../tags/tag182.xml"/><Relationship Id="rId20" Type="http://schemas.openxmlformats.org/officeDocument/2006/relationships/tags" Target="../tags/tag181.xml"/><Relationship Id="rId2" Type="http://schemas.microsoft.com/office/2007/relationships/hdphoto" Target="../media/image6.wdp"/><Relationship Id="rId19" Type="http://schemas.openxmlformats.org/officeDocument/2006/relationships/tags" Target="../tags/tag180.xml"/><Relationship Id="rId18" Type="http://schemas.openxmlformats.org/officeDocument/2006/relationships/tags" Target="../tags/tag179.xml"/><Relationship Id="rId17" Type="http://schemas.openxmlformats.org/officeDocument/2006/relationships/tags" Target="../tags/tag178.xml"/><Relationship Id="rId16" Type="http://schemas.openxmlformats.org/officeDocument/2006/relationships/tags" Target="../tags/tag177.xml"/><Relationship Id="rId15" Type="http://schemas.openxmlformats.org/officeDocument/2006/relationships/tags" Target="../tags/tag176.xml"/><Relationship Id="rId14" Type="http://schemas.openxmlformats.org/officeDocument/2006/relationships/tags" Target="../tags/tag175.xml"/><Relationship Id="rId13" Type="http://schemas.openxmlformats.org/officeDocument/2006/relationships/tags" Target="../tags/tag174.xml"/><Relationship Id="rId12" Type="http://schemas.openxmlformats.org/officeDocument/2006/relationships/tags" Target="../tags/tag173.xml"/><Relationship Id="rId11" Type="http://schemas.openxmlformats.org/officeDocument/2006/relationships/tags" Target="../tags/tag172.xml"/><Relationship Id="rId10" Type="http://schemas.openxmlformats.org/officeDocument/2006/relationships/tags" Target="../tags/tag171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325.xml"/><Relationship Id="rId81" Type="http://schemas.openxmlformats.org/officeDocument/2006/relationships/tags" Target="../tags/tag324.xml"/><Relationship Id="rId80" Type="http://schemas.openxmlformats.org/officeDocument/2006/relationships/tags" Target="../tags/tag323.xml"/><Relationship Id="rId8" Type="http://schemas.openxmlformats.org/officeDocument/2006/relationships/tags" Target="../tags/tag251.xml"/><Relationship Id="rId79" Type="http://schemas.openxmlformats.org/officeDocument/2006/relationships/tags" Target="../tags/tag322.xml"/><Relationship Id="rId78" Type="http://schemas.openxmlformats.org/officeDocument/2006/relationships/tags" Target="../tags/tag321.xml"/><Relationship Id="rId77" Type="http://schemas.openxmlformats.org/officeDocument/2006/relationships/tags" Target="../tags/tag320.xml"/><Relationship Id="rId76" Type="http://schemas.openxmlformats.org/officeDocument/2006/relationships/tags" Target="../tags/tag319.xml"/><Relationship Id="rId75" Type="http://schemas.openxmlformats.org/officeDocument/2006/relationships/tags" Target="../tags/tag318.xml"/><Relationship Id="rId74" Type="http://schemas.openxmlformats.org/officeDocument/2006/relationships/tags" Target="../tags/tag317.xml"/><Relationship Id="rId73" Type="http://schemas.openxmlformats.org/officeDocument/2006/relationships/tags" Target="../tags/tag316.xml"/><Relationship Id="rId72" Type="http://schemas.openxmlformats.org/officeDocument/2006/relationships/tags" Target="../tags/tag315.xml"/><Relationship Id="rId71" Type="http://schemas.openxmlformats.org/officeDocument/2006/relationships/tags" Target="../tags/tag314.xml"/><Relationship Id="rId70" Type="http://schemas.openxmlformats.org/officeDocument/2006/relationships/tags" Target="../tags/tag313.xml"/><Relationship Id="rId7" Type="http://schemas.openxmlformats.org/officeDocument/2006/relationships/tags" Target="../tags/tag250.xml"/><Relationship Id="rId69" Type="http://schemas.openxmlformats.org/officeDocument/2006/relationships/tags" Target="../tags/tag312.xml"/><Relationship Id="rId68" Type="http://schemas.openxmlformats.org/officeDocument/2006/relationships/tags" Target="../tags/tag311.xml"/><Relationship Id="rId67" Type="http://schemas.openxmlformats.org/officeDocument/2006/relationships/tags" Target="../tags/tag310.xml"/><Relationship Id="rId66" Type="http://schemas.openxmlformats.org/officeDocument/2006/relationships/tags" Target="../tags/tag309.xml"/><Relationship Id="rId65" Type="http://schemas.openxmlformats.org/officeDocument/2006/relationships/tags" Target="../tags/tag308.xml"/><Relationship Id="rId64" Type="http://schemas.openxmlformats.org/officeDocument/2006/relationships/tags" Target="../tags/tag307.xml"/><Relationship Id="rId63" Type="http://schemas.openxmlformats.org/officeDocument/2006/relationships/tags" Target="../tags/tag306.xml"/><Relationship Id="rId62" Type="http://schemas.openxmlformats.org/officeDocument/2006/relationships/tags" Target="../tags/tag305.xml"/><Relationship Id="rId61" Type="http://schemas.openxmlformats.org/officeDocument/2006/relationships/tags" Target="../tags/tag304.xml"/><Relationship Id="rId60" Type="http://schemas.openxmlformats.org/officeDocument/2006/relationships/tags" Target="../tags/tag303.xml"/><Relationship Id="rId6" Type="http://schemas.openxmlformats.org/officeDocument/2006/relationships/tags" Target="../tags/tag249.xml"/><Relationship Id="rId59" Type="http://schemas.openxmlformats.org/officeDocument/2006/relationships/tags" Target="../tags/tag302.xml"/><Relationship Id="rId58" Type="http://schemas.openxmlformats.org/officeDocument/2006/relationships/tags" Target="../tags/tag301.xml"/><Relationship Id="rId57" Type="http://schemas.openxmlformats.org/officeDocument/2006/relationships/tags" Target="../tags/tag300.xml"/><Relationship Id="rId56" Type="http://schemas.openxmlformats.org/officeDocument/2006/relationships/tags" Target="../tags/tag299.xml"/><Relationship Id="rId55" Type="http://schemas.openxmlformats.org/officeDocument/2006/relationships/tags" Target="../tags/tag298.xml"/><Relationship Id="rId54" Type="http://schemas.openxmlformats.org/officeDocument/2006/relationships/tags" Target="../tags/tag297.xml"/><Relationship Id="rId53" Type="http://schemas.openxmlformats.org/officeDocument/2006/relationships/tags" Target="../tags/tag296.xml"/><Relationship Id="rId52" Type="http://schemas.openxmlformats.org/officeDocument/2006/relationships/tags" Target="../tags/tag295.xml"/><Relationship Id="rId51" Type="http://schemas.openxmlformats.org/officeDocument/2006/relationships/tags" Target="../tags/tag294.xml"/><Relationship Id="rId50" Type="http://schemas.openxmlformats.org/officeDocument/2006/relationships/tags" Target="../tags/tag293.xml"/><Relationship Id="rId5" Type="http://schemas.openxmlformats.org/officeDocument/2006/relationships/tags" Target="../tags/tag248.xml"/><Relationship Id="rId49" Type="http://schemas.openxmlformats.org/officeDocument/2006/relationships/tags" Target="../tags/tag292.xml"/><Relationship Id="rId48" Type="http://schemas.openxmlformats.org/officeDocument/2006/relationships/tags" Target="../tags/tag291.xml"/><Relationship Id="rId47" Type="http://schemas.openxmlformats.org/officeDocument/2006/relationships/tags" Target="../tags/tag290.xml"/><Relationship Id="rId46" Type="http://schemas.openxmlformats.org/officeDocument/2006/relationships/tags" Target="../tags/tag289.xml"/><Relationship Id="rId45" Type="http://schemas.openxmlformats.org/officeDocument/2006/relationships/tags" Target="../tags/tag288.xml"/><Relationship Id="rId44" Type="http://schemas.openxmlformats.org/officeDocument/2006/relationships/tags" Target="../tags/tag287.xml"/><Relationship Id="rId43" Type="http://schemas.openxmlformats.org/officeDocument/2006/relationships/tags" Target="../tags/tag286.xml"/><Relationship Id="rId42" Type="http://schemas.openxmlformats.org/officeDocument/2006/relationships/tags" Target="../tags/tag285.xml"/><Relationship Id="rId41" Type="http://schemas.openxmlformats.org/officeDocument/2006/relationships/tags" Target="../tags/tag284.xml"/><Relationship Id="rId40" Type="http://schemas.openxmlformats.org/officeDocument/2006/relationships/tags" Target="../tags/tag283.xml"/><Relationship Id="rId4" Type="http://schemas.openxmlformats.org/officeDocument/2006/relationships/tags" Target="../tags/tag247.xml"/><Relationship Id="rId39" Type="http://schemas.openxmlformats.org/officeDocument/2006/relationships/tags" Target="../tags/tag282.xml"/><Relationship Id="rId38" Type="http://schemas.openxmlformats.org/officeDocument/2006/relationships/tags" Target="../tags/tag281.xml"/><Relationship Id="rId37" Type="http://schemas.openxmlformats.org/officeDocument/2006/relationships/tags" Target="../tags/tag280.xml"/><Relationship Id="rId36" Type="http://schemas.openxmlformats.org/officeDocument/2006/relationships/tags" Target="../tags/tag279.xml"/><Relationship Id="rId35" Type="http://schemas.openxmlformats.org/officeDocument/2006/relationships/tags" Target="../tags/tag278.xml"/><Relationship Id="rId34" Type="http://schemas.openxmlformats.org/officeDocument/2006/relationships/tags" Target="../tags/tag277.xml"/><Relationship Id="rId33" Type="http://schemas.openxmlformats.org/officeDocument/2006/relationships/tags" Target="../tags/tag276.xml"/><Relationship Id="rId32" Type="http://schemas.openxmlformats.org/officeDocument/2006/relationships/tags" Target="../tags/tag275.xml"/><Relationship Id="rId31" Type="http://schemas.openxmlformats.org/officeDocument/2006/relationships/tags" Target="../tags/tag274.xml"/><Relationship Id="rId30" Type="http://schemas.openxmlformats.org/officeDocument/2006/relationships/tags" Target="../tags/tag273.xml"/><Relationship Id="rId3" Type="http://schemas.openxmlformats.org/officeDocument/2006/relationships/tags" Target="../tags/tag246.xml"/><Relationship Id="rId29" Type="http://schemas.openxmlformats.org/officeDocument/2006/relationships/tags" Target="../tags/tag272.xml"/><Relationship Id="rId28" Type="http://schemas.openxmlformats.org/officeDocument/2006/relationships/tags" Target="../tags/tag271.xml"/><Relationship Id="rId27" Type="http://schemas.openxmlformats.org/officeDocument/2006/relationships/tags" Target="../tags/tag270.xml"/><Relationship Id="rId26" Type="http://schemas.openxmlformats.org/officeDocument/2006/relationships/tags" Target="../tags/tag269.xml"/><Relationship Id="rId25" Type="http://schemas.openxmlformats.org/officeDocument/2006/relationships/tags" Target="../tags/tag268.xml"/><Relationship Id="rId24" Type="http://schemas.openxmlformats.org/officeDocument/2006/relationships/tags" Target="../tags/tag267.xml"/><Relationship Id="rId23" Type="http://schemas.openxmlformats.org/officeDocument/2006/relationships/tags" Target="../tags/tag266.xml"/><Relationship Id="rId22" Type="http://schemas.openxmlformats.org/officeDocument/2006/relationships/tags" Target="../tags/tag265.xml"/><Relationship Id="rId21" Type="http://schemas.openxmlformats.org/officeDocument/2006/relationships/tags" Target="../tags/tag264.xml"/><Relationship Id="rId20" Type="http://schemas.openxmlformats.org/officeDocument/2006/relationships/tags" Target="../tags/tag263.xml"/><Relationship Id="rId2" Type="http://schemas.openxmlformats.org/officeDocument/2006/relationships/tags" Target="../tags/tag245.xml"/><Relationship Id="rId19" Type="http://schemas.openxmlformats.org/officeDocument/2006/relationships/tags" Target="../tags/tag262.xml"/><Relationship Id="rId18" Type="http://schemas.openxmlformats.org/officeDocument/2006/relationships/tags" Target="../tags/tag261.xml"/><Relationship Id="rId17" Type="http://schemas.openxmlformats.org/officeDocument/2006/relationships/tags" Target="../tags/tag260.xml"/><Relationship Id="rId16" Type="http://schemas.openxmlformats.org/officeDocument/2006/relationships/tags" Target="../tags/tag259.xml"/><Relationship Id="rId15" Type="http://schemas.openxmlformats.org/officeDocument/2006/relationships/tags" Target="../tags/tag258.xml"/><Relationship Id="rId14" Type="http://schemas.openxmlformats.org/officeDocument/2006/relationships/tags" Target="../tags/tag257.xml"/><Relationship Id="rId13" Type="http://schemas.openxmlformats.org/officeDocument/2006/relationships/tags" Target="../tags/tag256.xml"/><Relationship Id="rId12" Type="http://schemas.openxmlformats.org/officeDocument/2006/relationships/tags" Target="../tags/tag255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tags" Target="../tags/tag24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34.xml"/><Relationship Id="rId83" Type="http://schemas.openxmlformats.org/officeDocument/2006/relationships/slideLayout" Target="../slideLayouts/slideLayout3.xml"/><Relationship Id="rId82" Type="http://schemas.openxmlformats.org/officeDocument/2006/relationships/tags" Target="../tags/tag407.xml"/><Relationship Id="rId81" Type="http://schemas.openxmlformats.org/officeDocument/2006/relationships/tags" Target="../tags/tag406.xml"/><Relationship Id="rId80" Type="http://schemas.openxmlformats.org/officeDocument/2006/relationships/tags" Target="../tags/tag405.xml"/><Relationship Id="rId8" Type="http://schemas.openxmlformats.org/officeDocument/2006/relationships/tags" Target="../tags/tag333.xml"/><Relationship Id="rId79" Type="http://schemas.openxmlformats.org/officeDocument/2006/relationships/tags" Target="../tags/tag404.xml"/><Relationship Id="rId78" Type="http://schemas.openxmlformats.org/officeDocument/2006/relationships/tags" Target="../tags/tag403.xml"/><Relationship Id="rId77" Type="http://schemas.openxmlformats.org/officeDocument/2006/relationships/tags" Target="../tags/tag402.xml"/><Relationship Id="rId76" Type="http://schemas.openxmlformats.org/officeDocument/2006/relationships/tags" Target="../tags/tag401.xml"/><Relationship Id="rId75" Type="http://schemas.openxmlformats.org/officeDocument/2006/relationships/tags" Target="../tags/tag400.xml"/><Relationship Id="rId74" Type="http://schemas.openxmlformats.org/officeDocument/2006/relationships/tags" Target="../tags/tag399.xml"/><Relationship Id="rId73" Type="http://schemas.openxmlformats.org/officeDocument/2006/relationships/tags" Target="../tags/tag398.xml"/><Relationship Id="rId72" Type="http://schemas.openxmlformats.org/officeDocument/2006/relationships/tags" Target="../tags/tag397.xml"/><Relationship Id="rId71" Type="http://schemas.openxmlformats.org/officeDocument/2006/relationships/tags" Target="../tags/tag396.xml"/><Relationship Id="rId70" Type="http://schemas.openxmlformats.org/officeDocument/2006/relationships/tags" Target="../tags/tag395.xml"/><Relationship Id="rId7" Type="http://schemas.openxmlformats.org/officeDocument/2006/relationships/tags" Target="../tags/tag332.xml"/><Relationship Id="rId69" Type="http://schemas.openxmlformats.org/officeDocument/2006/relationships/tags" Target="../tags/tag394.xml"/><Relationship Id="rId68" Type="http://schemas.openxmlformats.org/officeDocument/2006/relationships/tags" Target="../tags/tag393.xml"/><Relationship Id="rId67" Type="http://schemas.openxmlformats.org/officeDocument/2006/relationships/tags" Target="../tags/tag392.xml"/><Relationship Id="rId66" Type="http://schemas.openxmlformats.org/officeDocument/2006/relationships/tags" Target="../tags/tag391.xml"/><Relationship Id="rId65" Type="http://schemas.openxmlformats.org/officeDocument/2006/relationships/tags" Target="../tags/tag390.xml"/><Relationship Id="rId64" Type="http://schemas.openxmlformats.org/officeDocument/2006/relationships/tags" Target="../tags/tag389.xml"/><Relationship Id="rId63" Type="http://schemas.openxmlformats.org/officeDocument/2006/relationships/tags" Target="../tags/tag388.xml"/><Relationship Id="rId62" Type="http://schemas.openxmlformats.org/officeDocument/2006/relationships/tags" Target="../tags/tag387.xml"/><Relationship Id="rId61" Type="http://schemas.openxmlformats.org/officeDocument/2006/relationships/tags" Target="../tags/tag386.xml"/><Relationship Id="rId60" Type="http://schemas.openxmlformats.org/officeDocument/2006/relationships/tags" Target="../tags/tag385.xml"/><Relationship Id="rId6" Type="http://schemas.openxmlformats.org/officeDocument/2006/relationships/tags" Target="../tags/tag331.xml"/><Relationship Id="rId59" Type="http://schemas.openxmlformats.org/officeDocument/2006/relationships/tags" Target="../tags/tag384.xml"/><Relationship Id="rId58" Type="http://schemas.openxmlformats.org/officeDocument/2006/relationships/tags" Target="../tags/tag383.xml"/><Relationship Id="rId57" Type="http://schemas.openxmlformats.org/officeDocument/2006/relationships/tags" Target="../tags/tag382.xml"/><Relationship Id="rId56" Type="http://schemas.openxmlformats.org/officeDocument/2006/relationships/tags" Target="../tags/tag381.xml"/><Relationship Id="rId55" Type="http://schemas.openxmlformats.org/officeDocument/2006/relationships/tags" Target="../tags/tag380.xml"/><Relationship Id="rId54" Type="http://schemas.openxmlformats.org/officeDocument/2006/relationships/tags" Target="../tags/tag379.xml"/><Relationship Id="rId53" Type="http://schemas.openxmlformats.org/officeDocument/2006/relationships/tags" Target="../tags/tag378.xml"/><Relationship Id="rId52" Type="http://schemas.openxmlformats.org/officeDocument/2006/relationships/tags" Target="../tags/tag377.xml"/><Relationship Id="rId51" Type="http://schemas.openxmlformats.org/officeDocument/2006/relationships/tags" Target="../tags/tag376.xml"/><Relationship Id="rId50" Type="http://schemas.openxmlformats.org/officeDocument/2006/relationships/tags" Target="../tags/tag375.xml"/><Relationship Id="rId5" Type="http://schemas.openxmlformats.org/officeDocument/2006/relationships/tags" Target="../tags/tag330.xml"/><Relationship Id="rId49" Type="http://schemas.openxmlformats.org/officeDocument/2006/relationships/tags" Target="../tags/tag374.xml"/><Relationship Id="rId48" Type="http://schemas.openxmlformats.org/officeDocument/2006/relationships/tags" Target="../tags/tag373.xml"/><Relationship Id="rId47" Type="http://schemas.openxmlformats.org/officeDocument/2006/relationships/tags" Target="../tags/tag372.xml"/><Relationship Id="rId46" Type="http://schemas.openxmlformats.org/officeDocument/2006/relationships/tags" Target="../tags/tag371.xml"/><Relationship Id="rId45" Type="http://schemas.openxmlformats.org/officeDocument/2006/relationships/tags" Target="../tags/tag370.xml"/><Relationship Id="rId44" Type="http://schemas.openxmlformats.org/officeDocument/2006/relationships/tags" Target="../tags/tag369.xml"/><Relationship Id="rId43" Type="http://schemas.openxmlformats.org/officeDocument/2006/relationships/tags" Target="../tags/tag368.xml"/><Relationship Id="rId42" Type="http://schemas.openxmlformats.org/officeDocument/2006/relationships/tags" Target="../tags/tag367.xml"/><Relationship Id="rId41" Type="http://schemas.openxmlformats.org/officeDocument/2006/relationships/tags" Target="../tags/tag366.xml"/><Relationship Id="rId40" Type="http://schemas.openxmlformats.org/officeDocument/2006/relationships/tags" Target="../tags/tag365.xml"/><Relationship Id="rId4" Type="http://schemas.openxmlformats.org/officeDocument/2006/relationships/tags" Target="../tags/tag329.xml"/><Relationship Id="rId39" Type="http://schemas.openxmlformats.org/officeDocument/2006/relationships/tags" Target="../tags/tag364.xml"/><Relationship Id="rId38" Type="http://schemas.openxmlformats.org/officeDocument/2006/relationships/tags" Target="../tags/tag363.xml"/><Relationship Id="rId37" Type="http://schemas.openxmlformats.org/officeDocument/2006/relationships/tags" Target="../tags/tag362.xml"/><Relationship Id="rId36" Type="http://schemas.openxmlformats.org/officeDocument/2006/relationships/tags" Target="../tags/tag361.xml"/><Relationship Id="rId35" Type="http://schemas.openxmlformats.org/officeDocument/2006/relationships/tags" Target="../tags/tag360.xml"/><Relationship Id="rId34" Type="http://schemas.openxmlformats.org/officeDocument/2006/relationships/tags" Target="../tags/tag359.xml"/><Relationship Id="rId33" Type="http://schemas.openxmlformats.org/officeDocument/2006/relationships/tags" Target="../tags/tag358.xml"/><Relationship Id="rId32" Type="http://schemas.openxmlformats.org/officeDocument/2006/relationships/tags" Target="../tags/tag357.xml"/><Relationship Id="rId31" Type="http://schemas.openxmlformats.org/officeDocument/2006/relationships/tags" Target="../tags/tag356.xml"/><Relationship Id="rId30" Type="http://schemas.openxmlformats.org/officeDocument/2006/relationships/tags" Target="../tags/tag355.xml"/><Relationship Id="rId3" Type="http://schemas.openxmlformats.org/officeDocument/2006/relationships/tags" Target="../tags/tag328.xml"/><Relationship Id="rId29" Type="http://schemas.openxmlformats.org/officeDocument/2006/relationships/tags" Target="../tags/tag354.xml"/><Relationship Id="rId28" Type="http://schemas.openxmlformats.org/officeDocument/2006/relationships/tags" Target="../tags/tag353.xml"/><Relationship Id="rId27" Type="http://schemas.openxmlformats.org/officeDocument/2006/relationships/tags" Target="../tags/tag352.xml"/><Relationship Id="rId26" Type="http://schemas.openxmlformats.org/officeDocument/2006/relationships/tags" Target="../tags/tag351.xml"/><Relationship Id="rId25" Type="http://schemas.openxmlformats.org/officeDocument/2006/relationships/tags" Target="../tags/tag350.xml"/><Relationship Id="rId24" Type="http://schemas.openxmlformats.org/officeDocument/2006/relationships/tags" Target="../tags/tag349.xml"/><Relationship Id="rId23" Type="http://schemas.openxmlformats.org/officeDocument/2006/relationships/tags" Target="../tags/tag348.xml"/><Relationship Id="rId22" Type="http://schemas.openxmlformats.org/officeDocument/2006/relationships/tags" Target="../tags/tag347.xml"/><Relationship Id="rId21" Type="http://schemas.openxmlformats.org/officeDocument/2006/relationships/tags" Target="../tags/tag346.xml"/><Relationship Id="rId20" Type="http://schemas.openxmlformats.org/officeDocument/2006/relationships/tags" Target="../tags/tag345.xml"/><Relationship Id="rId2" Type="http://schemas.openxmlformats.org/officeDocument/2006/relationships/tags" Target="../tags/tag327.xml"/><Relationship Id="rId19" Type="http://schemas.openxmlformats.org/officeDocument/2006/relationships/tags" Target="../tags/tag344.xml"/><Relationship Id="rId18" Type="http://schemas.openxmlformats.org/officeDocument/2006/relationships/tags" Target="../tags/tag343.xml"/><Relationship Id="rId17" Type="http://schemas.openxmlformats.org/officeDocument/2006/relationships/tags" Target="../tags/tag342.xml"/><Relationship Id="rId16" Type="http://schemas.openxmlformats.org/officeDocument/2006/relationships/tags" Target="../tags/tag341.xml"/><Relationship Id="rId15" Type="http://schemas.openxmlformats.org/officeDocument/2006/relationships/tags" Target="../tags/tag340.xml"/><Relationship Id="rId14" Type="http://schemas.openxmlformats.org/officeDocument/2006/relationships/tags" Target="../tags/tag339.xml"/><Relationship Id="rId13" Type="http://schemas.openxmlformats.org/officeDocument/2006/relationships/tags" Target="../tags/tag338.xml"/><Relationship Id="rId12" Type="http://schemas.openxmlformats.org/officeDocument/2006/relationships/tags" Target="../tags/tag337.xml"/><Relationship Id="rId11" Type="http://schemas.openxmlformats.org/officeDocument/2006/relationships/tags" Target="../tags/tag336.xml"/><Relationship Id="rId10" Type="http://schemas.openxmlformats.org/officeDocument/2006/relationships/tags" Target="../tags/tag335.xml"/><Relationship Id="rId1" Type="http://schemas.openxmlformats.org/officeDocument/2006/relationships/tags" Target="../tags/tag32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414.xml"/><Relationship Id="rId83" Type="http://schemas.openxmlformats.org/officeDocument/2006/relationships/slideLayout" Target="../slideLayouts/slideLayout1.xml"/><Relationship Id="rId82" Type="http://schemas.openxmlformats.org/officeDocument/2006/relationships/tags" Target="../tags/tag487.xml"/><Relationship Id="rId81" Type="http://schemas.openxmlformats.org/officeDocument/2006/relationships/tags" Target="../tags/tag486.xml"/><Relationship Id="rId80" Type="http://schemas.openxmlformats.org/officeDocument/2006/relationships/tags" Target="../tags/tag485.xml"/><Relationship Id="rId8" Type="http://schemas.openxmlformats.org/officeDocument/2006/relationships/tags" Target="../tags/tag413.xml"/><Relationship Id="rId79" Type="http://schemas.openxmlformats.org/officeDocument/2006/relationships/tags" Target="../tags/tag484.xml"/><Relationship Id="rId78" Type="http://schemas.openxmlformats.org/officeDocument/2006/relationships/tags" Target="../tags/tag483.xml"/><Relationship Id="rId77" Type="http://schemas.openxmlformats.org/officeDocument/2006/relationships/tags" Target="../tags/tag482.xml"/><Relationship Id="rId76" Type="http://schemas.openxmlformats.org/officeDocument/2006/relationships/tags" Target="../tags/tag481.xml"/><Relationship Id="rId75" Type="http://schemas.openxmlformats.org/officeDocument/2006/relationships/tags" Target="../tags/tag480.xml"/><Relationship Id="rId74" Type="http://schemas.openxmlformats.org/officeDocument/2006/relationships/tags" Target="../tags/tag479.xml"/><Relationship Id="rId73" Type="http://schemas.openxmlformats.org/officeDocument/2006/relationships/tags" Target="../tags/tag478.xml"/><Relationship Id="rId72" Type="http://schemas.openxmlformats.org/officeDocument/2006/relationships/tags" Target="../tags/tag477.xml"/><Relationship Id="rId71" Type="http://schemas.openxmlformats.org/officeDocument/2006/relationships/tags" Target="../tags/tag476.xml"/><Relationship Id="rId70" Type="http://schemas.openxmlformats.org/officeDocument/2006/relationships/tags" Target="../tags/tag475.xml"/><Relationship Id="rId7" Type="http://schemas.openxmlformats.org/officeDocument/2006/relationships/tags" Target="../tags/tag412.xml"/><Relationship Id="rId69" Type="http://schemas.openxmlformats.org/officeDocument/2006/relationships/tags" Target="../tags/tag474.xml"/><Relationship Id="rId68" Type="http://schemas.openxmlformats.org/officeDocument/2006/relationships/tags" Target="../tags/tag473.xml"/><Relationship Id="rId67" Type="http://schemas.openxmlformats.org/officeDocument/2006/relationships/tags" Target="../tags/tag472.xml"/><Relationship Id="rId66" Type="http://schemas.openxmlformats.org/officeDocument/2006/relationships/tags" Target="../tags/tag471.xml"/><Relationship Id="rId65" Type="http://schemas.openxmlformats.org/officeDocument/2006/relationships/tags" Target="../tags/tag470.xml"/><Relationship Id="rId64" Type="http://schemas.openxmlformats.org/officeDocument/2006/relationships/tags" Target="../tags/tag469.xml"/><Relationship Id="rId63" Type="http://schemas.openxmlformats.org/officeDocument/2006/relationships/tags" Target="../tags/tag468.xml"/><Relationship Id="rId62" Type="http://schemas.openxmlformats.org/officeDocument/2006/relationships/tags" Target="../tags/tag467.xml"/><Relationship Id="rId61" Type="http://schemas.openxmlformats.org/officeDocument/2006/relationships/tags" Target="../tags/tag466.xml"/><Relationship Id="rId60" Type="http://schemas.openxmlformats.org/officeDocument/2006/relationships/tags" Target="../tags/tag465.xml"/><Relationship Id="rId6" Type="http://schemas.openxmlformats.org/officeDocument/2006/relationships/tags" Target="../tags/tag411.xml"/><Relationship Id="rId59" Type="http://schemas.openxmlformats.org/officeDocument/2006/relationships/tags" Target="../tags/tag464.xml"/><Relationship Id="rId58" Type="http://schemas.openxmlformats.org/officeDocument/2006/relationships/tags" Target="../tags/tag463.xml"/><Relationship Id="rId57" Type="http://schemas.openxmlformats.org/officeDocument/2006/relationships/tags" Target="../tags/tag462.xml"/><Relationship Id="rId56" Type="http://schemas.openxmlformats.org/officeDocument/2006/relationships/tags" Target="../tags/tag461.xml"/><Relationship Id="rId55" Type="http://schemas.openxmlformats.org/officeDocument/2006/relationships/tags" Target="../tags/tag460.xml"/><Relationship Id="rId54" Type="http://schemas.openxmlformats.org/officeDocument/2006/relationships/tags" Target="../tags/tag459.xml"/><Relationship Id="rId53" Type="http://schemas.openxmlformats.org/officeDocument/2006/relationships/tags" Target="../tags/tag458.xml"/><Relationship Id="rId52" Type="http://schemas.openxmlformats.org/officeDocument/2006/relationships/tags" Target="../tags/tag457.xml"/><Relationship Id="rId51" Type="http://schemas.openxmlformats.org/officeDocument/2006/relationships/tags" Target="../tags/tag456.xml"/><Relationship Id="rId50" Type="http://schemas.openxmlformats.org/officeDocument/2006/relationships/tags" Target="../tags/tag455.xml"/><Relationship Id="rId5" Type="http://schemas.openxmlformats.org/officeDocument/2006/relationships/tags" Target="../tags/tag410.xml"/><Relationship Id="rId49" Type="http://schemas.openxmlformats.org/officeDocument/2006/relationships/tags" Target="../tags/tag454.xml"/><Relationship Id="rId48" Type="http://schemas.openxmlformats.org/officeDocument/2006/relationships/tags" Target="../tags/tag453.xml"/><Relationship Id="rId47" Type="http://schemas.openxmlformats.org/officeDocument/2006/relationships/tags" Target="../tags/tag452.xml"/><Relationship Id="rId46" Type="http://schemas.openxmlformats.org/officeDocument/2006/relationships/tags" Target="../tags/tag451.xml"/><Relationship Id="rId45" Type="http://schemas.openxmlformats.org/officeDocument/2006/relationships/tags" Target="../tags/tag450.xml"/><Relationship Id="rId44" Type="http://schemas.openxmlformats.org/officeDocument/2006/relationships/tags" Target="../tags/tag449.xml"/><Relationship Id="rId43" Type="http://schemas.openxmlformats.org/officeDocument/2006/relationships/tags" Target="../tags/tag448.xml"/><Relationship Id="rId42" Type="http://schemas.openxmlformats.org/officeDocument/2006/relationships/tags" Target="../tags/tag447.xml"/><Relationship Id="rId41" Type="http://schemas.openxmlformats.org/officeDocument/2006/relationships/tags" Target="../tags/tag446.xml"/><Relationship Id="rId40" Type="http://schemas.openxmlformats.org/officeDocument/2006/relationships/tags" Target="../tags/tag445.xml"/><Relationship Id="rId4" Type="http://schemas.openxmlformats.org/officeDocument/2006/relationships/tags" Target="../tags/tag409.xml"/><Relationship Id="rId39" Type="http://schemas.openxmlformats.org/officeDocument/2006/relationships/tags" Target="../tags/tag444.xml"/><Relationship Id="rId38" Type="http://schemas.openxmlformats.org/officeDocument/2006/relationships/tags" Target="../tags/tag443.xml"/><Relationship Id="rId37" Type="http://schemas.openxmlformats.org/officeDocument/2006/relationships/tags" Target="../tags/tag442.xml"/><Relationship Id="rId36" Type="http://schemas.openxmlformats.org/officeDocument/2006/relationships/tags" Target="../tags/tag441.xml"/><Relationship Id="rId35" Type="http://schemas.openxmlformats.org/officeDocument/2006/relationships/tags" Target="../tags/tag440.xml"/><Relationship Id="rId34" Type="http://schemas.openxmlformats.org/officeDocument/2006/relationships/tags" Target="../tags/tag439.xml"/><Relationship Id="rId33" Type="http://schemas.openxmlformats.org/officeDocument/2006/relationships/tags" Target="../tags/tag438.xml"/><Relationship Id="rId32" Type="http://schemas.openxmlformats.org/officeDocument/2006/relationships/tags" Target="../tags/tag437.xml"/><Relationship Id="rId31" Type="http://schemas.openxmlformats.org/officeDocument/2006/relationships/tags" Target="../tags/tag436.xml"/><Relationship Id="rId30" Type="http://schemas.openxmlformats.org/officeDocument/2006/relationships/tags" Target="../tags/tag435.xml"/><Relationship Id="rId3" Type="http://schemas.openxmlformats.org/officeDocument/2006/relationships/tags" Target="../tags/tag408.xml"/><Relationship Id="rId29" Type="http://schemas.openxmlformats.org/officeDocument/2006/relationships/tags" Target="../tags/tag434.xml"/><Relationship Id="rId28" Type="http://schemas.openxmlformats.org/officeDocument/2006/relationships/tags" Target="../tags/tag433.xml"/><Relationship Id="rId27" Type="http://schemas.openxmlformats.org/officeDocument/2006/relationships/tags" Target="../tags/tag432.xml"/><Relationship Id="rId26" Type="http://schemas.openxmlformats.org/officeDocument/2006/relationships/tags" Target="../tags/tag431.xml"/><Relationship Id="rId25" Type="http://schemas.openxmlformats.org/officeDocument/2006/relationships/tags" Target="../tags/tag430.xml"/><Relationship Id="rId24" Type="http://schemas.openxmlformats.org/officeDocument/2006/relationships/tags" Target="../tags/tag429.xml"/><Relationship Id="rId23" Type="http://schemas.openxmlformats.org/officeDocument/2006/relationships/tags" Target="../tags/tag428.xml"/><Relationship Id="rId22" Type="http://schemas.openxmlformats.org/officeDocument/2006/relationships/tags" Target="../tags/tag427.xml"/><Relationship Id="rId21" Type="http://schemas.openxmlformats.org/officeDocument/2006/relationships/tags" Target="../tags/tag426.xml"/><Relationship Id="rId20" Type="http://schemas.openxmlformats.org/officeDocument/2006/relationships/tags" Target="../tags/tag425.xml"/><Relationship Id="rId2" Type="http://schemas.microsoft.com/office/2007/relationships/hdphoto" Target="../media/image7.wdp"/><Relationship Id="rId19" Type="http://schemas.openxmlformats.org/officeDocument/2006/relationships/tags" Target="../tags/tag424.xml"/><Relationship Id="rId18" Type="http://schemas.openxmlformats.org/officeDocument/2006/relationships/tags" Target="../tags/tag423.xml"/><Relationship Id="rId17" Type="http://schemas.openxmlformats.org/officeDocument/2006/relationships/tags" Target="../tags/tag422.xml"/><Relationship Id="rId16" Type="http://schemas.openxmlformats.org/officeDocument/2006/relationships/tags" Target="../tags/tag421.xml"/><Relationship Id="rId15" Type="http://schemas.openxmlformats.org/officeDocument/2006/relationships/tags" Target="../tags/tag420.xml"/><Relationship Id="rId14" Type="http://schemas.openxmlformats.org/officeDocument/2006/relationships/tags" Target="../tags/tag419.xml"/><Relationship Id="rId13" Type="http://schemas.openxmlformats.org/officeDocument/2006/relationships/tags" Target="../tags/tag418.xml"/><Relationship Id="rId12" Type="http://schemas.openxmlformats.org/officeDocument/2006/relationships/tags" Target="../tags/tag417.xml"/><Relationship Id="rId11" Type="http://schemas.openxmlformats.org/officeDocument/2006/relationships/tags" Target="../tags/tag416.xml"/><Relationship Id="rId10" Type="http://schemas.openxmlformats.org/officeDocument/2006/relationships/tags" Target="../tags/tag415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/>
        </p:nvSpPr>
        <p:spPr>
          <a:xfrm flipH="1" flipV="1">
            <a:off x="0" y="1397995"/>
            <a:ext cx="9144000" cy="2378132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0" y="1397995"/>
            <a:ext cx="3601143" cy="2372628"/>
            <a:chOff x="-156359" y="2152027"/>
            <a:chExt cx="3002738" cy="2637821"/>
          </a:xfrm>
        </p:grpSpPr>
        <p:grpSp>
          <p:nvGrpSpPr>
            <p:cNvPr id="35" name="组合 34"/>
            <p:cNvGrpSpPr/>
            <p:nvPr/>
          </p:nvGrpSpPr>
          <p:grpSpPr>
            <a:xfrm>
              <a:off x="-156359" y="2152027"/>
              <a:ext cx="3002738" cy="2637821"/>
              <a:chOff x="-156359" y="2415723"/>
              <a:chExt cx="3002738" cy="1842954"/>
            </a:xfrm>
          </p:grpSpPr>
          <p:pic>
            <p:nvPicPr>
              <p:cNvPr id="13" name="图片 12" descr="俯瞰.jpg"/>
              <p:cNvPicPr>
                <a:picLocks noChangeAspect="1"/>
              </p:cNvPicPr>
              <p:nvPr/>
            </p:nvPicPr>
            <p:blipFill>
              <a:blip r:embed="rId1" cstate="print">
                <a:lum contrast="20000"/>
              </a:blip>
              <a:srcRect l="8365" r="9264"/>
              <a:stretch>
                <a:fillRect/>
              </a:stretch>
            </p:blipFill>
            <p:spPr>
              <a:xfrm>
                <a:off x="571013" y="2419998"/>
                <a:ext cx="2275366" cy="1838679"/>
              </a:xfrm>
              <a:prstGeom prst="rect">
                <a:avLst/>
              </a:prstGeom>
            </p:spPr>
          </p:pic>
          <p:sp>
            <p:nvSpPr>
              <p:cNvPr id="14" name="矩形 13"/>
              <p:cNvSpPr/>
              <p:nvPr/>
            </p:nvSpPr>
            <p:spPr>
              <a:xfrm flipH="1" flipV="1">
                <a:off x="-156359" y="2415723"/>
                <a:ext cx="836840" cy="1838679"/>
              </a:xfrm>
              <a:prstGeom prst="rect">
                <a:avLst/>
              </a:prstGeom>
              <a:solidFill>
                <a:schemeClr val="accent2">
                  <a:lumMod val="75000"/>
                  <a:alpha val="74217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3" name="文本框 17"/>
            <p:cNvSpPr txBox="1"/>
            <p:nvPr/>
          </p:nvSpPr>
          <p:spPr>
            <a:xfrm flipH="1" flipV="1">
              <a:off x="-2217" y="2551813"/>
              <a:ext cx="615553" cy="183943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lvl="0" algn="dist">
                <a:defRPr/>
              </a:pPr>
              <a:r>
                <a:rPr lang="en-US" altLang="zh-CN" sz="2800" b="1" spc="-10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XAUAT</a:t>
              </a:r>
              <a:endParaRPr lang="en-US" altLang="zh-CN" sz="2800" b="1" spc="-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53" name="矩形 52"/>
          <p:cNvSpPr/>
          <p:nvPr/>
        </p:nvSpPr>
        <p:spPr>
          <a:xfrm>
            <a:off x="8503920" y="1382584"/>
            <a:ext cx="641756" cy="3335720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形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alphaModFix amt="4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510" y="4327435"/>
            <a:ext cx="3120768" cy="281115"/>
          </a:xfrm>
          <a:prstGeom prst="rect">
            <a:avLst/>
          </a:prstGeom>
          <a:effectLst/>
        </p:spPr>
      </p:pic>
      <p:grpSp>
        <p:nvGrpSpPr>
          <p:cNvPr id="103" name="组合 102"/>
          <p:cNvGrpSpPr/>
          <p:nvPr/>
        </p:nvGrpSpPr>
        <p:grpSpPr>
          <a:xfrm>
            <a:off x="248661" y="269069"/>
            <a:ext cx="2014867" cy="484709"/>
            <a:chOff x="281041" y="275376"/>
            <a:chExt cx="2928890" cy="704592"/>
          </a:xfrm>
        </p:grpSpPr>
        <p:grpSp>
          <p:nvGrpSpPr>
            <p:cNvPr id="104" name="组合 103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105" name="Freeform 1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2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3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4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5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6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8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9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10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11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12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7" name="Freeform 13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8" name="Freeform 14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9" name="Freeform 15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0" name="Freeform 16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1" name="Freeform 17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2" name="Freeform 18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3" name="Freeform 19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4" name="Freeform 20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5" name="Freeform 21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6" name="Freeform 22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7" name="Freeform 23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8" name="Freeform 24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29" name="Freeform 25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0" name="Freeform 26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1" name="Freeform 27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2" name="Freeform 28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3" name="Freeform 29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4" name="Freeform 30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5" name="Freeform 31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6" name="Freeform 32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7" name="Freeform 33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8" name="Freeform 34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39" name="Freeform 35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0" name="Freeform 36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1" name="Freeform 37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2" name="Freeform 38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3" name="Freeform 39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4" name="Freeform 40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5" name="Freeform 41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6" name="Freeform 42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7" name="Freeform 43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8" name="Freeform 4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49" name="Freeform 45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0" name="Freeform 46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1" name="Freeform 47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2" name="Freeform 48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3" name="Freeform 49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4" name="Freeform 50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5" name="Freeform 51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6" name="Freeform 52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7" name="Freeform 53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8" name="Freeform 54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59" name="Freeform 55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0" name="Freeform 56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1" name="Freeform 57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2" name="Freeform 58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3" name="Freeform 59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4" name="Freeform 60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5" name="Freeform 61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6" name="Freeform 62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7" name="Freeform 63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8" name="Freeform 64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69" name="Freeform 65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0" name="Freeform 66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1" name="Freeform 67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2" name="Freeform 68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3" name="Freeform 69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5" name="Freeform 70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6" name="Freeform 71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7" name="Freeform 72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8" name="Freeform 73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79" name="Freeform 74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0" name="Freeform 75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1" name="Freeform 76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2" name="Freeform 77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3" name="Freeform 78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4" name="Freeform 79"/>
              <p:cNvSpPr>
                <a:spLocks noChangeArrowheads="1"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85" name="Freeform 80"/>
              <p:cNvSpPr>
                <a:spLocks noChangeArrowhead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18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87" name="标题 3"/>
          <p:cNvSpPr txBox="1"/>
          <p:nvPr/>
        </p:nvSpPr>
        <p:spPr>
          <a:xfrm>
            <a:off x="3862922" y="1927427"/>
            <a:ext cx="5111083" cy="558799"/>
          </a:xfrm>
          <a:prstGeom prst="rect">
            <a:avLst/>
          </a:prstGeom>
          <a:ln>
            <a:noFill/>
          </a:ln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en-US" altLang="zh-CN" sz="2400" dirty="0">
                <a:solidFill>
                  <a:schemeClr val="accent3">
                    <a:lumMod val="50000"/>
                  </a:schemeClr>
                </a:solidFill>
              </a:rPr>
              <a:t>2024</a:t>
            </a:r>
            <a:r>
              <a:rPr lang="zh-CN" altLang="en-US" sz="2400" dirty="0">
                <a:solidFill>
                  <a:schemeClr val="accent3">
                    <a:lumMod val="50000"/>
                  </a:schemeClr>
                </a:solidFill>
              </a:rPr>
              <a:t>届本科毕业设计（论文）</a:t>
            </a:r>
            <a:endParaRPr lang="zh-CN" alt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8" name="标题 3"/>
          <p:cNvSpPr txBox="1"/>
          <p:nvPr/>
        </p:nvSpPr>
        <p:spPr>
          <a:xfrm>
            <a:off x="3861246" y="2359487"/>
            <a:ext cx="4397849" cy="71617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accent3">
                    <a:lumMod val="50000"/>
                  </a:schemeClr>
                </a:solidFill>
              </a:rPr>
              <a:t>开题答辩汇报</a:t>
            </a:r>
            <a:endParaRPr lang="zh-CN" altLang="en-US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9" name="副标题 4"/>
          <p:cNvSpPr txBox="1"/>
          <p:nvPr/>
        </p:nvSpPr>
        <p:spPr>
          <a:xfrm>
            <a:off x="3801843" y="3144067"/>
            <a:ext cx="3380558" cy="558799"/>
          </a:xfrm>
          <a:prstGeom prst="roundRect">
            <a:avLst>
              <a:gd name="adj" fmla="val 50000"/>
            </a:avLst>
          </a:prstGeom>
          <a:noFill/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工程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20</a:t>
            </a:r>
            <a:r>
              <a:rPr lang="en-US" altLang="zh-CN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01</a:t>
            </a:r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班  张小二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2" name="文本占位符 13"/>
          <p:cNvSpPr txBox="1"/>
          <p:nvPr/>
        </p:nvSpPr>
        <p:spPr>
          <a:xfrm>
            <a:off x="5137594" y="4232298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指导老师：XXX</a:t>
            </a:r>
            <a:endParaRPr lang="zh-CN" altLang="en-US" dirty="0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93" name="文本占位符 13"/>
          <p:cNvSpPr txBox="1"/>
          <p:nvPr/>
        </p:nvSpPr>
        <p:spPr>
          <a:xfrm>
            <a:off x="5180774" y="4472931"/>
            <a:ext cx="3121501" cy="1974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202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4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年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3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月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5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  <a:latin typeface="+mj-ea"/>
                <a:ea typeface="+mj-ea"/>
              </a:rPr>
              <a:t>日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矩形 102"/>
          <p:cNvSpPr/>
          <p:nvPr/>
        </p:nvSpPr>
        <p:spPr>
          <a:xfrm>
            <a:off x="-1" y="20279"/>
            <a:ext cx="2492477" cy="5156835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6" name="i$ļîḑé"/>
          <p:cNvSpPr/>
          <p:nvPr/>
        </p:nvSpPr>
        <p:spPr bwMode="auto">
          <a:xfrm>
            <a:off x="3699702" y="903849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07" name="îšḻîḋe"/>
          <p:cNvSpPr/>
          <p:nvPr/>
        </p:nvSpPr>
        <p:spPr bwMode="auto">
          <a:xfrm flipV="1">
            <a:off x="3893039" y="131814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8" name="îṧliḋè"/>
          <p:cNvSpPr/>
          <p:nvPr/>
        </p:nvSpPr>
        <p:spPr bwMode="auto">
          <a:xfrm>
            <a:off x="3893039" y="834801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09" name="ïṥļïḋè"/>
          <p:cNvSpPr/>
          <p:nvPr/>
        </p:nvSpPr>
        <p:spPr bwMode="auto">
          <a:xfrm>
            <a:off x="4003517" y="834801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01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0" name="iṩlîďè"/>
          <p:cNvSpPr/>
          <p:nvPr/>
        </p:nvSpPr>
        <p:spPr bwMode="auto">
          <a:xfrm>
            <a:off x="3699702" y="1715342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1" name="ïşḻîdé"/>
          <p:cNvSpPr/>
          <p:nvPr/>
        </p:nvSpPr>
        <p:spPr bwMode="auto">
          <a:xfrm flipV="1">
            <a:off x="3893039" y="212963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2" name="íślïḍè"/>
          <p:cNvSpPr/>
          <p:nvPr/>
        </p:nvSpPr>
        <p:spPr bwMode="auto">
          <a:xfrm>
            <a:off x="3893039" y="1646294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3" name="is1íde"/>
          <p:cNvSpPr/>
          <p:nvPr/>
        </p:nvSpPr>
        <p:spPr bwMode="auto">
          <a:xfrm>
            <a:off x="4003517" y="1646294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02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4" name="îš1ïdè"/>
          <p:cNvSpPr/>
          <p:nvPr/>
        </p:nvSpPr>
        <p:spPr bwMode="auto">
          <a:xfrm>
            <a:off x="3699702" y="2526835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5" name="îśḻiḓe"/>
          <p:cNvSpPr/>
          <p:nvPr/>
        </p:nvSpPr>
        <p:spPr bwMode="auto">
          <a:xfrm flipV="1">
            <a:off x="3893039" y="294113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6" name="íşḻîḓè"/>
          <p:cNvSpPr/>
          <p:nvPr/>
        </p:nvSpPr>
        <p:spPr bwMode="auto">
          <a:xfrm>
            <a:off x="3893039" y="2457787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17" name="iSļîḓe"/>
          <p:cNvSpPr/>
          <p:nvPr/>
        </p:nvSpPr>
        <p:spPr bwMode="auto">
          <a:xfrm>
            <a:off x="4003517" y="2457787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03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sp>
        <p:nvSpPr>
          <p:cNvPr id="118" name="iš1íḓe"/>
          <p:cNvSpPr/>
          <p:nvPr/>
        </p:nvSpPr>
        <p:spPr bwMode="auto">
          <a:xfrm>
            <a:off x="3699702" y="3338328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19" name="iṣľide"/>
          <p:cNvSpPr/>
          <p:nvPr/>
        </p:nvSpPr>
        <p:spPr bwMode="auto">
          <a:xfrm flipV="1">
            <a:off x="3893039" y="375262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0" name="işḻîdê"/>
          <p:cNvSpPr/>
          <p:nvPr/>
        </p:nvSpPr>
        <p:spPr bwMode="auto">
          <a:xfrm>
            <a:off x="3893039" y="3269280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1" name="îśļiḍè"/>
          <p:cNvSpPr/>
          <p:nvPr/>
        </p:nvSpPr>
        <p:spPr bwMode="auto">
          <a:xfrm>
            <a:off x="4003517" y="3269280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04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85123" y="1387193"/>
            <a:ext cx="2966118" cy="2618948"/>
            <a:chOff x="306163" y="902391"/>
            <a:chExt cx="3961874" cy="3498156"/>
          </a:xfrm>
        </p:grpSpPr>
        <p:sp>
          <p:nvSpPr>
            <p:cNvPr id="122" name="íṥľïḋe"/>
            <p:cNvSpPr/>
            <p:nvPr/>
          </p:nvSpPr>
          <p:spPr bwMode="auto">
            <a:xfrm>
              <a:off x="1543725" y="1318081"/>
              <a:ext cx="903494" cy="3082466"/>
            </a:xfrm>
            <a:custGeom>
              <a:avLst/>
              <a:gdLst>
                <a:gd name="T0" fmla="*/ 1764 w 4053"/>
                <a:gd name="T1" fmla="*/ 0 h 16197"/>
                <a:gd name="T2" fmla="*/ 2323 w 4053"/>
                <a:gd name="T3" fmla="*/ 0 h 16197"/>
                <a:gd name="T4" fmla="*/ 2323 w 4053"/>
                <a:gd name="T5" fmla="*/ 892 h 16197"/>
                <a:gd name="T6" fmla="*/ 1764 w 4053"/>
                <a:gd name="T7" fmla="*/ 892 h 16197"/>
                <a:gd name="T8" fmla="*/ 1764 w 4053"/>
                <a:gd name="T9" fmla="*/ 0 h 16197"/>
                <a:gd name="T10" fmla="*/ 1831 w 4053"/>
                <a:gd name="T11" fmla="*/ 11317 h 16197"/>
                <a:gd name="T12" fmla="*/ 2256 w 4053"/>
                <a:gd name="T13" fmla="*/ 11317 h 16197"/>
                <a:gd name="T14" fmla="*/ 2256 w 4053"/>
                <a:gd name="T15" fmla="*/ 13709 h 16197"/>
                <a:gd name="T16" fmla="*/ 4053 w 4053"/>
                <a:gd name="T17" fmla="*/ 15988 h 16197"/>
                <a:gd name="T18" fmla="*/ 3787 w 4053"/>
                <a:gd name="T19" fmla="*/ 16197 h 16197"/>
                <a:gd name="T20" fmla="*/ 2256 w 4053"/>
                <a:gd name="T21" fmla="*/ 14256 h 16197"/>
                <a:gd name="T22" fmla="*/ 2256 w 4053"/>
                <a:gd name="T23" fmla="*/ 16151 h 16197"/>
                <a:gd name="T24" fmla="*/ 1831 w 4053"/>
                <a:gd name="T25" fmla="*/ 16151 h 16197"/>
                <a:gd name="T26" fmla="*/ 1831 w 4053"/>
                <a:gd name="T27" fmla="*/ 14215 h 16197"/>
                <a:gd name="T28" fmla="*/ 266 w 4053"/>
                <a:gd name="T29" fmla="*/ 16197 h 16197"/>
                <a:gd name="T30" fmla="*/ 0 w 4053"/>
                <a:gd name="T31" fmla="*/ 15988 h 16197"/>
                <a:gd name="T32" fmla="*/ 1831 w 4053"/>
                <a:gd name="T33" fmla="*/ 13668 h 16197"/>
                <a:gd name="T34" fmla="*/ 1831 w 4053"/>
                <a:gd name="T35" fmla="*/ 11317 h 16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53" h="16197">
                  <a:moveTo>
                    <a:pt x="1764" y="0"/>
                  </a:moveTo>
                  <a:lnTo>
                    <a:pt x="2323" y="0"/>
                  </a:lnTo>
                  <a:lnTo>
                    <a:pt x="2323" y="892"/>
                  </a:lnTo>
                  <a:lnTo>
                    <a:pt x="1764" y="892"/>
                  </a:lnTo>
                  <a:lnTo>
                    <a:pt x="1764" y="0"/>
                  </a:lnTo>
                  <a:close/>
                  <a:moveTo>
                    <a:pt x="1831" y="11317"/>
                  </a:moveTo>
                  <a:lnTo>
                    <a:pt x="2256" y="11317"/>
                  </a:lnTo>
                  <a:lnTo>
                    <a:pt x="2256" y="13709"/>
                  </a:lnTo>
                  <a:lnTo>
                    <a:pt x="4053" y="15988"/>
                  </a:lnTo>
                  <a:lnTo>
                    <a:pt x="3787" y="16197"/>
                  </a:lnTo>
                  <a:lnTo>
                    <a:pt x="2256" y="14256"/>
                  </a:lnTo>
                  <a:lnTo>
                    <a:pt x="2256" y="16151"/>
                  </a:lnTo>
                  <a:lnTo>
                    <a:pt x="1831" y="16151"/>
                  </a:lnTo>
                  <a:lnTo>
                    <a:pt x="1831" y="14215"/>
                  </a:lnTo>
                  <a:lnTo>
                    <a:pt x="266" y="16197"/>
                  </a:lnTo>
                  <a:lnTo>
                    <a:pt x="0" y="15988"/>
                  </a:lnTo>
                  <a:lnTo>
                    <a:pt x="1831" y="13668"/>
                  </a:lnTo>
                  <a:lnTo>
                    <a:pt x="1831" y="11317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3" name="íş1iḓe"/>
            <p:cNvSpPr/>
            <p:nvPr/>
          </p:nvSpPr>
          <p:spPr bwMode="auto">
            <a:xfrm>
              <a:off x="306163" y="1405016"/>
              <a:ext cx="3378619" cy="2325660"/>
            </a:xfrm>
            <a:custGeom>
              <a:avLst/>
              <a:gdLst>
                <a:gd name="T0" fmla="*/ 233 w 15146"/>
                <a:gd name="T1" fmla="*/ 466 h 10425"/>
                <a:gd name="T2" fmla="*/ 186 w 15146"/>
                <a:gd name="T3" fmla="*/ 460 h 10425"/>
                <a:gd name="T4" fmla="*/ 142 w 15146"/>
                <a:gd name="T5" fmla="*/ 447 h 10425"/>
                <a:gd name="T6" fmla="*/ 68 w 15146"/>
                <a:gd name="T7" fmla="*/ 397 h 10425"/>
                <a:gd name="T8" fmla="*/ 19 w 15146"/>
                <a:gd name="T9" fmla="*/ 323 h 10425"/>
                <a:gd name="T10" fmla="*/ 5 w 15146"/>
                <a:gd name="T11" fmla="*/ 279 h 10425"/>
                <a:gd name="T12" fmla="*/ 0 w 15146"/>
                <a:gd name="T13" fmla="*/ 233 h 10425"/>
                <a:gd name="T14" fmla="*/ 3 w 15146"/>
                <a:gd name="T15" fmla="*/ 197 h 10425"/>
                <a:gd name="T16" fmla="*/ 15 w 15146"/>
                <a:gd name="T17" fmla="*/ 154 h 10425"/>
                <a:gd name="T18" fmla="*/ 54 w 15146"/>
                <a:gd name="T19" fmla="*/ 85 h 10425"/>
                <a:gd name="T20" fmla="*/ 123 w 15146"/>
                <a:gd name="T21" fmla="*/ 28 h 10425"/>
                <a:gd name="T22" fmla="*/ 175 w 15146"/>
                <a:gd name="T23" fmla="*/ 8 h 10425"/>
                <a:gd name="T24" fmla="*/ 221 w 15146"/>
                <a:gd name="T25" fmla="*/ 1 h 10425"/>
                <a:gd name="T26" fmla="*/ 14938 w 15146"/>
                <a:gd name="T27" fmla="*/ 2 h 10425"/>
                <a:gd name="T28" fmla="*/ 14983 w 15146"/>
                <a:gd name="T29" fmla="*/ 11 h 10425"/>
                <a:gd name="T30" fmla="*/ 15044 w 15146"/>
                <a:gd name="T31" fmla="*/ 40 h 10425"/>
                <a:gd name="T32" fmla="*/ 15106 w 15146"/>
                <a:gd name="T33" fmla="*/ 104 h 10425"/>
                <a:gd name="T34" fmla="*/ 15135 w 15146"/>
                <a:gd name="T35" fmla="*/ 164 h 10425"/>
                <a:gd name="T36" fmla="*/ 15145 w 15146"/>
                <a:gd name="T37" fmla="*/ 209 h 10425"/>
                <a:gd name="T38" fmla="*/ 15146 w 15146"/>
                <a:gd name="T39" fmla="*/ 245 h 10425"/>
                <a:gd name="T40" fmla="*/ 15138 w 15146"/>
                <a:gd name="T41" fmla="*/ 291 h 10425"/>
                <a:gd name="T42" fmla="*/ 15118 w 15146"/>
                <a:gd name="T43" fmla="*/ 343 h 10425"/>
                <a:gd name="T44" fmla="*/ 15061 w 15146"/>
                <a:gd name="T45" fmla="*/ 412 h 10425"/>
                <a:gd name="T46" fmla="*/ 14993 w 15146"/>
                <a:gd name="T47" fmla="*/ 451 h 10425"/>
                <a:gd name="T48" fmla="*/ 14949 w 15146"/>
                <a:gd name="T49" fmla="*/ 462 h 10425"/>
                <a:gd name="T50" fmla="*/ 14729 w 15146"/>
                <a:gd name="T51" fmla="*/ 466 h 10425"/>
                <a:gd name="T52" fmla="*/ 14938 w 15146"/>
                <a:gd name="T53" fmla="*/ 9960 h 10425"/>
                <a:gd name="T54" fmla="*/ 14983 w 15146"/>
                <a:gd name="T55" fmla="*/ 9970 h 10425"/>
                <a:gd name="T56" fmla="*/ 15044 w 15146"/>
                <a:gd name="T57" fmla="*/ 9999 h 10425"/>
                <a:gd name="T58" fmla="*/ 15106 w 15146"/>
                <a:gd name="T59" fmla="*/ 10062 h 10425"/>
                <a:gd name="T60" fmla="*/ 15135 w 15146"/>
                <a:gd name="T61" fmla="*/ 10123 h 10425"/>
                <a:gd name="T62" fmla="*/ 15145 w 15146"/>
                <a:gd name="T63" fmla="*/ 10168 h 10425"/>
                <a:gd name="T64" fmla="*/ 15146 w 15146"/>
                <a:gd name="T65" fmla="*/ 10203 h 10425"/>
                <a:gd name="T66" fmla="*/ 15138 w 15146"/>
                <a:gd name="T67" fmla="*/ 10249 h 10425"/>
                <a:gd name="T68" fmla="*/ 15118 w 15146"/>
                <a:gd name="T69" fmla="*/ 10303 h 10425"/>
                <a:gd name="T70" fmla="*/ 15061 w 15146"/>
                <a:gd name="T71" fmla="*/ 10371 h 10425"/>
                <a:gd name="T72" fmla="*/ 14993 w 15146"/>
                <a:gd name="T73" fmla="*/ 10410 h 10425"/>
                <a:gd name="T74" fmla="*/ 14949 w 15146"/>
                <a:gd name="T75" fmla="*/ 10421 h 10425"/>
                <a:gd name="T76" fmla="*/ 233 w 15146"/>
                <a:gd name="T77" fmla="*/ 10425 h 10425"/>
                <a:gd name="T78" fmla="*/ 186 w 15146"/>
                <a:gd name="T79" fmla="*/ 10419 h 10425"/>
                <a:gd name="T80" fmla="*/ 142 w 15146"/>
                <a:gd name="T81" fmla="*/ 10406 h 10425"/>
                <a:gd name="T82" fmla="*/ 68 w 15146"/>
                <a:gd name="T83" fmla="*/ 10356 h 10425"/>
                <a:gd name="T84" fmla="*/ 19 w 15146"/>
                <a:gd name="T85" fmla="*/ 10282 h 10425"/>
                <a:gd name="T86" fmla="*/ 5 w 15146"/>
                <a:gd name="T87" fmla="*/ 10238 h 10425"/>
                <a:gd name="T88" fmla="*/ 0 w 15146"/>
                <a:gd name="T89" fmla="*/ 10191 h 10425"/>
                <a:gd name="T90" fmla="*/ 3 w 15146"/>
                <a:gd name="T91" fmla="*/ 10156 h 10425"/>
                <a:gd name="T92" fmla="*/ 15 w 15146"/>
                <a:gd name="T93" fmla="*/ 10112 h 10425"/>
                <a:gd name="T94" fmla="*/ 54 w 15146"/>
                <a:gd name="T95" fmla="*/ 10044 h 10425"/>
                <a:gd name="T96" fmla="*/ 123 w 15146"/>
                <a:gd name="T97" fmla="*/ 9987 h 10425"/>
                <a:gd name="T98" fmla="*/ 175 w 15146"/>
                <a:gd name="T99" fmla="*/ 9967 h 10425"/>
                <a:gd name="T100" fmla="*/ 221 w 15146"/>
                <a:gd name="T101" fmla="*/ 9959 h 10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146" h="10425">
                  <a:moveTo>
                    <a:pt x="233" y="9959"/>
                  </a:moveTo>
                  <a:lnTo>
                    <a:pt x="418" y="9959"/>
                  </a:lnTo>
                  <a:lnTo>
                    <a:pt x="418" y="466"/>
                  </a:lnTo>
                  <a:lnTo>
                    <a:pt x="233" y="466"/>
                  </a:lnTo>
                  <a:lnTo>
                    <a:pt x="221" y="466"/>
                  </a:lnTo>
                  <a:lnTo>
                    <a:pt x="209" y="465"/>
                  </a:lnTo>
                  <a:lnTo>
                    <a:pt x="198" y="462"/>
                  </a:lnTo>
                  <a:lnTo>
                    <a:pt x="186" y="460"/>
                  </a:lnTo>
                  <a:lnTo>
                    <a:pt x="175" y="458"/>
                  </a:lnTo>
                  <a:lnTo>
                    <a:pt x="164" y="455"/>
                  </a:lnTo>
                  <a:lnTo>
                    <a:pt x="153" y="451"/>
                  </a:lnTo>
                  <a:lnTo>
                    <a:pt x="142" y="447"/>
                  </a:lnTo>
                  <a:lnTo>
                    <a:pt x="123" y="437"/>
                  </a:lnTo>
                  <a:lnTo>
                    <a:pt x="103" y="425"/>
                  </a:lnTo>
                  <a:lnTo>
                    <a:pt x="85" y="412"/>
                  </a:lnTo>
                  <a:lnTo>
                    <a:pt x="68" y="397"/>
                  </a:lnTo>
                  <a:lnTo>
                    <a:pt x="54" y="381"/>
                  </a:lnTo>
                  <a:lnTo>
                    <a:pt x="40" y="363"/>
                  </a:lnTo>
                  <a:lnTo>
                    <a:pt x="29" y="343"/>
                  </a:lnTo>
                  <a:lnTo>
                    <a:pt x="19" y="323"/>
                  </a:lnTo>
                  <a:lnTo>
                    <a:pt x="15" y="313"/>
                  </a:lnTo>
                  <a:lnTo>
                    <a:pt x="10" y="302"/>
                  </a:lnTo>
                  <a:lnTo>
                    <a:pt x="8" y="291"/>
                  </a:lnTo>
                  <a:lnTo>
                    <a:pt x="5" y="279"/>
                  </a:lnTo>
                  <a:lnTo>
                    <a:pt x="3" y="268"/>
                  </a:lnTo>
                  <a:lnTo>
                    <a:pt x="2" y="256"/>
                  </a:lnTo>
                  <a:lnTo>
                    <a:pt x="0" y="245"/>
                  </a:lnTo>
                  <a:lnTo>
                    <a:pt x="0" y="233"/>
                  </a:lnTo>
                  <a:lnTo>
                    <a:pt x="0" y="233"/>
                  </a:lnTo>
                  <a:lnTo>
                    <a:pt x="0" y="221"/>
                  </a:lnTo>
                  <a:lnTo>
                    <a:pt x="2" y="209"/>
                  </a:lnTo>
                  <a:lnTo>
                    <a:pt x="3" y="197"/>
                  </a:lnTo>
                  <a:lnTo>
                    <a:pt x="5" y="186"/>
                  </a:lnTo>
                  <a:lnTo>
                    <a:pt x="8" y="174"/>
                  </a:lnTo>
                  <a:lnTo>
                    <a:pt x="10" y="164"/>
                  </a:lnTo>
                  <a:lnTo>
                    <a:pt x="15" y="154"/>
                  </a:lnTo>
                  <a:lnTo>
                    <a:pt x="19" y="143"/>
                  </a:lnTo>
                  <a:lnTo>
                    <a:pt x="29" y="122"/>
                  </a:lnTo>
                  <a:lnTo>
                    <a:pt x="40" y="104"/>
                  </a:lnTo>
                  <a:lnTo>
                    <a:pt x="54" y="85"/>
                  </a:lnTo>
                  <a:lnTo>
                    <a:pt x="68" y="69"/>
                  </a:lnTo>
                  <a:lnTo>
                    <a:pt x="85" y="53"/>
                  </a:lnTo>
                  <a:lnTo>
                    <a:pt x="103" y="40"/>
                  </a:lnTo>
                  <a:lnTo>
                    <a:pt x="123" y="28"/>
                  </a:lnTo>
                  <a:lnTo>
                    <a:pt x="142" y="19"/>
                  </a:lnTo>
                  <a:lnTo>
                    <a:pt x="153" y="14"/>
                  </a:lnTo>
                  <a:lnTo>
                    <a:pt x="164" y="11"/>
                  </a:lnTo>
                  <a:lnTo>
                    <a:pt x="175" y="8"/>
                  </a:lnTo>
                  <a:lnTo>
                    <a:pt x="186" y="5"/>
                  </a:lnTo>
                  <a:lnTo>
                    <a:pt x="198" y="3"/>
                  </a:lnTo>
                  <a:lnTo>
                    <a:pt x="209" y="2"/>
                  </a:lnTo>
                  <a:lnTo>
                    <a:pt x="221" y="1"/>
                  </a:lnTo>
                  <a:lnTo>
                    <a:pt x="233" y="0"/>
                  </a:lnTo>
                  <a:lnTo>
                    <a:pt x="14914" y="0"/>
                  </a:lnTo>
                  <a:lnTo>
                    <a:pt x="14926" y="1"/>
                  </a:lnTo>
                  <a:lnTo>
                    <a:pt x="14938" y="2"/>
                  </a:lnTo>
                  <a:lnTo>
                    <a:pt x="14949" y="3"/>
                  </a:lnTo>
                  <a:lnTo>
                    <a:pt x="14961" y="5"/>
                  </a:lnTo>
                  <a:lnTo>
                    <a:pt x="14972" y="8"/>
                  </a:lnTo>
                  <a:lnTo>
                    <a:pt x="14983" y="11"/>
                  </a:lnTo>
                  <a:lnTo>
                    <a:pt x="14993" y="14"/>
                  </a:lnTo>
                  <a:lnTo>
                    <a:pt x="15004" y="19"/>
                  </a:lnTo>
                  <a:lnTo>
                    <a:pt x="15024" y="28"/>
                  </a:lnTo>
                  <a:lnTo>
                    <a:pt x="15044" y="40"/>
                  </a:lnTo>
                  <a:lnTo>
                    <a:pt x="15061" y="53"/>
                  </a:lnTo>
                  <a:lnTo>
                    <a:pt x="15077" y="69"/>
                  </a:lnTo>
                  <a:lnTo>
                    <a:pt x="15093" y="85"/>
                  </a:lnTo>
                  <a:lnTo>
                    <a:pt x="15106" y="104"/>
                  </a:lnTo>
                  <a:lnTo>
                    <a:pt x="15118" y="122"/>
                  </a:lnTo>
                  <a:lnTo>
                    <a:pt x="15127" y="143"/>
                  </a:lnTo>
                  <a:lnTo>
                    <a:pt x="15132" y="154"/>
                  </a:lnTo>
                  <a:lnTo>
                    <a:pt x="15135" y="164"/>
                  </a:lnTo>
                  <a:lnTo>
                    <a:pt x="15138" y="174"/>
                  </a:lnTo>
                  <a:lnTo>
                    <a:pt x="15142" y="186"/>
                  </a:lnTo>
                  <a:lnTo>
                    <a:pt x="15144" y="197"/>
                  </a:lnTo>
                  <a:lnTo>
                    <a:pt x="15145" y="209"/>
                  </a:lnTo>
                  <a:lnTo>
                    <a:pt x="15146" y="221"/>
                  </a:lnTo>
                  <a:lnTo>
                    <a:pt x="15146" y="233"/>
                  </a:lnTo>
                  <a:lnTo>
                    <a:pt x="15146" y="233"/>
                  </a:lnTo>
                  <a:lnTo>
                    <a:pt x="15146" y="245"/>
                  </a:lnTo>
                  <a:lnTo>
                    <a:pt x="15145" y="256"/>
                  </a:lnTo>
                  <a:lnTo>
                    <a:pt x="15144" y="268"/>
                  </a:lnTo>
                  <a:lnTo>
                    <a:pt x="15142" y="279"/>
                  </a:lnTo>
                  <a:lnTo>
                    <a:pt x="15138" y="291"/>
                  </a:lnTo>
                  <a:lnTo>
                    <a:pt x="15135" y="302"/>
                  </a:lnTo>
                  <a:lnTo>
                    <a:pt x="15132" y="313"/>
                  </a:lnTo>
                  <a:lnTo>
                    <a:pt x="15127" y="323"/>
                  </a:lnTo>
                  <a:lnTo>
                    <a:pt x="15118" y="343"/>
                  </a:lnTo>
                  <a:lnTo>
                    <a:pt x="15106" y="363"/>
                  </a:lnTo>
                  <a:lnTo>
                    <a:pt x="15093" y="381"/>
                  </a:lnTo>
                  <a:lnTo>
                    <a:pt x="15077" y="397"/>
                  </a:lnTo>
                  <a:lnTo>
                    <a:pt x="15061" y="412"/>
                  </a:lnTo>
                  <a:lnTo>
                    <a:pt x="15044" y="425"/>
                  </a:lnTo>
                  <a:lnTo>
                    <a:pt x="15024" y="437"/>
                  </a:lnTo>
                  <a:lnTo>
                    <a:pt x="15004" y="447"/>
                  </a:lnTo>
                  <a:lnTo>
                    <a:pt x="14993" y="451"/>
                  </a:lnTo>
                  <a:lnTo>
                    <a:pt x="14983" y="455"/>
                  </a:lnTo>
                  <a:lnTo>
                    <a:pt x="14972" y="458"/>
                  </a:lnTo>
                  <a:lnTo>
                    <a:pt x="14961" y="460"/>
                  </a:lnTo>
                  <a:lnTo>
                    <a:pt x="14949" y="462"/>
                  </a:lnTo>
                  <a:lnTo>
                    <a:pt x="14938" y="465"/>
                  </a:lnTo>
                  <a:lnTo>
                    <a:pt x="14926" y="466"/>
                  </a:lnTo>
                  <a:lnTo>
                    <a:pt x="14914" y="466"/>
                  </a:lnTo>
                  <a:lnTo>
                    <a:pt x="14729" y="466"/>
                  </a:lnTo>
                  <a:lnTo>
                    <a:pt x="14729" y="9959"/>
                  </a:lnTo>
                  <a:lnTo>
                    <a:pt x="14914" y="9959"/>
                  </a:lnTo>
                  <a:lnTo>
                    <a:pt x="14926" y="9959"/>
                  </a:lnTo>
                  <a:lnTo>
                    <a:pt x="14938" y="9960"/>
                  </a:lnTo>
                  <a:lnTo>
                    <a:pt x="14949" y="9962"/>
                  </a:lnTo>
                  <a:lnTo>
                    <a:pt x="14961" y="9964"/>
                  </a:lnTo>
                  <a:lnTo>
                    <a:pt x="14972" y="9967"/>
                  </a:lnTo>
                  <a:lnTo>
                    <a:pt x="14983" y="9970"/>
                  </a:lnTo>
                  <a:lnTo>
                    <a:pt x="14993" y="9973"/>
                  </a:lnTo>
                  <a:lnTo>
                    <a:pt x="15004" y="9978"/>
                  </a:lnTo>
                  <a:lnTo>
                    <a:pt x="15024" y="9987"/>
                  </a:lnTo>
                  <a:lnTo>
                    <a:pt x="15044" y="9999"/>
                  </a:lnTo>
                  <a:lnTo>
                    <a:pt x="15061" y="10012"/>
                  </a:lnTo>
                  <a:lnTo>
                    <a:pt x="15077" y="10028"/>
                  </a:lnTo>
                  <a:lnTo>
                    <a:pt x="15093" y="10044"/>
                  </a:lnTo>
                  <a:lnTo>
                    <a:pt x="15106" y="10062"/>
                  </a:lnTo>
                  <a:lnTo>
                    <a:pt x="15118" y="10081"/>
                  </a:lnTo>
                  <a:lnTo>
                    <a:pt x="15127" y="10102"/>
                  </a:lnTo>
                  <a:lnTo>
                    <a:pt x="15132" y="10112"/>
                  </a:lnTo>
                  <a:lnTo>
                    <a:pt x="15135" y="10123"/>
                  </a:lnTo>
                  <a:lnTo>
                    <a:pt x="15138" y="10133"/>
                  </a:lnTo>
                  <a:lnTo>
                    <a:pt x="15142" y="10145"/>
                  </a:lnTo>
                  <a:lnTo>
                    <a:pt x="15144" y="10156"/>
                  </a:lnTo>
                  <a:lnTo>
                    <a:pt x="15145" y="10168"/>
                  </a:lnTo>
                  <a:lnTo>
                    <a:pt x="15146" y="10179"/>
                  </a:lnTo>
                  <a:lnTo>
                    <a:pt x="15146" y="10191"/>
                  </a:lnTo>
                  <a:lnTo>
                    <a:pt x="15146" y="10191"/>
                  </a:lnTo>
                  <a:lnTo>
                    <a:pt x="15146" y="10203"/>
                  </a:lnTo>
                  <a:lnTo>
                    <a:pt x="15145" y="10215"/>
                  </a:lnTo>
                  <a:lnTo>
                    <a:pt x="15144" y="10227"/>
                  </a:lnTo>
                  <a:lnTo>
                    <a:pt x="15142" y="10238"/>
                  </a:lnTo>
                  <a:lnTo>
                    <a:pt x="15138" y="10249"/>
                  </a:lnTo>
                  <a:lnTo>
                    <a:pt x="15135" y="10261"/>
                  </a:lnTo>
                  <a:lnTo>
                    <a:pt x="15132" y="10271"/>
                  </a:lnTo>
                  <a:lnTo>
                    <a:pt x="15127" y="10282"/>
                  </a:lnTo>
                  <a:lnTo>
                    <a:pt x="15118" y="10303"/>
                  </a:lnTo>
                  <a:lnTo>
                    <a:pt x="15106" y="10321"/>
                  </a:lnTo>
                  <a:lnTo>
                    <a:pt x="15093" y="10340"/>
                  </a:lnTo>
                  <a:lnTo>
                    <a:pt x="15077" y="10356"/>
                  </a:lnTo>
                  <a:lnTo>
                    <a:pt x="15061" y="10371"/>
                  </a:lnTo>
                  <a:lnTo>
                    <a:pt x="15044" y="10384"/>
                  </a:lnTo>
                  <a:lnTo>
                    <a:pt x="15024" y="10396"/>
                  </a:lnTo>
                  <a:lnTo>
                    <a:pt x="15004" y="10406"/>
                  </a:lnTo>
                  <a:lnTo>
                    <a:pt x="14993" y="10410"/>
                  </a:lnTo>
                  <a:lnTo>
                    <a:pt x="14983" y="10414"/>
                  </a:lnTo>
                  <a:lnTo>
                    <a:pt x="14972" y="10417"/>
                  </a:lnTo>
                  <a:lnTo>
                    <a:pt x="14961" y="10419"/>
                  </a:lnTo>
                  <a:lnTo>
                    <a:pt x="14949" y="10421"/>
                  </a:lnTo>
                  <a:lnTo>
                    <a:pt x="14938" y="10422"/>
                  </a:lnTo>
                  <a:lnTo>
                    <a:pt x="14926" y="10424"/>
                  </a:lnTo>
                  <a:lnTo>
                    <a:pt x="14914" y="10425"/>
                  </a:lnTo>
                  <a:lnTo>
                    <a:pt x="233" y="10425"/>
                  </a:lnTo>
                  <a:lnTo>
                    <a:pt x="221" y="10424"/>
                  </a:lnTo>
                  <a:lnTo>
                    <a:pt x="209" y="10422"/>
                  </a:lnTo>
                  <a:lnTo>
                    <a:pt x="198" y="10421"/>
                  </a:lnTo>
                  <a:lnTo>
                    <a:pt x="186" y="10419"/>
                  </a:lnTo>
                  <a:lnTo>
                    <a:pt x="175" y="10417"/>
                  </a:lnTo>
                  <a:lnTo>
                    <a:pt x="164" y="10414"/>
                  </a:lnTo>
                  <a:lnTo>
                    <a:pt x="153" y="10410"/>
                  </a:lnTo>
                  <a:lnTo>
                    <a:pt x="142" y="10406"/>
                  </a:lnTo>
                  <a:lnTo>
                    <a:pt x="123" y="10396"/>
                  </a:lnTo>
                  <a:lnTo>
                    <a:pt x="103" y="10384"/>
                  </a:lnTo>
                  <a:lnTo>
                    <a:pt x="85" y="10371"/>
                  </a:lnTo>
                  <a:lnTo>
                    <a:pt x="68" y="10356"/>
                  </a:lnTo>
                  <a:lnTo>
                    <a:pt x="54" y="10340"/>
                  </a:lnTo>
                  <a:lnTo>
                    <a:pt x="40" y="10321"/>
                  </a:lnTo>
                  <a:lnTo>
                    <a:pt x="29" y="10303"/>
                  </a:lnTo>
                  <a:lnTo>
                    <a:pt x="19" y="10282"/>
                  </a:lnTo>
                  <a:lnTo>
                    <a:pt x="15" y="10271"/>
                  </a:lnTo>
                  <a:lnTo>
                    <a:pt x="10" y="10261"/>
                  </a:lnTo>
                  <a:lnTo>
                    <a:pt x="8" y="10249"/>
                  </a:lnTo>
                  <a:lnTo>
                    <a:pt x="5" y="10238"/>
                  </a:lnTo>
                  <a:lnTo>
                    <a:pt x="3" y="10227"/>
                  </a:lnTo>
                  <a:lnTo>
                    <a:pt x="2" y="10215"/>
                  </a:lnTo>
                  <a:lnTo>
                    <a:pt x="0" y="10203"/>
                  </a:lnTo>
                  <a:lnTo>
                    <a:pt x="0" y="10191"/>
                  </a:lnTo>
                  <a:lnTo>
                    <a:pt x="0" y="10191"/>
                  </a:lnTo>
                  <a:lnTo>
                    <a:pt x="0" y="10179"/>
                  </a:lnTo>
                  <a:lnTo>
                    <a:pt x="2" y="10168"/>
                  </a:lnTo>
                  <a:lnTo>
                    <a:pt x="3" y="10156"/>
                  </a:lnTo>
                  <a:lnTo>
                    <a:pt x="5" y="10145"/>
                  </a:lnTo>
                  <a:lnTo>
                    <a:pt x="8" y="10133"/>
                  </a:lnTo>
                  <a:lnTo>
                    <a:pt x="10" y="10123"/>
                  </a:lnTo>
                  <a:lnTo>
                    <a:pt x="15" y="10112"/>
                  </a:lnTo>
                  <a:lnTo>
                    <a:pt x="19" y="10102"/>
                  </a:lnTo>
                  <a:lnTo>
                    <a:pt x="29" y="10081"/>
                  </a:lnTo>
                  <a:lnTo>
                    <a:pt x="40" y="10062"/>
                  </a:lnTo>
                  <a:lnTo>
                    <a:pt x="54" y="10044"/>
                  </a:lnTo>
                  <a:lnTo>
                    <a:pt x="68" y="10028"/>
                  </a:lnTo>
                  <a:lnTo>
                    <a:pt x="85" y="10012"/>
                  </a:lnTo>
                  <a:lnTo>
                    <a:pt x="103" y="9999"/>
                  </a:lnTo>
                  <a:lnTo>
                    <a:pt x="123" y="9987"/>
                  </a:lnTo>
                  <a:lnTo>
                    <a:pt x="142" y="9978"/>
                  </a:lnTo>
                  <a:lnTo>
                    <a:pt x="153" y="9973"/>
                  </a:lnTo>
                  <a:lnTo>
                    <a:pt x="164" y="9970"/>
                  </a:lnTo>
                  <a:lnTo>
                    <a:pt x="175" y="9967"/>
                  </a:lnTo>
                  <a:lnTo>
                    <a:pt x="186" y="9964"/>
                  </a:lnTo>
                  <a:lnTo>
                    <a:pt x="198" y="9962"/>
                  </a:lnTo>
                  <a:lnTo>
                    <a:pt x="209" y="9960"/>
                  </a:lnTo>
                  <a:lnTo>
                    <a:pt x="221" y="9959"/>
                  </a:lnTo>
                  <a:lnTo>
                    <a:pt x="233" y="99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4" name="i$ļïďe"/>
            <p:cNvSpPr/>
            <p:nvPr/>
          </p:nvSpPr>
          <p:spPr bwMode="auto">
            <a:xfrm>
              <a:off x="434436" y="1509866"/>
              <a:ext cx="3122072" cy="21159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5" name="îśḻïḍê"/>
            <p:cNvSpPr/>
            <p:nvPr/>
          </p:nvSpPr>
          <p:spPr bwMode="auto">
            <a:xfrm rot="16200000">
              <a:off x="2284435" y="2236935"/>
              <a:ext cx="3318146" cy="649058"/>
            </a:xfrm>
            <a:prstGeom prst="trapezoid">
              <a:avLst>
                <a:gd name="adj" fmla="val 101311"/>
              </a:avLst>
            </a:prstGeom>
            <a:gradFill>
              <a:gsLst>
                <a:gs pos="0">
                  <a:schemeClr val="accent2"/>
                </a:gs>
                <a:gs pos="100000">
                  <a:schemeClr val="tx2">
                    <a:alpha val="0"/>
                    <a:lumMod val="19000"/>
                    <a:lumOff val="81000"/>
                  </a:schemeClr>
                </a:gs>
              </a:gsLst>
              <a:lin ang="5400000" scaled="1"/>
            </a:gradFill>
            <a:ln w="19050">
              <a:noFill/>
              <a:round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</a:p>
          </p:txBody>
        </p:sp>
        <p:sp>
          <p:nvSpPr>
            <p:cNvPr id="126" name="îṣḻïďè"/>
            <p:cNvSpPr txBox="1"/>
            <p:nvPr/>
          </p:nvSpPr>
          <p:spPr>
            <a:xfrm>
              <a:off x="915689" y="2306236"/>
              <a:ext cx="2159566" cy="523220"/>
            </a:xfrm>
            <a:prstGeom prst="rect">
              <a:avLst/>
            </a:prstGeom>
            <a:noFill/>
          </p:spPr>
          <p:txBody>
            <a:bodyPr wrap="square" lIns="91440" tIns="45720" rIns="91440" bIns="45720" anchor="ctr" anchorCtr="1">
              <a:normAutofit fontScale="70000" lnSpcReduction="20000"/>
            </a:bodyPr>
            <a:lstStyle/>
            <a:p>
              <a:pPr algn="ctr"/>
              <a:r>
                <a:rPr lang="en-US" altLang="zh-CN" sz="2800" b="1" dirty="0">
                  <a:solidFill>
                    <a:schemeClr val="accent2">
                      <a:lumMod val="50000"/>
                    </a:schemeClr>
                  </a:solidFill>
                </a:rPr>
                <a:t>CONTENTS</a:t>
              </a:r>
              <a:endParaRPr lang="en-US" altLang="zh-CN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sp>
        <p:nvSpPr>
          <p:cNvPr id="127" name="íSľîďe"/>
          <p:cNvSpPr/>
          <p:nvPr/>
        </p:nvSpPr>
        <p:spPr bwMode="auto">
          <a:xfrm>
            <a:off x="3699702" y="4149821"/>
            <a:ext cx="4546444" cy="414293"/>
          </a:xfrm>
          <a:prstGeom prst="roundRect">
            <a:avLst/>
          </a:prstGeom>
          <a:noFill/>
          <a:ln w="9525">
            <a:solidFill>
              <a:schemeClr val="bg1">
                <a:lumMod val="75000"/>
              </a:schemeClr>
            </a:solidFill>
            <a:round/>
          </a:ln>
        </p:spPr>
        <p:txBody>
          <a:bodyPr rot="0" spcFirstLastPara="0" vert="horz" wrap="square" lIns="91440" tIns="45720" rIns="91440" bIns="45720" anchor="ctr" anchorCtr="0" forceAA="0" compatLnSpc="1">
            <a:normAutofit/>
          </a:bodyPr>
          <a:lstStyle/>
          <a:p>
            <a:pPr marL="360045"/>
            <a:r>
              <a:rPr lang="zh-CN" altLang="en-US" sz="1100" b="1" dirty="0"/>
              <a:t>                      </a:t>
            </a:r>
            <a:endParaRPr lang="zh-CN" altLang="en-US" sz="1100" b="1" dirty="0"/>
          </a:p>
        </p:txBody>
      </p:sp>
      <p:sp>
        <p:nvSpPr>
          <p:cNvPr id="128" name="îṩľíḓe"/>
          <p:cNvSpPr/>
          <p:nvPr/>
        </p:nvSpPr>
        <p:spPr bwMode="auto">
          <a:xfrm flipV="1">
            <a:off x="3893039" y="4564116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29" name="ïS1îḋê"/>
          <p:cNvSpPr/>
          <p:nvPr/>
        </p:nvSpPr>
        <p:spPr bwMode="auto">
          <a:xfrm>
            <a:off x="3893039" y="4080773"/>
            <a:ext cx="773346" cy="69049"/>
          </a:xfrm>
          <a:prstGeom prst="trapezoid">
            <a:avLst>
              <a:gd name="adj" fmla="val 154634"/>
            </a:avLst>
          </a:prstGeom>
          <a:solidFill>
            <a:schemeClr val="bg1">
              <a:lumMod val="65000"/>
            </a:schemeClr>
          </a:solidFill>
          <a:ln w="19050">
            <a:noFill/>
            <a:round/>
          </a:ln>
        </p:spPr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</a:p>
        </p:txBody>
      </p:sp>
      <p:sp>
        <p:nvSpPr>
          <p:cNvPr id="130" name="íṧľîḍe"/>
          <p:cNvSpPr/>
          <p:nvPr/>
        </p:nvSpPr>
        <p:spPr bwMode="auto">
          <a:xfrm>
            <a:off x="4003517" y="4080773"/>
            <a:ext cx="552390" cy="552392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  <a:round/>
          </a:ln>
        </p:spPr>
        <p:txBody>
          <a:bodyPr rot="0" spcFirstLastPara="0" vert="horz" wrap="square" lIns="91440" tIns="45720" rIns="91440" bIns="45720" anchor="ctr" anchorCtr="1" forceAA="0" compatLnSpc="1">
            <a:normAutofit/>
          </a:bodyPr>
          <a:lstStyle/>
          <a:p>
            <a:pPr algn="ctr"/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  <a:latin typeface="Impact" panose="020B0806030902050204" pitchFamily="34" charset="0"/>
              </a:rPr>
              <a:t>05</a:t>
            </a:r>
            <a:endParaRPr lang="en-US" altLang="zh-CN" sz="2000" dirty="0">
              <a:solidFill>
                <a:schemeClr val="accent2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21390" r="23470"/>
          <a:stretch>
            <a:fillRect/>
          </a:stretch>
        </p:blipFill>
        <p:spPr>
          <a:xfrm>
            <a:off x="-46885" y="-25766"/>
            <a:ext cx="4006237" cy="5191590"/>
          </a:xfrm>
          <a:prstGeom prst="rect">
            <a:avLst/>
          </a:prstGeom>
          <a:noFill/>
          <a:effectLst/>
        </p:spPr>
      </p:pic>
      <p:sp>
        <p:nvSpPr>
          <p:cNvPr id="23" name="矩形 22"/>
          <p:cNvSpPr/>
          <p:nvPr/>
        </p:nvSpPr>
        <p:spPr>
          <a:xfrm rot="10800000" flipH="1">
            <a:off x="1827568" y="-25766"/>
            <a:ext cx="2131784" cy="5202880"/>
          </a:xfrm>
          <a:prstGeom prst="rect">
            <a:avLst/>
          </a:prstGeom>
          <a:solidFill>
            <a:schemeClr val="accent3">
              <a:lumMod val="50000"/>
              <a:alpha val="8870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标题 4"/>
          <p:cNvSpPr txBox="1"/>
          <p:nvPr/>
        </p:nvSpPr>
        <p:spPr>
          <a:xfrm>
            <a:off x="4424462" y="1989449"/>
            <a:ext cx="4535055" cy="656792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zh-CN" altLang="en-US" sz="3200" b="1" dirty="0">
                <a:solidFill>
                  <a:schemeClr val="accent3">
                    <a:lumMod val="50000"/>
                  </a:schemeClr>
                </a:solidFill>
                <a:latin typeface="+mj-ea"/>
              </a:rPr>
              <a:t>选题</a:t>
            </a:r>
            <a:endParaRPr lang="zh-CN" altLang="en-US" sz="3200" b="1" dirty="0">
              <a:solidFill>
                <a:schemeClr val="accent3">
                  <a:lumMod val="50000"/>
                </a:schemeClr>
              </a:solidFill>
              <a:latin typeface="+mj-ea"/>
            </a:endParaRPr>
          </a:p>
        </p:txBody>
      </p:sp>
      <p:sp>
        <p:nvSpPr>
          <p:cNvPr id="19" name="文本占位符 5"/>
          <p:cNvSpPr txBox="1"/>
          <p:nvPr/>
        </p:nvSpPr>
        <p:spPr>
          <a:xfrm>
            <a:off x="4461038" y="2824874"/>
            <a:ext cx="4280626" cy="20994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+mn-ea"/>
              </a:rPr>
              <a:t>选题背景</a:t>
            </a: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+mn-ea"/>
              </a:rPr>
              <a:t>研究意义</a:t>
            </a: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+mn-ea"/>
              </a:rPr>
              <a:t>综述</a:t>
            </a: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r>
              <a:rPr lang="zh-CN" altLang="en-US" sz="1200" dirty="0">
                <a:latin typeface="+mn-ea"/>
              </a:rPr>
              <a:t>贡献创新</a:t>
            </a:r>
            <a:endParaRPr lang="zh-CN" altLang="en-US" sz="1200" dirty="0">
              <a:latin typeface="+mn-ea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n"/>
            </a:pPr>
            <a:endParaRPr lang="zh-CN" altLang="en-US" sz="1200" dirty="0">
              <a:latin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537776" y="2106359"/>
            <a:ext cx="728150" cy="930782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altLang="zh-CN" spc="1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01</a:t>
            </a:r>
            <a:endParaRPr lang="zh-CN" altLang="en-US" spc="100" dirty="0">
              <a:solidFill>
                <a:schemeClr val="bg1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直接连接符 2"/>
          <p:cNvCxnSpPr/>
          <p:nvPr/>
        </p:nvCxnSpPr>
        <p:spPr>
          <a:xfrm>
            <a:off x="3592358" y="1989449"/>
            <a:ext cx="0" cy="116460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2555002" y="329184"/>
            <a:ext cx="676913" cy="667511"/>
            <a:chOff x="2984500" y="620713"/>
            <a:chExt cx="3905250" cy="3902075"/>
          </a:xfrm>
          <a:effectLst/>
        </p:grpSpPr>
        <p:sp>
          <p:nvSpPr>
            <p:cNvPr id="27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8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9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0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5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7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9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1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3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4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5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1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4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5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6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9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0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1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2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3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4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5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6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7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69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0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1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2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3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4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5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6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7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8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9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0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1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2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3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4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5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6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7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8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9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0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1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2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3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4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5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6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7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8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99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0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1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2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3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4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5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6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7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8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09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0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1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2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3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4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82"/>
          <p:cNvGrpSpPr/>
          <p:nvPr/>
        </p:nvGrpSpPr>
        <p:grpSpPr>
          <a:xfrm>
            <a:off x="0" y="5011576"/>
            <a:ext cx="9144000" cy="135000"/>
            <a:chOff x="0" y="6714000"/>
            <a:chExt cx="9144000" cy="144000"/>
          </a:xfrm>
        </p:grpSpPr>
        <p:sp>
          <p:nvSpPr>
            <p:cNvPr id="18" name="矩形 17"/>
            <p:cNvSpPr/>
            <p:nvPr/>
          </p:nvSpPr>
          <p:spPr>
            <a:xfrm>
              <a:off x="0" y="6714000"/>
              <a:ext cx="9144000" cy="144000"/>
            </a:xfrm>
            <a:prstGeom prst="rect">
              <a:avLst/>
            </a:prstGeom>
            <a:solidFill>
              <a:srgbClr val="0448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 flip="none" rotWithShape="1">
                  <a:gsLst>
                    <a:gs pos="0">
                      <a:srgbClr val="044875">
                        <a:shade val="30000"/>
                        <a:satMod val="115000"/>
                      </a:srgbClr>
                    </a:gs>
                    <a:gs pos="50000">
                      <a:srgbClr val="044875">
                        <a:shade val="67500"/>
                        <a:satMod val="115000"/>
                      </a:srgbClr>
                    </a:gs>
                    <a:gs pos="100000">
                      <a:srgbClr val="044875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endParaRPr>
            </a:p>
          </p:txBody>
        </p:sp>
        <p:sp>
          <p:nvSpPr>
            <p:cNvPr id="102" name="平行四边形 3"/>
            <p:cNvSpPr/>
            <p:nvPr>
              <p:custDataLst>
                <p:tags r:id="rId1"/>
              </p:custDataLst>
            </p:nvPr>
          </p:nvSpPr>
          <p:spPr>
            <a:xfrm rot="10800000" flipH="1">
              <a:off x="1537" y="6714000"/>
              <a:ext cx="3708000" cy="144000"/>
            </a:xfrm>
            <a:custGeom>
              <a:avLst/>
              <a:gdLst>
                <a:gd name="connsiteX0" fmla="*/ 0 w 9174998"/>
                <a:gd name="connsiteY0" fmla="*/ 1879169 h 1879169"/>
                <a:gd name="connsiteX1" fmla="*/ 1137480 w 9174998"/>
                <a:gd name="connsiteY1" fmla="*/ 0 h 1879169"/>
                <a:gd name="connsiteX2" fmla="*/ 9174998 w 9174998"/>
                <a:gd name="connsiteY2" fmla="*/ 0 h 1879169"/>
                <a:gd name="connsiteX3" fmla="*/ 8037518 w 9174998"/>
                <a:gd name="connsiteY3" fmla="*/ 1879169 h 1879169"/>
                <a:gd name="connsiteX4" fmla="*/ 0 w 9174998"/>
                <a:gd name="connsiteY4" fmla="*/ 1879169 h 1879169"/>
                <a:gd name="connsiteX0-1" fmla="*/ 0 w 9174998"/>
                <a:gd name="connsiteY0-2" fmla="*/ 1879169 h 1879169"/>
                <a:gd name="connsiteX1-3" fmla="*/ 2229 w 9174998"/>
                <a:gd name="connsiteY1-4" fmla="*/ 3874 h 1879169"/>
                <a:gd name="connsiteX2-5" fmla="*/ 9174998 w 9174998"/>
                <a:gd name="connsiteY2-6" fmla="*/ 0 h 1879169"/>
                <a:gd name="connsiteX3-7" fmla="*/ 8037518 w 9174998"/>
                <a:gd name="connsiteY3-8" fmla="*/ 1879169 h 1879169"/>
                <a:gd name="connsiteX4-9" fmla="*/ 0 w 9174998"/>
                <a:gd name="connsiteY4-10" fmla="*/ 1879169 h 1879169"/>
                <a:gd name="connsiteX0-11" fmla="*/ 0 w 9174998"/>
                <a:gd name="connsiteY0-12" fmla="*/ 1879169 h 1879169"/>
                <a:gd name="connsiteX1-13" fmla="*/ 2229 w 9174998"/>
                <a:gd name="connsiteY1-14" fmla="*/ 3874 h 1879169"/>
                <a:gd name="connsiteX2-15" fmla="*/ 9174998 w 9174998"/>
                <a:gd name="connsiteY2-16" fmla="*/ 0 h 1879169"/>
                <a:gd name="connsiteX3-17" fmla="*/ 8826080 w 9174998"/>
                <a:gd name="connsiteY3-18" fmla="*/ 1879169 h 1879169"/>
                <a:gd name="connsiteX4-19" fmla="*/ 0 w 9174998"/>
                <a:gd name="connsiteY4-20" fmla="*/ 1879169 h 1879169"/>
                <a:gd name="connsiteX0-21" fmla="*/ 0 w 9174998"/>
                <a:gd name="connsiteY0-22" fmla="*/ 1879169 h 1879169"/>
                <a:gd name="connsiteX1-23" fmla="*/ 2229 w 9174998"/>
                <a:gd name="connsiteY1-24" fmla="*/ 3874 h 1879169"/>
                <a:gd name="connsiteX2-25" fmla="*/ 9174998 w 9174998"/>
                <a:gd name="connsiteY2-26" fmla="*/ 0 h 1879169"/>
                <a:gd name="connsiteX3-27" fmla="*/ 8863433 w 9174998"/>
                <a:gd name="connsiteY3-28" fmla="*/ 1818281 h 1879169"/>
                <a:gd name="connsiteX4-29" fmla="*/ 0 w 9174998"/>
                <a:gd name="connsiteY4-30" fmla="*/ 1879169 h 1879169"/>
                <a:gd name="connsiteX0-31" fmla="*/ 0 w 9174998"/>
                <a:gd name="connsiteY0-32" fmla="*/ 1879169 h 1909613"/>
                <a:gd name="connsiteX1-33" fmla="*/ 2229 w 9174998"/>
                <a:gd name="connsiteY1-34" fmla="*/ 3874 h 1909613"/>
                <a:gd name="connsiteX2-35" fmla="*/ 9174998 w 9174998"/>
                <a:gd name="connsiteY2-36" fmla="*/ 0 h 1909613"/>
                <a:gd name="connsiteX3-37" fmla="*/ 8834381 w 9174998"/>
                <a:gd name="connsiteY3-38" fmla="*/ 1909613 h 1909613"/>
                <a:gd name="connsiteX4-39" fmla="*/ 0 w 9174998"/>
                <a:gd name="connsiteY4-40" fmla="*/ 1879169 h 1909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9174998" h="1909613">
                  <a:moveTo>
                    <a:pt x="0" y="1879169"/>
                  </a:moveTo>
                  <a:lnTo>
                    <a:pt x="2229" y="3874"/>
                  </a:lnTo>
                  <a:lnTo>
                    <a:pt x="9174998" y="0"/>
                  </a:lnTo>
                  <a:lnTo>
                    <a:pt x="8834381" y="1909613"/>
                  </a:lnTo>
                  <a:lnTo>
                    <a:pt x="0" y="1879169"/>
                  </a:lnTo>
                  <a:close/>
                </a:path>
              </a:pathLst>
            </a:custGeom>
            <a:solidFill>
              <a:srgbClr val="277EB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>
              <a:normAutofit fontScale="25000" lnSpcReduction="20000"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>
                    <a:lumMod val="85000"/>
                    <a:lumOff val="15000"/>
                  </a:sys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88" name="矩形 87"/>
          <p:cNvSpPr/>
          <p:nvPr/>
        </p:nvSpPr>
        <p:spPr>
          <a:xfrm rot="5400000">
            <a:off x="4312920" y="-4312920"/>
            <a:ext cx="518160" cy="9144000"/>
          </a:xfrm>
          <a:prstGeom prst="rect">
            <a:avLst/>
          </a:prstGeom>
          <a:solidFill>
            <a:srgbClr val="074875"/>
          </a:solidFill>
          <a:ln>
            <a:solidFill>
              <a:srgbClr val="0748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grpSp>
        <p:nvGrpSpPr>
          <p:cNvPr id="4" name="组合 3"/>
          <p:cNvGrpSpPr/>
          <p:nvPr/>
        </p:nvGrpSpPr>
        <p:grpSpPr>
          <a:xfrm>
            <a:off x="1143000" y="274820"/>
            <a:ext cx="6858000" cy="4869156"/>
            <a:chOff x="0" y="274959"/>
            <a:chExt cx="9144000" cy="4871617"/>
          </a:xfrm>
        </p:grpSpPr>
        <p:grpSp>
          <p:nvGrpSpPr>
            <p:cNvPr id="5" name="组合 82"/>
            <p:cNvGrpSpPr/>
            <p:nvPr/>
          </p:nvGrpSpPr>
          <p:grpSpPr>
            <a:xfrm>
              <a:off x="0" y="5011576"/>
              <a:ext cx="9144000" cy="135000"/>
              <a:chOff x="0" y="6714000"/>
              <a:chExt cx="9144000" cy="144000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0" y="6714000"/>
                <a:ext cx="9144000" cy="144000"/>
              </a:xfrm>
              <a:prstGeom prst="rect">
                <a:avLst/>
              </a:prstGeom>
              <a:solidFill>
                <a:srgbClr val="04487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00">
                  <a:gradFill flip="none" rotWithShape="1">
                    <a:gsLst>
                      <a:gs pos="0">
                        <a:srgbClr val="044875">
                          <a:shade val="30000"/>
                          <a:satMod val="115000"/>
                        </a:srgbClr>
                      </a:gs>
                      <a:gs pos="50000">
                        <a:srgbClr val="044875">
                          <a:shade val="67500"/>
                          <a:satMod val="115000"/>
                        </a:srgbClr>
                      </a:gs>
                      <a:gs pos="100000">
                        <a:srgbClr val="044875">
                          <a:shade val="100000"/>
                          <a:satMod val="115000"/>
                        </a:srgbClr>
                      </a:gs>
                    </a:gsLst>
                    <a:lin ang="2700000" scaled="1"/>
                    <a:tileRect/>
                  </a:gradFill>
                </a:endParaRPr>
              </a:p>
            </p:txBody>
          </p:sp>
          <p:sp>
            <p:nvSpPr>
              <p:cNvPr id="7" name="平行四边形 3"/>
              <p:cNvSpPr/>
              <p:nvPr>
                <p:custDataLst>
                  <p:tags r:id="rId2"/>
                </p:custDataLst>
              </p:nvPr>
            </p:nvSpPr>
            <p:spPr>
              <a:xfrm rot="10800000" flipH="1">
                <a:off x="1537" y="6714000"/>
                <a:ext cx="3708000" cy="144000"/>
              </a:xfrm>
              <a:custGeom>
                <a:avLst/>
                <a:gdLst>
                  <a:gd name="connsiteX0" fmla="*/ 0 w 9174998"/>
                  <a:gd name="connsiteY0" fmla="*/ 1879169 h 1879169"/>
                  <a:gd name="connsiteX1" fmla="*/ 1137480 w 9174998"/>
                  <a:gd name="connsiteY1" fmla="*/ 0 h 1879169"/>
                  <a:gd name="connsiteX2" fmla="*/ 9174998 w 9174998"/>
                  <a:gd name="connsiteY2" fmla="*/ 0 h 1879169"/>
                  <a:gd name="connsiteX3" fmla="*/ 8037518 w 9174998"/>
                  <a:gd name="connsiteY3" fmla="*/ 1879169 h 1879169"/>
                  <a:gd name="connsiteX4" fmla="*/ 0 w 9174998"/>
                  <a:gd name="connsiteY4" fmla="*/ 1879169 h 1879169"/>
                  <a:gd name="connsiteX0-1" fmla="*/ 0 w 9174998"/>
                  <a:gd name="connsiteY0-2" fmla="*/ 1879169 h 1879169"/>
                  <a:gd name="connsiteX1-3" fmla="*/ 2229 w 9174998"/>
                  <a:gd name="connsiteY1-4" fmla="*/ 3874 h 1879169"/>
                  <a:gd name="connsiteX2-5" fmla="*/ 9174998 w 9174998"/>
                  <a:gd name="connsiteY2-6" fmla="*/ 0 h 1879169"/>
                  <a:gd name="connsiteX3-7" fmla="*/ 8037518 w 9174998"/>
                  <a:gd name="connsiteY3-8" fmla="*/ 1879169 h 1879169"/>
                  <a:gd name="connsiteX4-9" fmla="*/ 0 w 9174998"/>
                  <a:gd name="connsiteY4-10" fmla="*/ 1879169 h 1879169"/>
                  <a:gd name="connsiteX0-11" fmla="*/ 0 w 9174998"/>
                  <a:gd name="connsiteY0-12" fmla="*/ 1879169 h 1879169"/>
                  <a:gd name="connsiteX1-13" fmla="*/ 2229 w 9174998"/>
                  <a:gd name="connsiteY1-14" fmla="*/ 3874 h 1879169"/>
                  <a:gd name="connsiteX2-15" fmla="*/ 9174998 w 9174998"/>
                  <a:gd name="connsiteY2-16" fmla="*/ 0 h 1879169"/>
                  <a:gd name="connsiteX3-17" fmla="*/ 8826080 w 9174998"/>
                  <a:gd name="connsiteY3-18" fmla="*/ 1879169 h 1879169"/>
                  <a:gd name="connsiteX4-19" fmla="*/ 0 w 9174998"/>
                  <a:gd name="connsiteY4-20" fmla="*/ 1879169 h 1879169"/>
                  <a:gd name="connsiteX0-21" fmla="*/ 0 w 9174998"/>
                  <a:gd name="connsiteY0-22" fmla="*/ 1879169 h 1879169"/>
                  <a:gd name="connsiteX1-23" fmla="*/ 2229 w 9174998"/>
                  <a:gd name="connsiteY1-24" fmla="*/ 3874 h 1879169"/>
                  <a:gd name="connsiteX2-25" fmla="*/ 9174998 w 9174998"/>
                  <a:gd name="connsiteY2-26" fmla="*/ 0 h 1879169"/>
                  <a:gd name="connsiteX3-27" fmla="*/ 8863433 w 9174998"/>
                  <a:gd name="connsiteY3-28" fmla="*/ 1818281 h 1879169"/>
                  <a:gd name="connsiteX4-29" fmla="*/ 0 w 9174998"/>
                  <a:gd name="connsiteY4-30" fmla="*/ 1879169 h 1879169"/>
                  <a:gd name="connsiteX0-31" fmla="*/ 0 w 9174998"/>
                  <a:gd name="connsiteY0-32" fmla="*/ 1879169 h 1909613"/>
                  <a:gd name="connsiteX1-33" fmla="*/ 2229 w 9174998"/>
                  <a:gd name="connsiteY1-34" fmla="*/ 3874 h 1909613"/>
                  <a:gd name="connsiteX2-35" fmla="*/ 9174998 w 9174998"/>
                  <a:gd name="connsiteY2-36" fmla="*/ 0 h 1909613"/>
                  <a:gd name="connsiteX3-37" fmla="*/ 8834381 w 9174998"/>
                  <a:gd name="connsiteY3-38" fmla="*/ 1909613 h 1909613"/>
                  <a:gd name="connsiteX4-39" fmla="*/ 0 w 9174998"/>
                  <a:gd name="connsiteY4-40" fmla="*/ 1879169 h 190961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9174998" h="1909613">
                    <a:moveTo>
                      <a:pt x="0" y="1879169"/>
                    </a:moveTo>
                    <a:lnTo>
                      <a:pt x="2229" y="3874"/>
                    </a:lnTo>
                    <a:lnTo>
                      <a:pt x="9174998" y="0"/>
                    </a:lnTo>
                    <a:lnTo>
                      <a:pt x="8834381" y="1909613"/>
                    </a:lnTo>
                    <a:lnTo>
                      <a:pt x="0" y="1879169"/>
                    </a:lnTo>
                    <a:close/>
                  </a:path>
                </a:pathLst>
              </a:custGeom>
              <a:solidFill>
                <a:srgbClr val="277E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>
                <a:normAutofit fontScale="25000" lnSpcReduction="20000"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>
                      <a:lumMod val="85000"/>
                      <a:lumOff val="15000"/>
                    </a:sysClr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2237494" y="274959"/>
              <a:ext cx="6874500" cy="192076"/>
              <a:chOff x="2237494" y="366612"/>
              <a:chExt cx="6874500" cy="256102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7757154" y="392304"/>
                <a:ext cx="1354840" cy="2304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6052505" y="372049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2237494" y="382932"/>
                <a:ext cx="1354840" cy="22688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6258982" y="366612"/>
                <a:ext cx="1477942" cy="22116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endParaRPr lang="en-US" altLang="zh-CN" sz="525" kern="1300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p:grpSp>
      </p:grpSp>
      <p:grpSp>
        <p:nvGrpSpPr>
          <p:cNvPr id="122" name="组合 121"/>
          <p:cNvGrpSpPr/>
          <p:nvPr/>
        </p:nvGrpSpPr>
        <p:grpSpPr>
          <a:xfrm>
            <a:off x="222190" y="35083"/>
            <a:ext cx="465465" cy="459000"/>
            <a:chOff x="2984500" y="620713"/>
            <a:chExt cx="3905250" cy="3902075"/>
          </a:xfrm>
          <a:effectLst/>
        </p:grpSpPr>
        <p:sp>
          <p:nvSpPr>
            <p:cNvPr id="123" name="Freeform 1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3008311" y="2363790"/>
              <a:ext cx="3854453" cy="2136777"/>
            </a:xfrm>
            <a:custGeom>
              <a:avLst/>
              <a:gdLst>
                <a:gd name="T0" fmla="*/ 5339 w 10709"/>
                <a:gd name="T1" fmla="*/ 5936 h 5937"/>
                <a:gd name="T2" fmla="*/ 4717 w 10709"/>
                <a:gd name="T3" fmla="*/ 5899 h 5937"/>
                <a:gd name="T4" fmla="*/ 4643 w 10709"/>
                <a:gd name="T5" fmla="*/ 5891 h 5937"/>
                <a:gd name="T6" fmla="*/ 4643 w 10709"/>
                <a:gd name="T7" fmla="*/ 5901 h 5937"/>
                <a:gd name="T8" fmla="*/ 1727 w 10709"/>
                <a:gd name="T9" fmla="*/ 4539 h 5937"/>
                <a:gd name="T10" fmla="*/ 1706 w 10709"/>
                <a:gd name="T11" fmla="*/ 4520 h 5937"/>
                <a:gd name="T12" fmla="*/ 1611 w 10709"/>
                <a:gd name="T13" fmla="*/ 4430 h 5937"/>
                <a:gd name="T14" fmla="*/ 1521 w 10709"/>
                <a:gd name="T15" fmla="*/ 4343 h 5937"/>
                <a:gd name="T16" fmla="*/ 1489 w 10709"/>
                <a:gd name="T17" fmla="*/ 4309 h 5937"/>
                <a:gd name="T18" fmla="*/ 0 w 10709"/>
                <a:gd name="T19" fmla="*/ 1062 h 5937"/>
                <a:gd name="T20" fmla="*/ 1243 w 10709"/>
                <a:gd name="T21" fmla="*/ 1062 h 5937"/>
                <a:gd name="T22" fmla="*/ 2452 w 10709"/>
                <a:gd name="T23" fmla="*/ 3539 h 5937"/>
                <a:gd name="T24" fmla="*/ 2492 w 10709"/>
                <a:gd name="T25" fmla="*/ 3576 h 5937"/>
                <a:gd name="T26" fmla="*/ 2674 w 10709"/>
                <a:gd name="T27" fmla="*/ 3740 h 5937"/>
                <a:gd name="T28" fmla="*/ 2807 w 10709"/>
                <a:gd name="T29" fmla="*/ 3846 h 5937"/>
                <a:gd name="T30" fmla="*/ 2915 w 10709"/>
                <a:gd name="T31" fmla="*/ 3928 h 5937"/>
                <a:gd name="T32" fmla="*/ 3159 w 10709"/>
                <a:gd name="T33" fmla="*/ 4092 h 5937"/>
                <a:gd name="T34" fmla="*/ 3180 w 10709"/>
                <a:gd name="T35" fmla="*/ 4105 h 5937"/>
                <a:gd name="T36" fmla="*/ 5336 w 10709"/>
                <a:gd name="T37" fmla="*/ 4711 h 5937"/>
                <a:gd name="T38" fmla="*/ 9468 w 10709"/>
                <a:gd name="T39" fmla="*/ 671 h 5937"/>
                <a:gd name="T40" fmla="*/ 9470 w 10709"/>
                <a:gd name="T41" fmla="*/ 602 h 5937"/>
                <a:gd name="T42" fmla="*/ 8034 w 10709"/>
                <a:gd name="T43" fmla="*/ 602 h 5937"/>
                <a:gd name="T44" fmla="*/ 8039 w 10709"/>
                <a:gd name="T45" fmla="*/ 574 h 5937"/>
                <a:gd name="T46" fmla="*/ 8039 w 10709"/>
                <a:gd name="T47" fmla="*/ 545 h 5937"/>
                <a:gd name="T48" fmla="*/ 7899 w 10709"/>
                <a:gd name="T49" fmla="*/ 415 h 5937"/>
                <a:gd name="T50" fmla="*/ 7851 w 10709"/>
                <a:gd name="T51" fmla="*/ 114 h 5937"/>
                <a:gd name="T52" fmla="*/ 7822 w 10709"/>
                <a:gd name="T53" fmla="*/ 0 h 5937"/>
                <a:gd name="T54" fmla="*/ 10674 w 10709"/>
                <a:gd name="T55" fmla="*/ 0 h 5937"/>
                <a:gd name="T56" fmla="*/ 10685 w 10709"/>
                <a:gd name="T57" fmla="*/ 130 h 5937"/>
                <a:gd name="T58" fmla="*/ 10687 w 10709"/>
                <a:gd name="T59" fmla="*/ 130 h 5937"/>
                <a:gd name="T60" fmla="*/ 10698 w 10709"/>
                <a:gd name="T61" fmla="*/ 283 h 5937"/>
                <a:gd name="T62" fmla="*/ 10708 w 10709"/>
                <a:gd name="T63" fmla="*/ 587 h 5937"/>
                <a:gd name="T64" fmla="*/ 5896 w 10709"/>
                <a:gd name="T65" fmla="*/ 5920 h 5937"/>
                <a:gd name="T66" fmla="*/ 5824 w 10709"/>
                <a:gd name="T67" fmla="*/ 5915 h 5937"/>
                <a:gd name="T68" fmla="*/ 5339 w 10709"/>
                <a:gd name="T69" fmla="*/ 5936 h 5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709" h="5937">
                  <a:moveTo>
                    <a:pt x="5339" y="5936"/>
                  </a:moveTo>
                  <a:cubicBezTo>
                    <a:pt x="5140" y="5936"/>
                    <a:pt x="4931" y="5922"/>
                    <a:pt x="4717" y="5899"/>
                  </a:cubicBezTo>
                  <a:lnTo>
                    <a:pt x="4643" y="5891"/>
                  </a:lnTo>
                  <a:lnTo>
                    <a:pt x="4643" y="5901"/>
                  </a:lnTo>
                  <a:cubicBezTo>
                    <a:pt x="3550" y="5758"/>
                    <a:pt x="2545" y="5288"/>
                    <a:pt x="1727" y="4539"/>
                  </a:cubicBezTo>
                  <a:lnTo>
                    <a:pt x="1706" y="4520"/>
                  </a:lnTo>
                  <a:cubicBezTo>
                    <a:pt x="1674" y="4491"/>
                    <a:pt x="1643" y="4459"/>
                    <a:pt x="1611" y="4430"/>
                  </a:cubicBezTo>
                  <a:cubicBezTo>
                    <a:pt x="1611" y="4430"/>
                    <a:pt x="1539" y="4362"/>
                    <a:pt x="1521" y="4343"/>
                  </a:cubicBezTo>
                  <a:lnTo>
                    <a:pt x="1489" y="4309"/>
                  </a:lnTo>
                  <a:cubicBezTo>
                    <a:pt x="637" y="3428"/>
                    <a:pt x="108" y="2277"/>
                    <a:pt x="0" y="1062"/>
                  </a:cubicBezTo>
                  <a:lnTo>
                    <a:pt x="1243" y="1062"/>
                  </a:lnTo>
                  <a:cubicBezTo>
                    <a:pt x="1352" y="1999"/>
                    <a:pt x="1778" y="2875"/>
                    <a:pt x="2452" y="3539"/>
                  </a:cubicBezTo>
                  <a:lnTo>
                    <a:pt x="2492" y="3576"/>
                  </a:lnTo>
                  <a:cubicBezTo>
                    <a:pt x="2550" y="3631"/>
                    <a:pt x="2614" y="3687"/>
                    <a:pt x="2674" y="3740"/>
                  </a:cubicBezTo>
                  <a:cubicBezTo>
                    <a:pt x="2717" y="3777"/>
                    <a:pt x="2762" y="3811"/>
                    <a:pt x="2807" y="3846"/>
                  </a:cubicBezTo>
                  <a:cubicBezTo>
                    <a:pt x="2841" y="3875"/>
                    <a:pt x="2878" y="3901"/>
                    <a:pt x="2915" y="3928"/>
                  </a:cubicBezTo>
                  <a:cubicBezTo>
                    <a:pt x="2995" y="3986"/>
                    <a:pt x="3077" y="4039"/>
                    <a:pt x="3159" y="4092"/>
                  </a:cubicBezTo>
                  <a:lnTo>
                    <a:pt x="3180" y="4105"/>
                  </a:lnTo>
                  <a:cubicBezTo>
                    <a:pt x="3828" y="4502"/>
                    <a:pt x="4574" y="4711"/>
                    <a:pt x="5336" y="4711"/>
                  </a:cubicBezTo>
                  <a:cubicBezTo>
                    <a:pt x="7563" y="4711"/>
                    <a:pt x="9417" y="2899"/>
                    <a:pt x="9468" y="671"/>
                  </a:cubicBezTo>
                  <a:lnTo>
                    <a:pt x="9470" y="602"/>
                  </a:lnTo>
                  <a:lnTo>
                    <a:pt x="8034" y="602"/>
                  </a:lnTo>
                  <a:cubicBezTo>
                    <a:pt x="8036" y="594"/>
                    <a:pt x="8039" y="585"/>
                    <a:pt x="8039" y="574"/>
                  </a:cubicBezTo>
                  <a:lnTo>
                    <a:pt x="8039" y="545"/>
                  </a:lnTo>
                  <a:lnTo>
                    <a:pt x="7899" y="415"/>
                  </a:lnTo>
                  <a:cubicBezTo>
                    <a:pt x="7896" y="288"/>
                    <a:pt x="7872" y="204"/>
                    <a:pt x="7851" y="114"/>
                  </a:cubicBezTo>
                  <a:cubicBezTo>
                    <a:pt x="7840" y="79"/>
                    <a:pt x="7833" y="42"/>
                    <a:pt x="7822" y="0"/>
                  </a:cubicBezTo>
                  <a:lnTo>
                    <a:pt x="10674" y="0"/>
                  </a:lnTo>
                  <a:cubicBezTo>
                    <a:pt x="10674" y="5"/>
                    <a:pt x="10685" y="130"/>
                    <a:pt x="10685" y="130"/>
                  </a:cubicBezTo>
                  <a:lnTo>
                    <a:pt x="10687" y="130"/>
                  </a:lnTo>
                  <a:cubicBezTo>
                    <a:pt x="10687" y="145"/>
                    <a:pt x="10698" y="283"/>
                    <a:pt x="10698" y="283"/>
                  </a:cubicBezTo>
                  <a:cubicBezTo>
                    <a:pt x="10703" y="383"/>
                    <a:pt x="10708" y="484"/>
                    <a:pt x="10708" y="587"/>
                  </a:cubicBezTo>
                  <a:cubicBezTo>
                    <a:pt x="10708" y="3359"/>
                    <a:pt x="8645" y="5639"/>
                    <a:pt x="5896" y="5920"/>
                  </a:cubicBezTo>
                  <a:lnTo>
                    <a:pt x="5824" y="5915"/>
                  </a:lnTo>
                  <a:cubicBezTo>
                    <a:pt x="5655" y="5928"/>
                    <a:pt x="5496" y="5936"/>
                    <a:pt x="5339" y="5936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4" name="Freeform 2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984500" y="2339975"/>
              <a:ext cx="3905250" cy="2182813"/>
            </a:xfrm>
            <a:custGeom>
              <a:avLst/>
              <a:gdLst>
                <a:gd name="T0" fmla="*/ 10687 w 10847"/>
                <a:gd name="T1" fmla="*/ 143 h 6064"/>
                <a:gd name="T2" fmla="*/ 10698 w 10847"/>
                <a:gd name="T3" fmla="*/ 248 h 6064"/>
                <a:gd name="T4" fmla="*/ 10703 w 10847"/>
                <a:gd name="T5" fmla="*/ 317 h 6064"/>
                <a:gd name="T6" fmla="*/ 10717 w 10847"/>
                <a:gd name="T7" fmla="*/ 653 h 6064"/>
                <a:gd name="T8" fmla="*/ 6039 w 10847"/>
                <a:gd name="T9" fmla="*/ 5912 h 6064"/>
                <a:gd name="T10" fmla="*/ 5896 w 10847"/>
                <a:gd name="T11" fmla="*/ 5914 h 6064"/>
                <a:gd name="T12" fmla="*/ 4799 w 10847"/>
                <a:gd name="T13" fmla="*/ 5901 h 6064"/>
                <a:gd name="T14" fmla="*/ 4651 w 10847"/>
                <a:gd name="T15" fmla="*/ 5893 h 6064"/>
                <a:gd name="T16" fmla="*/ 1833 w 10847"/>
                <a:gd name="T17" fmla="*/ 4547 h 6064"/>
                <a:gd name="T18" fmla="*/ 1730 w 10847"/>
                <a:gd name="T19" fmla="*/ 4449 h 6064"/>
                <a:gd name="T20" fmla="*/ 1696 w 10847"/>
                <a:gd name="T21" fmla="*/ 4414 h 6064"/>
                <a:gd name="T22" fmla="*/ 1627 w 10847"/>
                <a:gd name="T23" fmla="*/ 4343 h 6064"/>
                <a:gd name="T24" fmla="*/ 145 w 10847"/>
                <a:gd name="T25" fmla="*/ 1192 h 6064"/>
                <a:gd name="T26" fmla="*/ 2479 w 10847"/>
                <a:gd name="T27" fmla="*/ 3650 h 6064"/>
                <a:gd name="T28" fmla="*/ 2521 w 10847"/>
                <a:gd name="T29" fmla="*/ 3687 h 6064"/>
                <a:gd name="T30" fmla="*/ 2844 w 10847"/>
                <a:gd name="T31" fmla="*/ 3962 h 6064"/>
                <a:gd name="T32" fmla="*/ 3201 w 10847"/>
                <a:gd name="T33" fmla="*/ 4213 h 6064"/>
                <a:gd name="T34" fmla="*/ 5413 w 10847"/>
                <a:gd name="T35" fmla="*/ 4843 h 6064"/>
                <a:gd name="T36" fmla="*/ 9611 w 10847"/>
                <a:gd name="T37" fmla="*/ 740 h 6064"/>
                <a:gd name="T38" fmla="*/ 9478 w 10847"/>
                <a:gd name="T39" fmla="*/ 606 h 6064"/>
                <a:gd name="T40" fmla="*/ 8182 w 10847"/>
                <a:gd name="T41" fmla="*/ 584 h 6064"/>
                <a:gd name="T42" fmla="*/ 8042 w 10847"/>
                <a:gd name="T43" fmla="*/ 455 h 6064"/>
                <a:gd name="T44" fmla="*/ 7984 w 10847"/>
                <a:gd name="T45" fmla="*/ 135 h 6064"/>
                <a:gd name="T46" fmla="*/ 10687 w 10847"/>
                <a:gd name="T47" fmla="*/ 132 h 6064"/>
                <a:gd name="T48" fmla="*/ 7817 w 10847"/>
                <a:gd name="T49" fmla="*/ 0 h 6064"/>
                <a:gd name="T50" fmla="*/ 8044 w 10847"/>
                <a:gd name="T51" fmla="*/ 640 h 6064"/>
                <a:gd name="T52" fmla="*/ 9473 w 10847"/>
                <a:gd name="T53" fmla="*/ 734 h 6064"/>
                <a:gd name="T54" fmla="*/ 3286 w 10847"/>
                <a:gd name="T55" fmla="*/ 4110 h 6064"/>
                <a:gd name="T56" fmla="*/ 3027 w 10847"/>
                <a:gd name="T57" fmla="*/ 3935 h 6064"/>
                <a:gd name="T58" fmla="*/ 2788 w 10847"/>
                <a:gd name="T59" fmla="*/ 3750 h 6064"/>
                <a:gd name="T60" fmla="*/ 2569 w 10847"/>
                <a:gd name="T61" fmla="*/ 3552 h 6064"/>
                <a:gd name="T62" fmla="*/ 0 w 10847"/>
                <a:gd name="T63" fmla="*/ 1057 h 6064"/>
                <a:gd name="T64" fmla="*/ 1513 w 10847"/>
                <a:gd name="T65" fmla="*/ 4414 h 6064"/>
                <a:gd name="T66" fmla="*/ 1627 w 10847"/>
                <a:gd name="T67" fmla="*/ 4525 h 6064"/>
                <a:gd name="T68" fmla="*/ 1754 w 10847"/>
                <a:gd name="T69" fmla="*/ 4647 h 6064"/>
                <a:gd name="T70" fmla="*/ 4781 w 10847"/>
                <a:gd name="T71" fmla="*/ 6026 h 6064"/>
                <a:gd name="T72" fmla="*/ 5907 w 10847"/>
                <a:gd name="T73" fmla="*/ 6039 h 6064"/>
                <a:gd name="T74" fmla="*/ 10846 w 10847"/>
                <a:gd name="T75" fmla="*/ 651 h 6064"/>
                <a:gd name="T76" fmla="*/ 10830 w 10847"/>
                <a:gd name="T77" fmla="*/ 278 h 6064"/>
                <a:gd name="T78" fmla="*/ 10820 w 10847"/>
                <a:gd name="T79" fmla="*/ 127 h 6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847" h="6064">
                  <a:moveTo>
                    <a:pt x="10687" y="132"/>
                  </a:moveTo>
                  <a:cubicBezTo>
                    <a:pt x="10687" y="135"/>
                    <a:pt x="10687" y="140"/>
                    <a:pt x="10687" y="143"/>
                  </a:cubicBezTo>
                  <a:lnTo>
                    <a:pt x="10695" y="211"/>
                  </a:lnTo>
                  <a:cubicBezTo>
                    <a:pt x="10695" y="225"/>
                    <a:pt x="10698" y="235"/>
                    <a:pt x="10698" y="248"/>
                  </a:cubicBezTo>
                  <a:lnTo>
                    <a:pt x="10701" y="291"/>
                  </a:lnTo>
                  <a:lnTo>
                    <a:pt x="10703" y="317"/>
                  </a:lnTo>
                  <a:lnTo>
                    <a:pt x="10706" y="354"/>
                  </a:lnTo>
                  <a:cubicBezTo>
                    <a:pt x="10711" y="468"/>
                    <a:pt x="10717" y="563"/>
                    <a:pt x="10717" y="653"/>
                  </a:cubicBezTo>
                  <a:cubicBezTo>
                    <a:pt x="10717" y="1983"/>
                    <a:pt x="10219" y="3258"/>
                    <a:pt x="9320" y="4237"/>
                  </a:cubicBezTo>
                  <a:cubicBezTo>
                    <a:pt x="8457" y="5174"/>
                    <a:pt x="7296" y="5766"/>
                    <a:pt x="6039" y="5912"/>
                  </a:cubicBezTo>
                  <a:lnTo>
                    <a:pt x="6039" y="5901"/>
                  </a:lnTo>
                  <a:lnTo>
                    <a:pt x="5896" y="5914"/>
                  </a:lnTo>
                  <a:cubicBezTo>
                    <a:pt x="5724" y="5930"/>
                    <a:pt x="5568" y="5938"/>
                    <a:pt x="5413" y="5938"/>
                  </a:cubicBezTo>
                  <a:cubicBezTo>
                    <a:pt x="5214" y="5938"/>
                    <a:pt x="5013" y="5925"/>
                    <a:pt x="4799" y="5901"/>
                  </a:cubicBezTo>
                  <a:lnTo>
                    <a:pt x="4651" y="5885"/>
                  </a:lnTo>
                  <a:lnTo>
                    <a:pt x="4651" y="5893"/>
                  </a:lnTo>
                  <a:cubicBezTo>
                    <a:pt x="3601" y="5740"/>
                    <a:pt x="2635" y="5279"/>
                    <a:pt x="1844" y="4557"/>
                  </a:cubicBezTo>
                  <a:lnTo>
                    <a:pt x="1833" y="4547"/>
                  </a:lnTo>
                  <a:lnTo>
                    <a:pt x="1823" y="4539"/>
                  </a:lnTo>
                  <a:cubicBezTo>
                    <a:pt x="1791" y="4510"/>
                    <a:pt x="1759" y="4478"/>
                    <a:pt x="1730" y="4449"/>
                  </a:cubicBezTo>
                  <a:lnTo>
                    <a:pt x="1720" y="4438"/>
                  </a:lnTo>
                  <a:lnTo>
                    <a:pt x="1696" y="4414"/>
                  </a:lnTo>
                  <a:cubicBezTo>
                    <a:pt x="1677" y="4396"/>
                    <a:pt x="1659" y="4380"/>
                    <a:pt x="1643" y="4361"/>
                  </a:cubicBezTo>
                  <a:lnTo>
                    <a:pt x="1627" y="4343"/>
                  </a:lnTo>
                  <a:lnTo>
                    <a:pt x="1611" y="4324"/>
                  </a:lnTo>
                  <a:cubicBezTo>
                    <a:pt x="786" y="3472"/>
                    <a:pt x="267" y="2364"/>
                    <a:pt x="145" y="1192"/>
                  </a:cubicBezTo>
                  <a:lnTo>
                    <a:pt x="1257" y="1192"/>
                  </a:lnTo>
                  <a:cubicBezTo>
                    <a:pt x="1376" y="2121"/>
                    <a:pt x="1807" y="2988"/>
                    <a:pt x="2479" y="3650"/>
                  </a:cubicBezTo>
                  <a:cubicBezTo>
                    <a:pt x="2487" y="3658"/>
                    <a:pt x="2495" y="3666"/>
                    <a:pt x="2505" y="3674"/>
                  </a:cubicBezTo>
                  <a:lnTo>
                    <a:pt x="2521" y="3687"/>
                  </a:lnTo>
                  <a:cubicBezTo>
                    <a:pt x="2577" y="3740"/>
                    <a:pt x="2635" y="3793"/>
                    <a:pt x="2709" y="3853"/>
                  </a:cubicBezTo>
                  <a:cubicBezTo>
                    <a:pt x="2754" y="3890"/>
                    <a:pt x="2799" y="3928"/>
                    <a:pt x="2844" y="3962"/>
                  </a:cubicBezTo>
                  <a:cubicBezTo>
                    <a:pt x="2881" y="3991"/>
                    <a:pt x="2918" y="4017"/>
                    <a:pt x="2955" y="4047"/>
                  </a:cubicBezTo>
                  <a:cubicBezTo>
                    <a:pt x="3040" y="4107"/>
                    <a:pt x="3122" y="4163"/>
                    <a:pt x="3201" y="4213"/>
                  </a:cubicBezTo>
                  <a:lnTo>
                    <a:pt x="3222" y="4226"/>
                  </a:lnTo>
                  <a:cubicBezTo>
                    <a:pt x="3881" y="4629"/>
                    <a:pt x="4638" y="4843"/>
                    <a:pt x="5413" y="4843"/>
                  </a:cubicBezTo>
                  <a:cubicBezTo>
                    <a:pt x="6518" y="4843"/>
                    <a:pt x="7561" y="4417"/>
                    <a:pt x="8349" y="3644"/>
                  </a:cubicBezTo>
                  <a:cubicBezTo>
                    <a:pt x="9138" y="2872"/>
                    <a:pt x="9584" y="1840"/>
                    <a:pt x="9611" y="740"/>
                  </a:cubicBezTo>
                  <a:lnTo>
                    <a:pt x="9613" y="606"/>
                  </a:lnTo>
                  <a:lnTo>
                    <a:pt x="9478" y="606"/>
                  </a:lnTo>
                  <a:lnTo>
                    <a:pt x="8182" y="606"/>
                  </a:lnTo>
                  <a:lnTo>
                    <a:pt x="8182" y="584"/>
                  </a:lnTo>
                  <a:lnTo>
                    <a:pt x="8140" y="545"/>
                  </a:lnTo>
                  <a:lnTo>
                    <a:pt x="8042" y="455"/>
                  </a:lnTo>
                  <a:cubicBezTo>
                    <a:pt x="8036" y="336"/>
                    <a:pt x="8013" y="248"/>
                    <a:pt x="7991" y="166"/>
                  </a:cubicBezTo>
                  <a:cubicBezTo>
                    <a:pt x="7989" y="156"/>
                    <a:pt x="7986" y="145"/>
                    <a:pt x="7984" y="135"/>
                  </a:cubicBezTo>
                  <a:lnTo>
                    <a:pt x="10687" y="135"/>
                  </a:lnTo>
                  <a:lnTo>
                    <a:pt x="10687" y="132"/>
                  </a:lnTo>
                  <a:close/>
                  <a:moveTo>
                    <a:pt x="10806" y="0"/>
                  </a:moveTo>
                  <a:lnTo>
                    <a:pt x="7817" y="0"/>
                  </a:lnTo>
                  <a:cubicBezTo>
                    <a:pt x="7851" y="209"/>
                    <a:pt x="7907" y="293"/>
                    <a:pt x="7907" y="510"/>
                  </a:cubicBezTo>
                  <a:lnTo>
                    <a:pt x="8044" y="640"/>
                  </a:lnTo>
                  <a:cubicBezTo>
                    <a:pt x="8044" y="671"/>
                    <a:pt x="7854" y="702"/>
                    <a:pt x="7854" y="734"/>
                  </a:cubicBezTo>
                  <a:lnTo>
                    <a:pt x="9473" y="734"/>
                  </a:lnTo>
                  <a:cubicBezTo>
                    <a:pt x="9423" y="2938"/>
                    <a:pt x="7621" y="4708"/>
                    <a:pt x="5408" y="4708"/>
                  </a:cubicBezTo>
                  <a:cubicBezTo>
                    <a:pt x="4630" y="4708"/>
                    <a:pt x="3902" y="4488"/>
                    <a:pt x="3286" y="4110"/>
                  </a:cubicBezTo>
                  <a:cubicBezTo>
                    <a:pt x="3278" y="4105"/>
                    <a:pt x="3273" y="4102"/>
                    <a:pt x="3265" y="4097"/>
                  </a:cubicBezTo>
                  <a:cubicBezTo>
                    <a:pt x="3183" y="4047"/>
                    <a:pt x="3103" y="3991"/>
                    <a:pt x="3027" y="3935"/>
                  </a:cubicBezTo>
                  <a:cubicBezTo>
                    <a:pt x="2989" y="3909"/>
                    <a:pt x="2955" y="3883"/>
                    <a:pt x="2918" y="3856"/>
                  </a:cubicBezTo>
                  <a:cubicBezTo>
                    <a:pt x="2873" y="3822"/>
                    <a:pt x="2831" y="3787"/>
                    <a:pt x="2788" y="3750"/>
                  </a:cubicBezTo>
                  <a:cubicBezTo>
                    <a:pt x="2728" y="3697"/>
                    <a:pt x="2667" y="3644"/>
                    <a:pt x="2608" y="3589"/>
                  </a:cubicBezTo>
                  <a:cubicBezTo>
                    <a:pt x="2595" y="3576"/>
                    <a:pt x="2582" y="3565"/>
                    <a:pt x="2569" y="3552"/>
                  </a:cubicBezTo>
                  <a:cubicBezTo>
                    <a:pt x="1907" y="2904"/>
                    <a:pt x="1468" y="2031"/>
                    <a:pt x="1373" y="1057"/>
                  </a:cubicBezTo>
                  <a:cubicBezTo>
                    <a:pt x="1373" y="1057"/>
                    <a:pt x="26" y="1057"/>
                    <a:pt x="0" y="1057"/>
                  </a:cubicBezTo>
                  <a:cubicBezTo>
                    <a:pt x="0" y="1091"/>
                    <a:pt x="5" y="1123"/>
                    <a:pt x="5" y="1123"/>
                  </a:cubicBezTo>
                  <a:cubicBezTo>
                    <a:pt x="119" y="2398"/>
                    <a:pt x="672" y="3547"/>
                    <a:pt x="1513" y="4414"/>
                  </a:cubicBezTo>
                  <a:cubicBezTo>
                    <a:pt x="1524" y="4425"/>
                    <a:pt x="1534" y="4438"/>
                    <a:pt x="1548" y="4449"/>
                  </a:cubicBezTo>
                  <a:cubicBezTo>
                    <a:pt x="1574" y="4475"/>
                    <a:pt x="1600" y="4502"/>
                    <a:pt x="1627" y="4525"/>
                  </a:cubicBezTo>
                  <a:cubicBezTo>
                    <a:pt x="1661" y="4560"/>
                    <a:pt x="1698" y="4594"/>
                    <a:pt x="1733" y="4629"/>
                  </a:cubicBezTo>
                  <a:cubicBezTo>
                    <a:pt x="1741" y="4637"/>
                    <a:pt x="1749" y="4642"/>
                    <a:pt x="1754" y="4647"/>
                  </a:cubicBezTo>
                  <a:cubicBezTo>
                    <a:pt x="2571" y="5396"/>
                    <a:pt x="3619" y="5901"/>
                    <a:pt x="4781" y="6036"/>
                  </a:cubicBezTo>
                  <a:lnTo>
                    <a:pt x="4781" y="6026"/>
                  </a:lnTo>
                  <a:cubicBezTo>
                    <a:pt x="4987" y="6049"/>
                    <a:pt x="5196" y="6063"/>
                    <a:pt x="5410" y="6063"/>
                  </a:cubicBezTo>
                  <a:cubicBezTo>
                    <a:pt x="5576" y="6063"/>
                    <a:pt x="5743" y="6055"/>
                    <a:pt x="5907" y="6039"/>
                  </a:cubicBezTo>
                  <a:lnTo>
                    <a:pt x="5907" y="6052"/>
                  </a:lnTo>
                  <a:cubicBezTo>
                    <a:pt x="8674" y="5811"/>
                    <a:pt x="10846" y="3486"/>
                    <a:pt x="10846" y="651"/>
                  </a:cubicBezTo>
                  <a:cubicBezTo>
                    <a:pt x="10846" y="547"/>
                    <a:pt x="10841" y="444"/>
                    <a:pt x="10836" y="344"/>
                  </a:cubicBezTo>
                  <a:cubicBezTo>
                    <a:pt x="10836" y="323"/>
                    <a:pt x="10833" y="301"/>
                    <a:pt x="10830" y="278"/>
                  </a:cubicBezTo>
                  <a:cubicBezTo>
                    <a:pt x="10828" y="227"/>
                    <a:pt x="10825" y="177"/>
                    <a:pt x="10820" y="127"/>
                  </a:cubicBezTo>
                  <a:lnTo>
                    <a:pt x="10820" y="127"/>
                  </a:lnTo>
                  <a:cubicBezTo>
                    <a:pt x="10814" y="87"/>
                    <a:pt x="10812" y="42"/>
                    <a:pt x="10806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5" name="Freeform 3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26125" y="2362200"/>
              <a:ext cx="1039813" cy="423863"/>
            </a:xfrm>
            <a:custGeom>
              <a:avLst/>
              <a:gdLst>
                <a:gd name="T0" fmla="*/ 1603 w 2887"/>
                <a:gd name="T1" fmla="*/ 1177 h 1178"/>
                <a:gd name="T2" fmla="*/ 1645 w 2887"/>
                <a:gd name="T3" fmla="*/ 671 h 1178"/>
                <a:gd name="T4" fmla="*/ 1648 w 2887"/>
                <a:gd name="T5" fmla="*/ 602 h 1178"/>
                <a:gd name="T6" fmla="*/ 211 w 2887"/>
                <a:gd name="T7" fmla="*/ 602 h 1178"/>
                <a:gd name="T8" fmla="*/ 217 w 2887"/>
                <a:gd name="T9" fmla="*/ 574 h 1178"/>
                <a:gd name="T10" fmla="*/ 217 w 2887"/>
                <a:gd name="T11" fmla="*/ 545 h 1178"/>
                <a:gd name="T12" fmla="*/ 76 w 2887"/>
                <a:gd name="T13" fmla="*/ 416 h 1178"/>
                <a:gd name="T14" fmla="*/ 29 w 2887"/>
                <a:gd name="T15" fmla="*/ 114 h 1178"/>
                <a:gd name="T16" fmla="*/ 0 w 2887"/>
                <a:gd name="T17" fmla="*/ 0 h 1178"/>
                <a:gd name="T18" fmla="*/ 2852 w 2887"/>
                <a:gd name="T19" fmla="*/ 0 h 1178"/>
                <a:gd name="T20" fmla="*/ 2862 w 2887"/>
                <a:gd name="T21" fmla="*/ 130 h 1178"/>
                <a:gd name="T22" fmla="*/ 2865 w 2887"/>
                <a:gd name="T23" fmla="*/ 130 h 1178"/>
                <a:gd name="T24" fmla="*/ 2875 w 2887"/>
                <a:gd name="T25" fmla="*/ 283 h 1178"/>
                <a:gd name="T26" fmla="*/ 2886 w 2887"/>
                <a:gd name="T27" fmla="*/ 588 h 1178"/>
                <a:gd name="T28" fmla="*/ 2852 w 2887"/>
                <a:gd name="T29" fmla="*/ 1177 h 1178"/>
                <a:gd name="T30" fmla="*/ 1603 w 2887"/>
                <a:gd name="T31" fmla="*/ 1177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7" h="1178">
                  <a:moveTo>
                    <a:pt x="1603" y="1177"/>
                  </a:moveTo>
                  <a:cubicBezTo>
                    <a:pt x="1627" y="1007"/>
                    <a:pt x="1643" y="838"/>
                    <a:pt x="1645" y="671"/>
                  </a:cubicBezTo>
                  <a:lnTo>
                    <a:pt x="1648" y="602"/>
                  </a:lnTo>
                  <a:lnTo>
                    <a:pt x="211" y="602"/>
                  </a:lnTo>
                  <a:cubicBezTo>
                    <a:pt x="214" y="595"/>
                    <a:pt x="217" y="585"/>
                    <a:pt x="217" y="574"/>
                  </a:cubicBezTo>
                  <a:lnTo>
                    <a:pt x="217" y="545"/>
                  </a:lnTo>
                  <a:lnTo>
                    <a:pt x="76" y="416"/>
                  </a:lnTo>
                  <a:cubicBezTo>
                    <a:pt x="74" y="289"/>
                    <a:pt x="50" y="204"/>
                    <a:pt x="29" y="114"/>
                  </a:cubicBezTo>
                  <a:cubicBezTo>
                    <a:pt x="18" y="80"/>
                    <a:pt x="10" y="43"/>
                    <a:pt x="0" y="0"/>
                  </a:cubicBezTo>
                  <a:lnTo>
                    <a:pt x="2852" y="0"/>
                  </a:lnTo>
                  <a:cubicBezTo>
                    <a:pt x="2852" y="6"/>
                    <a:pt x="2862" y="130"/>
                    <a:pt x="2862" y="130"/>
                  </a:cubicBezTo>
                  <a:lnTo>
                    <a:pt x="2865" y="130"/>
                  </a:lnTo>
                  <a:cubicBezTo>
                    <a:pt x="2865" y="146"/>
                    <a:pt x="2875" y="283"/>
                    <a:pt x="2875" y="283"/>
                  </a:cubicBezTo>
                  <a:cubicBezTo>
                    <a:pt x="2881" y="384"/>
                    <a:pt x="2886" y="484"/>
                    <a:pt x="2886" y="588"/>
                  </a:cubicBezTo>
                  <a:cubicBezTo>
                    <a:pt x="2886" y="780"/>
                    <a:pt x="2875" y="973"/>
                    <a:pt x="2852" y="1177"/>
                  </a:cubicBezTo>
                  <a:lnTo>
                    <a:pt x="1603" y="117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6" name="Freeform 4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797550" y="2339975"/>
              <a:ext cx="1090613" cy="469900"/>
            </a:xfrm>
            <a:custGeom>
              <a:avLst/>
              <a:gdLst>
                <a:gd name="T0" fmla="*/ 2870 w 3030"/>
                <a:gd name="T1" fmla="*/ 132 h 1307"/>
                <a:gd name="T2" fmla="*/ 2870 w 3030"/>
                <a:gd name="T3" fmla="*/ 143 h 1307"/>
                <a:gd name="T4" fmla="*/ 2878 w 3030"/>
                <a:gd name="T5" fmla="*/ 211 h 1307"/>
                <a:gd name="T6" fmla="*/ 2881 w 3030"/>
                <a:gd name="T7" fmla="*/ 248 h 1307"/>
                <a:gd name="T8" fmla="*/ 2884 w 3030"/>
                <a:gd name="T9" fmla="*/ 291 h 1307"/>
                <a:gd name="T10" fmla="*/ 2886 w 3030"/>
                <a:gd name="T11" fmla="*/ 317 h 1307"/>
                <a:gd name="T12" fmla="*/ 2889 w 3030"/>
                <a:gd name="T13" fmla="*/ 354 h 1307"/>
                <a:gd name="T14" fmla="*/ 2900 w 3030"/>
                <a:gd name="T15" fmla="*/ 653 h 1307"/>
                <a:gd name="T16" fmla="*/ 2873 w 3030"/>
                <a:gd name="T17" fmla="*/ 1176 h 1307"/>
                <a:gd name="T18" fmla="*/ 1759 w 3030"/>
                <a:gd name="T19" fmla="*/ 1176 h 1307"/>
                <a:gd name="T20" fmla="*/ 1794 w 3030"/>
                <a:gd name="T21" fmla="*/ 740 h 1307"/>
                <a:gd name="T22" fmla="*/ 1796 w 3030"/>
                <a:gd name="T23" fmla="*/ 606 h 1307"/>
                <a:gd name="T24" fmla="*/ 1661 w 3030"/>
                <a:gd name="T25" fmla="*/ 606 h 1307"/>
                <a:gd name="T26" fmla="*/ 365 w 3030"/>
                <a:gd name="T27" fmla="*/ 606 h 1307"/>
                <a:gd name="T28" fmla="*/ 365 w 3030"/>
                <a:gd name="T29" fmla="*/ 584 h 1307"/>
                <a:gd name="T30" fmla="*/ 323 w 3030"/>
                <a:gd name="T31" fmla="*/ 545 h 1307"/>
                <a:gd name="T32" fmla="*/ 225 w 3030"/>
                <a:gd name="T33" fmla="*/ 455 h 1307"/>
                <a:gd name="T34" fmla="*/ 174 w 3030"/>
                <a:gd name="T35" fmla="*/ 166 h 1307"/>
                <a:gd name="T36" fmla="*/ 167 w 3030"/>
                <a:gd name="T37" fmla="*/ 135 h 1307"/>
                <a:gd name="T38" fmla="*/ 2870 w 3030"/>
                <a:gd name="T39" fmla="*/ 135 h 1307"/>
                <a:gd name="T40" fmla="*/ 2870 w 3030"/>
                <a:gd name="T41" fmla="*/ 132 h 1307"/>
                <a:gd name="T42" fmla="*/ 2989 w 3030"/>
                <a:gd name="T43" fmla="*/ 0 h 1307"/>
                <a:gd name="T44" fmla="*/ 0 w 3030"/>
                <a:gd name="T45" fmla="*/ 0 h 1307"/>
                <a:gd name="T46" fmla="*/ 90 w 3030"/>
                <a:gd name="T47" fmla="*/ 510 h 1307"/>
                <a:gd name="T48" fmla="*/ 227 w 3030"/>
                <a:gd name="T49" fmla="*/ 640 h 1307"/>
                <a:gd name="T50" fmla="*/ 37 w 3030"/>
                <a:gd name="T51" fmla="*/ 734 h 1307"/>
                <a:gd name="T52" fmla="*/ 1656 w 3030"/>
                <a:gd name="T53" fmla="*/ 734 h 1307"/>
                <a:gd name="T54" fmla="*/ 1603 w 3030"/>
                <a:gd name="T55" fmla="*/ 1306 h 1307"/>
                <a:gd name="T56" fmla="*/ 2989 w 3030"/>
                <a:gd name="T57" fmla="*/ 1306 h 1307"/>
                <a:gd name="T58" fmla="*/ 3029 w 3030"/>
                <a:gd name="T59" fmla="*/ 651 h 1307"/>
                <a:gd name="T60" fmla="*/ 3019 w 3030"/>
                <a:gd name="T61" fmla="*/ 344 h 1307"/>
                <a:gd name="T62" fmla="*/ 3013 w 3030"/>
                <a:gd name="T63" fmla="*/ 278 h 1307"/>
                <a:gd name="T64" fmla="*/ 3003 w 3030"/>
                <a:gd name="T65" fmla="*/ 127 h 1307"/>
                <a:gd name="T66" fmla="*/ 3003 w 3030"/>
                <a:gd name="T67" fmla="*/ 127 h 1307"/>
                <a:gd name="T68" fmla="*/ 2989 w 3030"/>
                <a:gd name="T69" fmla="*/ 0 h 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0" h="1307">
                  <a:moveTo>
                    <a:pt x="2870" y="132"/>
                  </a:moveTo>
                  <a:cubicBezTo>
                    <a:pt x="2870" y="135"/>
                    <a:pt x="2870" y="140"/>
                    <a:pt x="2870" y="143"/>
                  </a:cubicBezTo>
                  <a:lnTo>
                    <a:pt x="2878" y="211"/>
                  </a:lnTo>
                  <a:cubicBezTo>
                    <a:pt x="2878" y="225"/>
                    <a:pt x="2881" y="235"/>
                    <a:pt x="2881" y="248"/>
                  </a:cubicBezTo>
                  <a:lnTo>
                    <a:pt x="2884" y="291"/>
                  </a:lnTo>
                  <a:lnTo>
                    <a:pt x="2886" y="317"/>
                  </a:lnTo>
                  <a:lnTo>
                    <a:pt x="2889" y="354"/>
                  </a:lnTo>
                  <a:cubicBezTo>
                    <a:pt x="2894" y="468"/>
                    <a:pt x="2900" y="563"/>
                    <a:pt x="2900" y="653"/>
                  </a:cubicBezTo>
                  <a:cubicBezTo>
                    <a:pt x="2900" y="822"/>
                    <a:pt x="2892" y="996"/>
                    <a:pt x="2873" y="1176"/>
                  </a:cubicBezTo>
                  <a:lnTo>
                    <a:pt x="1759" y="1176"/>
                  </a:lnTo>
                  <a:cubicBezTo>
                    <a:pt x="1778" y="1031"/>
                    <a:pt x="1788" y="882"/>
                    <a:pt x="1794" y="740"/>
                  </a:cubicBezTo>
                  <a:lnTo>
                    <a:pt x="1796" y="606"/>
                  </a:lnTo>
                  <a:lnTo>
                    <a:pt x="1661" y="606"/>
                  </a:lnTo>
                  <a:lnTo>
                    <a:pt x="365" y="606"/>
                  </a:lnTo>
                  <a:lnTo>
                    <a:pt x="365" y="584"/>
                  </a:lnTo>
                  <a:lnTo>
                    <a:pt x="323" y="545"/>
                  </a:lnTo>
                  <a:lnTo>
                    <a:pt x="225" y="455"/>
                  </a:lnTo>
                  <a:cubicBezTo>
                    <a:pt x="219" y="336"/>
                    <a:pt x="196" y="248"/>
                    <a:pt x="174" y="166"/>
                  </a:cubicBezTo>
                  <a:cubicBezTo>
                    <a:pt x="172" y="156"/>
                    <a:pt x="169" y="145"/>
                    <a:pt x="167" y="135"/>
                  </a:cubicBezTo>
                  <a:lnTo>
                    <a:pt x="2870" y="135"/>
                  </a:lnTo>
                  <a:lnTo>
                    <a:pt x="2870" y="132"/>
                  </a:lnTo>
                  <a:close/>
                  <a:moveTo>
                    <a:pt x="2989" y="0"/>
                  </a:moveTo>
                  <a:lnTo>
                    <a:pt x="0" y="0"/>
                  </a:lnTo>
                  <a:cubicBezTo>
                    <a:pt x="34" y="209"/>
                    <a:pt x="90" y="293"/>
                    <a:pt x="90" y="510"/>
                  </a:cubicBezTo>
                  <a:lnTo>
                    <a:pt x="227" y="640"/>
                  </a:lnTo>
                  <a:cubicBezTo>
                    <a:pt x="227" y="671"/>
                    <a:pt x="37" y="702"/>
                    <a:pt x="37" y="734"/>
                  </a:cubicBezTo>
                  <a:lnTo>
                    <a:pt x="1656" y="734"/>
                  </a:lnTo>
                  <a:cubicBezTo>
                    <a:pt x="1651" y="930"/>
                    <a:pt x="1632" y="1120"/>
                    <a:pt x="1603" y="1306"/>
                  </a:cubicBezTo>
                  <a:lnTo>
                    <a:pt x="2989" y="1306"/>
                  </a:lnTo>
                  <a:cubicBezTo>
                    <a:pt x="3016" y="1091"/>
                    <a:pt x="3029" y="872"/>
                    <a:pt x="3029" y="651"/>
                  </a:cubicBezTo>
                  <a:cubicBezTo>
                    <a:pt x="3029" y="547"/>
                    <a:pt x="3024" y="444"/>
                    <a:pt x="3019" y="344"/>
                  </a:cubicBezTo>
                  <a:cubicBezTo>
                    <a:pt x="3019" y="323"/>
                    <a:pt x="3016" y="301"/>
                    <a:pt x="3013" y="278"/>
                  </a:cubicBezTo>
                  <a:cubicBezTo>
                    <a:pt x="3011" y="227"/>
                    <a:pt x="3008" y="177"/>
                    <a:pt x="3003" y="127"/>
                  </a:cubicBezTo>
                  <a:lnTo>
                    <a:pt x="3003" y="127"/>
                  </a:lnTo>
                  <a:cubicBezTo>
                    <a:pt x="2997" y="87"/>
                    <a:pt x="2995" y="42"/>
                    <a:pt x="298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7" name="Freeform 5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30675" y="2892425"/>
              <a:ext cx="301625" cy="431800"/>
            </a:xfrm>
            <a:custGeom>
              <a:avLst/>
              <a:gdLst>
                <a:gd name="T0" fmla="*/ 717 w 837"/>
                <a:gd name="T1" fmla="*/ 0 h 1199"/>
                <a:gd name="T2" fmla="*/ 717 w 837"/>
                <a:gd name="T3" fmla="*/ 66 h 1199"/>
                <a:gd name="T4" fmla="*/ 797 w 837"/>
                <a:gd name="T5" fmla="*/ 53 h 1199"/>
                <a:gd name="T6" fmla="*/ 783 w 837"/>
                <a:gd name="T7" fmla="*/ 132 h 1199"/>
                <a:gd name="T8" fmla="*/ 678 w 837"/>
                <a:gd name="T9" fmla="*/ 106 h 1199"/>
                <a:gd name="T10" fmla="*/ 611 w 837"/>
                <a:gd name="T11" fmla="*/ 185 h 1199"/>
                <a:gd name="T12" fmla="*/ 585 w 837"/>
                <a:gd name="T13" fmla="*/ 145 h 1199"/>
                <a:gd name="T14" fmla="*/ 339 w 837"/>
                <a:gd name="T15" fmla="*/ 106 h 1199"/>
                <a:gd name="T16" fmla="*/ 379 w 837"/>
                <a:gd name="T17" fmla="*/ 132 h 1199"/>
                <a:gd name="T18" fmla="*/ 365 w 837"/>
                <a:gd name="T19" fmla="*/ 198 h 1199"/>
                <a:gd name="T20" fmla="*/ 379 w 837"/>
                <a:gd name="T21" fmla="*/ 212 h 1199"/>
                <a:gd name="T22" fmla="*/ 458 w 837"/>
                <a:gd name="T23" fmla="*/ 185 h 1199"/>
                <a:gd name="T24" fmla="*/ 342 w 837"/>
                <a:gd name="T25" fmla="*/ 291 h 1199"/>
                <a:gd name="T26" fmla="*/ 381 w 837"/>
                <a:gd name="T27" fmla="*/ 394 h 1199"/>
                <a:gd name="T28" fmla="*/ 328 w 837"/>
                <a:gd name="T29" fmla="*/ 421 h 1199"/>
                <a:gd name="T30" fmla="*/ 289 w 837"/>
                <a:gd name="T31" fmla="*/ 341 h 1199"/>
                <a:gd name="T32" fmla="*/ 196 w 837"/>
                <a:gd name="T33" fmla="*/ 381 h 1199"/>
                <a:gd name="T34" fmla="*/ 339 w 837"/>
                <a:gd name="T35" fmla="*/ 106 h 1199"/>
                <a:gd name="T36" fmla="*/ 770 w 837"/>
                <a:gd name="T37" fmla="*/ 222 h 1199"/>
                <a:gd name="T38" fmla="*/ 704 w 837"/>
                <a:gd name="T39" fmla="*/ 288 h 1199"/>
                <a:gd name="T40" fmla="*/ 664 w 837"/>
                <a:gd name="T41" fmla="*/ 262 h 1199"/>
                <a:gd name="T42" fmla="*/ 664 w 837"/>
                <a:gd name="T43" fmla="*/ 182 h 1199"/>
                <a:gd name="T44" fmla="*/ 717 w 837"/>
                <a:gd name="T45" fmla="*/ 169 h 1199"/>
                <a:gd name="T46" fmla="*/ 588 w 837"/>
                <a:gd name="T47" fmla="*/ 442 h 1199"/>
                <a:gd name="T48" fmla="*/ 548 w 837"/>
                <a:gd name="T49" fmla="*/ 495 h 1199"/>
                <a:gd name="T50" fmla="*/ 730 w 837"/>
                <a:gd name="T51" fmla="*/ 415 h 1199"/>
                <a:gd name="T52" fmla="*/ 834 w 837"/>
                <a:gd name="T53" fmla="*/ 455 h 1199"/>
                <a:gd name="T54" fmla="*/ 651 w 837"/>
                <a:gd name="T55" fmla="*/ 598 h 1199"/>
                <a:gd name="T56" fmla="*/ 691 w 837"/>
                <a:gd name="T57" fmla="*/ 651 h 1199"/>
                <a:gd name="T58" fmla="*/ 678 w 837"/>
                <a:gd name="T59" fmla="*/ 780 h 1199"/>
                <a:gd name="T60" fmla="*/ 558 w 837"/>
                <a:gd name="T61" fmla="*/ 833 h 1199"/>
                <a:gd name="T62" fmla="*/ 558 w 837"/>
                <a:gd name="T63" fmla="*/ 704 h 1199"/>
                <a:gd name="T64" fmla="*/ 429 w 837"/>
                <a:gd name="T65" fmla="*/ 1185 h 1199"/>
                <a:gd name="T66" fmla="*/ 376 w 837"/>
                <a:gd name="T67" fmla="*/ 1198 h 1199"/>
                <a:gd name="T68" fmla="*/ 506 w 837"/>
                <a:gd name="T69" fmla="*/ 637 h 1199"/>
                <a:gd name="T70" fmla="*/ 572 w 837"/>
                <a:gd name="T71" fmla="*/ 651 h 1199"/>
                <a:gd name="T72" fmla="*/ 545 w 837"/>
                <a:gd name="T73" fmla="*/ 637 h 1199"/>
                <a:gd name="T74" fmla="*/ 572 w 837"/>
                <a:gd name="T75" fmla="*/ 598 h 1199"/>
                <a:gd name="T76" fmla="*/ 625 w 837"/>
                <a:gd name="T77" fmla="*/ 624 h 1199"/>
                <a:gd name="T78" fmla="*/ 598 w 837"/>
                <a:gd name="T79" fmla="*/ 611 h 1199"/>
                <a:gd name="T80" fmla="*/ 678 w 837"/>
                <a:gd name="T81" fmla="*/ 505 h 1199"/>
                <a:gd name="T82" fmla="*/ 236 w 837"/>
                <a:gd name="T83" fmla="*/ 680 h 1199"/>
                <a:gd name="T84" fmla="*/ 222 w 837"/>
                <a:gd name="T85" fmla="*/ 653 h 1199"/>
                <a:gd name="T86" fmla="*/ 455 w 837"/>
                <a:gd name="T87" fmla="*/ 497 h 1199"/>
                <a:gd name="T88" fmla="*/ 469 w 837"/>
                <a:gd name="T89" fmla="*/ 471 h 1199"/>
                <a:gd name="T90" fmla="*/ 455 w 837"/>
                <a:gd name="T91" fmla="*/ 354 h 1199"/>
                <a:gd name="T92" fmla="*/ 471 w 837"/>
                <a:gd name="T93" fmla="*/ 352 h 1199"/>
                <a:gd name="T94" fmla="*/ 119 w 837"/>
                <a:gd name="T95" fmla="*/ 706 h 1199"/>
                <a:gd name="T96" fmla="*/ 29 w 837"/>
                <a:gd name="T97" fmla="*/ 979 h 1199"/>
                <a:gd name="T98" fmla="*/ 93 w 837"/>
                <a:gd name="T99" fmla="*/ 680 h 1199"/>
                <a:gd name="T100" fmla="*/ 667 w 837"/>
                <a:gd name="T101" fmla="*/ 926 h 1199"/>
                <a:gd name="T102" fmla="*/ 590 w 837"/>
                <a:gd name="T103" fmla="*/ 1069 h 1199"/>
                <a:gd name="T104" fmla="*/ 614 w 837"/>
                <a:gd name="T105" fmla="*/ 1148 h 1199"/>
                <a:gd name="T106" fmla="*/ 551 w 837"/>
                <a:gd name="T107" fmla="*/ 966 h 1199"/>
                <a:gd name="T108" fmla="*/ 511 w 837"/>
                <a:gd name="T109" fmla="*/ 939 h 1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37" h="1199">
                  <a:moveTo>
                    <a:pt x="691" y="0"/>
                  </a:moveTo>
                  <a:lnTo>
                    <a:pt x="717" y="0"/>
                  </a:lnTo>
                  <a:lnTo>
                    <a:pt x="744" y="26"/>
                  </a:lnTo>
                  <a:lnTo>
                    <a:pt x="717" y="66"/>
                  </a:lnTo>
                  <a:lnTo>
                    <a:pt x="783" y="53"/>
                  </a:lnTo>
                  <a:lnTo>
                    <a:pt x="797" y="53"/>
                  </a:lnTo>
                  <a:lnTo>
                    <a:pt x="836" y="92"/>
                  </a:lnTo>
                  <a:cubicBezTo>
                    <a:pt x="836" y="103"/>
                    <a:pt x="818" y="116"/>
                    <a:pt x="783" y="132"/>
                  </a:cubicBezTo>
                  <a:lnTo>
                    <a:pt x="704" y="106"/>
                  </a:lnTo>
                  <a:lnTo>
                    <a:pt x="678" y="106"/>
                  </a:lnTo>
                  <a:cubicBezTo>
                    <a:pt x="678" y="140"/>
                    <a:pt x="659" y="167"/>
                    <a:pt x="625" y="185"/>
                  </a:cubicBezTo>
                  <a:lnTo>
                    <a:pt x="611" y="185"/>
                  </a:lnTo>
                  <a:lnTo>
                    <a:pt x="585" y="159"/>
                  </a:lnTo>
                  <a:lnTo>
                    <a:pt x="585" y="145"/>
                  </a:lnTo>
                  <a:lnTo>
                    <a:pt x="691" y="0"/>
                  </a:lnTo>
                  <a:close/>
                  <a:moveTo>
                    <a:pt x="339" y="106"/>
                  </a:moveTo>
                  <a:lnTo>
                    <a:pt x="352" y="106"/>
                  </a:lnTo>
                  <a:lnTo>
                    <a:pt x="379" y="132"/>
                  </a:lnTo>
                  <a:lnTo>
                    <a:pt x="379" y="185"/>
                  </a:lnTo>
                  <a:lnTo>
                    <a:pt x="365" y="198"/>
                  </a:lnTo>
                  <a:lnTo>
                    <a:pt x="365" y="212"/>
                  </a:lnTo>
                  <a:lnTo>
                    <a:pt x="379" y="212"/>
                  </a:lnTo>
                  <a:lnTo>
                    <a:pt x="405" y="185"/>
                  </a:lnTo>
                  <a:lnTo>
                    <a:pt x="458" y="185"/>
                  </a:lnTo>
                  <a:lnTo>
                    <a:pt x="484" y="212"/>
                  </a:lnTo>
                  <a:cubicBezTo>
                    <a:pt x="450" y="264"/>
                    <a:pt x="402" y="291"/>
                    <a:pt x="342" y="291"/>
                  </a:cubicBezTo>
                  <a:cubicBezTo>
                    <a:pt x="342" y="320"/>
                    <a:pt x="355" y="349"/>
                    <a:pt x="381" y="381"/>
                  </a:cubicBezTo>
                  <a:lnTo>
                    <a:pt x="381" y="394"/>
                  </a:lnTo>
                  <a:lnTo>
                    <a:pt x="355" y="421"/>
                  </a:lnTo>
                  <a:lnTo>
                    <a:pt x="328" y="421"/>
                  </a:lnTo>
                  <a:cubicBezTo>
                    <a:pt x="310" y="421"/>
                    <a:pt x="302" y="394"/>
                    <a:pt x="302" y="341"/>
                  </a:cubicBezTo>
                  <a:lnTo>
                    <a:pt x="289" y="341"/>
                  </a:lnTo>
                  <a:cubicBezTo>
                    <a:pt x="289" y="376"/>
                    <a:pt x="262" y="394"/>
                    <a:pt x="209" y="394"/>
                  </a:cubicBezTo>
                  <a:lnTo>
                    <a:pt x="196" y="381"/>
                  </a:lnTo>
                  <a:lnTo>
                    <a:pt x="196" y="328"/>
                  </a:lnTo>
                  <a:cubicBezTo>
                    <a:pt x="246" y="217"/>
                    <a:pt x="294" y="143"/>
                    <a:pt x="339" y="106"/>
                  </a:cubicBezTo>
                  <a:close/>
                  <a:moveTo>
                    <a:pt x="717" y="169"/>
                  </a:moveTo>
                  <a:lnTo>
                    <a:pt x="770" y="222"/>
                  </a:lnTo>
                  <a:lnTo>
                    <a:pt x="770" y="235"/>
                  </a:lnTo>
                  <a:lnTo>
                    <a:pt x="704" y="288"/>
                  </a:lnTo>
                  <a:lnTo>
                    <a:pt x="691" y="288"/>
                  </a:lnTo>
                  <a:lnTo>
                    <a:pt x="664" y="262"/>
                  </a:lnTo>
                  <a:lnTo>
                    <a:pt x="678" y="222"/>
                  </a:lnTo>
                  <a:lnTo>
                    <a:pt x="664" y="182"/>
                  </a:lnTo>
                  <a:lnTo>
                    <a:pt x="678" y="169"/>
                  </a:lnTo>
                  <a:lnTo>
                    <a:pt x="717" y="169"/>
                  </a:lnTo>
                  <a:close/>
                  <a:moveTo>
                    <a:pt x="471" y="352"/>
                  </a:moveTo>
                  <a:cubicBezTo>
                    <a:pt x="551" y="381"/>
                    <a:pt x="588" y="410"/>
                    <a:pt x="588" y="442"/>
                  </a:cubicBezTo>
                  <a:cubicBezTo>
                    <a:pt x="588" y="468"/>
                    <a:pt x="574" y="481"/>
                    <a:pt x="548" y="481"/>
                  </a:cubicBezTo>
                  <a:lnTo>
                    <a:pt x="548" y="495"/>
                  </a:lnTo>
                  <a:lnTo>
                    <a:pt x="561" y="495"/>
                  </a:lnTo>
                  <a:lnTo>
                    <a:pt x="730" y="415"/>
                  </a:lnTo>
                  <a:lnTo>
                    <a:pt x="757" y="415"/>
                  </a:lnTo>
                  <a:cubicBezTo>
                    <a:pt x="810" y="421"/>
                    <a:pt x="834" y="434"/>
                    <a:pt x="834" y="455"/>
                  </a:cubicBezTo>
                  <a:lnTo>
                    <a:pt x="834" y="468"/>
                  </a:lnTo>
                  <a:lnTo>
                    <a:pt x="651" y="598"/>
                  </a:lnTo>
                  <a:lnTo>
                    <a:pt x="651" y="624"/>
                  </a:lnTo>
                  <a:cubicBezTo>
                    <a:pt x="678" y="624"/>
                    <a:pt x="691" y="632"/>
                    <a:pt x="691" y="651"/>
                  </a:cubicBezTo>
                  <a:lnTo>
                    <a:pt x="611" y="741"/>
                  </a:lnTo>
                  <a:cubicBezTo>
                    <a:pt x="654" y="743"/>
                    <a:pt x="678" y="757"/>
                    <a:pt x="678" y="780"/>
                  </a:cubicBezTo>
                  <a:lnTo>
                    <a:pt x="611" y="833"/>
                  </a:lnTo>
                  <a:lnTo>
                    <a:pt x="558" y="833"/>
                  </a:lnTo>
                  <a:lnTo>
                    <a:pt x="519" y="794"/>
                  </a:lnTo>
                  <a:cubicBezTo>
                    <a:pt x="519" y="764"/>
                    <a:pt x="532" y="735"/>
                    <a:pt x="558" y="704"/>
                  </a:cubicBezTo>
                  <a:lnTo>
                    <a:pt x="545" y="704"/>
                  </a:lnTo>
                  <a:cubicBezTo>
                    <a:pt x="511" y="704"/>
                    <a:pt x="471" y="865"/>
                    <a:pt x="429" y="1185"/>
                  </a:cubicBezTo>
                  <a:lnTo>
                    <a:pt x="416" y="1198"/>
                  </a:lnTo>
                  <a:lnTo>
                    <a:pt x="376" y="1198"/>
                  </a:lnTo>
                  <a:cubicBezTo>
                    <a:pt x="357" y="1198"/>
                    <a:pt x="344" y="1172"/>
                    <a:pt x="336" y="1119"/>
                  </a:cubicBezTo>
                  <a:cubicBezTo>
                    <a:pt x="402" y="823"/>
                    <a:pt x="461" y="664"/>
                    <a:pt x="506" y="637"/>
                  </a:cubicBezTo>
                  <a:lnTo>
                    <a:pt x="558" y="651"/>
                  </a:lnTo>
                  <a:lnTo>
                    <a:pt x="572" y="651"/>
                  </a:lnTo>
                  <a:lnTo>
                    <a:pt x="572" y="637"/>
                  </a:lnTo>
                  <a:lnTo>
                    <a:pt x="545" y="637"/>
                  </a:lnTo>
                  <a:lnTo>
                    <a:pt x="545" y="598"/>
                  </a:lnTo>
                  <a:lnTo>
                    <a:pt x="572" y="598"/>
                  </a:lnTo>
                  <a:lnTo>
                    <a:pt x="611" y="624"/>
                  </a:lnTo>
                  <a:lnTo>
                    <a:pt x="625" y="624"/>
                  </a:lnTo>
                  <a:lnTo>
                    <a:pt x="625" y="611"/>
                  </a:lnTo>
                  <a:lnTo>
                    <a:pt x="598" y="611"/>
                  </a:lnTo>
                  <a:lnTo>
                    <a:pt x="598" y="585"/>
                  </a:lnTo>
                  <a:lnTo>
                    <a:pt x="678" y="505"/>
                  </a:lnTo>
                  <a:lnTo>
                    <a:pt x="678" y="497"/>
                  </a:lnTo>
                  <a:cubicBezTo>
                    <a:pt x="561" y="577"/>
                    <a:pt x="413" y="637"/>
                    <a:pt x="236" y="680"/>
                  </a:cubicBezTo>
                  <a:lnTo>
                    <a:pt x="222" y="667"/>
                  </a:lnTo>
                  <a:lnTo>
                    <a:pt x="222" y="653"/>
                  </a:lnTo>
                  <a:lnTo>
                    <a:pt x="482" y="537"/>
                  </a:lnTo>
                  <a:lnTo>
                    <a:pt x="455" y="497"/>
                  </a:lnTo>
                  <a:lnTo>
                    <a:pt x="469" y="484"/>
                  </a:lnTo>
                  <a:lnTo>
                    <a:pt x="469" y="471"/>
                  </a:lnTo>
                  <a:lnTo>
                    <a:pt x="442" y="368"/>
                  </a:lnTo>
                  <a:lnTo>
                    <a:pt x="455" y="354"/>
                  </a:lnTo>
                  <a:lnTo>
                    <a:pt x="471" y="354"/>
                  </a:lnTo>
                  <a:lnTo>
                    <a:pt x="471" y="352"/>
                  </a:lnTo>
                  <a:close/>
                  <a:moveTo>
                    <a:pt x="93" y="680"/>
                  </a:moveTo>
                  <a:lnTo>
                    <a:pt x="119" y="706"/>
                  </a:lnTo>
                  <a:lnTo>
                    <a:pt x="119" y="796"/>
                  </a:lnTo>
                  <a:cubicBezTo>
                    <a:pt x="119" y="833"/>
                    <a:pt x="90" y="894"/>
                    <a:pt x="29" y="979"/>
                  </a:cubicBezTo>
                  <a:lnTo>
                    <a:pt x="3" y="952"/>
                  </a:lnTo>
                  <a:cubicBezTo>
                    <a:pt x="0" y="841"/>
                    <a:pt x="32" y="751"/>
                    <a:pt x="93" y="680"/>
                  </a:cubicBezTo>
                  <a:close/>
                  <a:moveTo>
                    <a:pt x="614" y="886"/>
                  </a:moveTo>
                  <a:lnTo>
                    <a:pt x="667" y="926"/>
                  </a:lnTo>
                  <a:lnTo>
                    <a:pt x="667" y="939"/>
                  </a:lnTo>
                  <a:lnTo>
                    <a:pt x="590" y="1069"/>
                  </a:lnTo>
                  <a:cubicBezTo>
                    <a:pt x="646" y="1069"/>
                    <a:pt x="675" y="1082"/>
                    <a:pt x="680" y="1108"/>
                  </a:cubicBezTo>
                  <a:cubicBezTo>
                    <a:pt x="680" y="1127"/>
                    <a:pt x="659" y="1137"/>
                    <a:pt x="614" y="1148"/>
                  </a:cubicBezTo>
                  <a:cubicBezTo>
                    <a:pt x="545" y="1137"/>
                    <a:pt x="511" y="1119"/>
                    <a:pt x="511" y="1095"/>
                  </a:cubicBezTo>
                  <a:lnTo>
                    <a:pt x="551" y="966"/>
                  </a:lnTo>
                  <a:lnTo>
                    <a:pt x="537" y="966"/>
                  </a:lnTo>
                  <a:lnTo>
                    <a:pt x="511" y="939"/>
                  </a:lnTo>
                  <a:cubicBezTo>
                    <a:pt x="508" y="923"/>
                    <a:pt x="545" y="905"/>
                    <a:pt x="614" y="8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8" name="Freeform 6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522788" y="2944813"/>
              <a:ext cx="358775" cy="381000"/>
            </a:xfrm>
            <a:custGeom>
              <a:avLst/>
              <a:gdLst>
                <a:gd name="T0" fmla="*/ 407 w 995"/>
                <a:gd name="T1" fmla="*/ 0 h 1060"/>
                <a:gd name="T2" fmla="*/ 79 w 995"/>
                <a:gd name="T3" fmla="*/ 365 h 1060"/>
                <a:gd name="T4" fmla="*/ 0 w 995"/>
                <a:gd name="T5" fmla="*/ 313 h 1060"/>
                <a:gd name="T6" fmla="*/ 394 w 995"/>
                <a:gd name="T7" fmla="*/ 0 h 1060"/>
                <a:gd name="T8" fmla="*/ 994 w 995"/>
                <a:gd name="T9" fmla="*/ 53 h 1060"/>
                <a:gd name="T10" fmla="*/ 746 w 995"/>
                <a:gd name="T11" fmla="*/ 432 h 1060"/>
                <a:gd name="T12" fmla="*/ 706 w 995"/>
                <a:gd name="T13" fmla="*/ 641 h 1060"/>
                <a:gd name="T14" fmla="*/ 799 w 995"/>
                <a:gd name="T15" fmla="*/ 614 h 1060"/>
                <a:gd name="T16" fmla="*/ 759 w 995"/>
                <a:gd name="T17" fmla="*/ 926 h 1060"/>
                <a:gd name="T18" fmla="*/ 849 w 995"/>
                <a:gd name="T19" fmla="*/ 1019 h 1060"/>
                <a:gd name="T20" fmla="*/ 669 w 995"/>
                <a:gd name="T21" fmla="*/ 969 h 1060"/>
                <a:gd name="T22" fmla="*/ 669 w 995"/>
                <a:gd name="T23" fmla="*/ 799 h 1060"/>
                <a:gd name="T24" fmla="*/ 603 w 995"/>
                <a:gd name="T25" fmla="*/ 799 h 1060"/>
                <a:gd name="T26" fmla="*/ 669 w 995"/>
                <a:gd name="T27" fmla="*/ 500 h 1060"/>
                <a:gd name="T28" fmla="*/ 643 w 995"/>
                <a:gd name="T29" fmla="*/ 305 h 1060"/>
                <a:gd name="T30" fmla="*/ 695 w 995"/>
                <a:gd name="T31" fmla="*/ 278 h 1060"/>
                <a:gd name="T32" fmla="*/ 748 w 995"/>
                <a:gd name="T33" fmla="*/ 368 h 1060"/>
                <a:gd name="T34" fmla="*/ 891 w 995"/>
                <a:gd name="T35" fmla="*/ 56 h 1060"/>
                <a:gd name="T36" fmla="*/ 214 w 995"/>
                <a:gd name="T37" fmla="*/ 1022 h 1060"/>
                <a:gd name="T38" fmla="*/ 145 w 995"/>
                <a:gd name="T39" fmla="*/ 969 h 1060"/>
                <a:gd name="T40" fmla="*/ 248 w 995"/>
                <a:gd name="T41" fmla="*/ 670 h 1060"/>
                <a:gd name="T42" fmla="*/ 169 w 995"/>
                <a:gd name="T43" fmla="*/ 604 h 1060"/>
                <a:gd name="T44" fmla="*/ 404 w 995"/>
                <a:gd name="T45" fmla="*/ 461 h 1060"/>
                <a:gd name="T46" fmla="*/ 365 w 995"/>
                <a:gd name="T47" fmla="*/ 617 h 1060"/>
                <a:gd name="T48" fmla="*/ 743 w 995"/>
                <a:gd name="T49" fmla="*/ 69 h 1060"/>
                <a:gd name="T50" fmla="*/ 238 w 995"/>
                <a:gd name="T51" fmla="*/ 572 h 1060"/>
                <a:gd name="T52" fmla="*/ 264 w 995"/>
                <a:gd name="T53" fmla="*/ 612 h 1060"/>
                <a:gd name="T54" fmla="*/ 238 w 995"/>
                <a:gd name="T55" fmla="*/ 572 h 1060"/>
                <a:gd name="T56" fmla="*/ 251 w 995"/>
                <a:gd name="T57" fmla="*/ 834 h 1060"/>
                <a:gd name="T58" fmla="*/ 367 w 995"/>
                <a:gd name="T59" fmla="*/ 625 h 1060"/>
                <a:gd name="T60" fmla="*/ 695 w 995"/>
                <a:gd name="T61" fmla="*/ 754 h 1060"/>
                <a:gd name="T62" fmla="*/ 722 w 995"/>
                <a:gd name="T63" fmla="*/ 844 h 1060"/>
                <a:gd name="T64" fmla="*/ 695 w 995"/>
                <a:gd name="T65" fmla="*/ 754 h 1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5" h="1060">
                  <a:moveTo>
                    <a:pt x="394" y="0"/>
                  </a:moveTo>
                  <a:lnTo>
                    <a:pt x="407" y="0"/>
                  </a:lnTo>
                  <a:cubicBezTo>
                    <a:pt x="407" y="96"/>
                    <a:pt x="325" y="217"/>
                    <a:pt x="158" y="365"/>
                  </a:cubicBezTo>
                  <a:lnTo>
                    <a:pt x="79" y="365"/>
                  </a:lnTo>
                  <a:cubicBezTo>
                    <a:pt x="31" y="365"/>
                    <a:pt x="8" y="352"/>
                    <a:pt x="0" y="326"/>
                  </a:cubicBezTo>
                  <a:lnTo>
                    <a:pt x="0" y="313"/>
                  </a:lnTo>
                  <a:lnTo>
                    <a:pt x="299" y="27"/>
                  </a:lnTo>
                  <a:lnTo>
                    <a:pt x="394" y="0"/>
                  </a:lnTo>
                  <a:close/>
                  <a:moveTo>
                    <a:pt x="902" y="0"/>
                  </a:moveTo>
                  <a:cubicBezTo>
                    <a:pt x="963" y="14"/>
                    <a:pt x="994" y="32"/>
                    <a:pt x="994" y="53"/>
                  </a:cubicBezTo>
                  <a:lnTo>
                    <a:pt x="994" y="67"/>
                  </a:lnTo>
                  <a:cubicBezTo>
                    <a:pt x="994" y="138"/>
                    <a:pt x="912" y="260"/>
                    <a:pt x="746" y="432"/>
                  </a:cubicBezTo>
                  <a:lnTo>
                    <a:pt x="706" y="432"/>
                  </a:lnTo>
                  <a:lnTo>
                    <a:pt x="706" y="641"/>
                  </a:lnTo>
                  <a:lnTo>
                    <a:pt x="746" y="614"/>
                  </a:lnTo>
                  <a:lnTo>
                    <a:pt x="799" y="614"/>
                  </a:lnTo>
                  <a:cubicBezTo>
                    <a:pt x="825" y="614"/>
                    <a:pt x="838" y="633"/>
                    <a:pt x="838" y="667"/>
                  </a:cubicBezTo>
                  <a:lnTo>
                    <a:pt x="759" y="926"/>
                  </a:lnTo>
                  <a:lnTo>
                    <a:pt x="759" y="940"/>
                  </a:lnTo>
                  <a:cubicBezTo>
                    <a:pt x="820" y="940"/>
                    <a:pt x="849" y="966"/>
                    <a:pt x="849" y="1019"/>
                  </a:cubicBezTo>
                  <a:cubicBezTo>
                    <a:pt x="849" y="1040"/>
                    <a:pt x="820" y="1053"/>
                    <a:pt x="759" y="1059"/>
                  </a:cubicBezTo>
                  <a:cubicBezTo>
                    <a:pt x="727" y="1059"/>
                    <a:pt x="695" y="1030"/>
                    <a:pt x="669" y="969"/>
                  </a:cubicBezTo>
                  <a:lnTo>
                    <a:pt x="682" y="839"/>
                  </a:lnTo>
                  <a:lnTo>
                    <a:pt x="669" y="799"/>
                  </a:lnTo>
                  <a:lnTo>
                    <a:pt x="616" y="839"/>
                  </a:lnTo>
                  <a:lnTo>
                    <a:pt x="603" y="799"/>
                  </a:lnTo>
                  <a:lnTo>
                    <a:pt x="669" y="656"/>
                  </a:lnTo>
                  <a:lnTo>
                    <a:pt x="669" y="500"/>
                  </a:lnTo>
                  <a:lnTo>
                    <a:pt x="682" y="408"/>
                  </a:lnTo>
                  <a:cubicBezTo>
                    <a:pt x="656" y="403"/>
                    <a:pt x="643" y="368"/>
                    <a:pt x="643" y="305"/>
                  </a:cubicBezTo>
                  <a:lnTo>
                    <a:pt x="682" y="278"/>
                  </a:lnTo>
                  <a:lnTo>
                    <a:pt x="695" y="278"/>
                  </a:lnTo>
                  <a:cubicBezTo>
                    <a:pt x="711" y="278"/>
                    <a:pt x="722" y="307"/>
                    <a:pt x="735" y="368"/>
                  </a:cubicBezTo>
                  <a:lnTo>
                    <a:pt x="748" y="368"/>
                  </a:lnTo>
                  <a:cubicBezTo>
                    <a:pt x="852" y="201"/>
                    <a:pt x="904" y="96"/>
                    <a:pt x="904" y="56"/>
                  </a:cubicBezTo>
                  <a:lnTo>
                    <a:pt x="891" y="56"/>
                  </a:lnTo>
                  <a:cubicBezTo>
                    <a:pt x="698" y="156"/>
                    <a:pt x="563" y="291"/>
                    <a:pt x="486" y="461"/>
                  </a:cubicBezTo>
                  <a:cubicBezTo>
                    <a:pt x="373" y="821"/>
                    <a:pt x="283" y="1006"/>
                    <a:pt x="214" y="1022"/>
                  </a:cubicBezTo>
                  <a:lnTo>
                    <a:pt x="198" y="1022"/>
                  </a:lnTo>
                  <a:lnTo>
                    <a:pt x="145" y="969"/>
                  </a:lnTo>
                  <a:lnTo>
                    <a:pt x="145" y="929"/>
                  </a:lnTo>
                  <a:cubicBezTo>
                    <a:pt x="172" y="895"/>
                    <a:pt x="206" y="807"/>
                    <a:pt x="248" y="670"/>
                  </a:cubicBezTo>
                  <a:cubicBezTo>
                    <a:pt x="211" y="670"/>
                    <a:pt x="185" y="651"/>
                    <a:pt x="169" y="617"/>
                  </a:cubicBezTo>
                  <a:lnTo>
                    <a:pt x="169" y="604"/>
                  </a:lnTo>
                  <a:cubicBezTo>
                    <a:pt x="169" y="532"/>
                    <a:pt x="222" y="466"/>
                    <a:pt x="325" y="408"/>
                  </a:cubicBezTo>
                  <a:cubicBezTo>
                    <a:pt x="378" y="408"/>
                    <a:pt x="404" y="426"/>
                    <a:pt x="404" y="461"/>
                  </a:cubicBezTo>
                  <a:lnTo>
                    <a:pt x="365" y="590"/>
                  </a:lnTo>
                  <a:lnTo>
                    <a:pt x="365" y="617"/>
                  </a:lnTo>
                  <a:lnTo>
                    <a:pt x="378" y="617"/>
                  </a:lnTo>
                  <a:cubicBezTo>
                    <a:pt x="444" y="373"/>
                    <a:pt x="566" y="191"/>
                    <a:pt x="743" y="69"/>
                  </a:cubicBezTo>
                  <a:lnTo>
                    <a:pt x="902" y="0"/>
                  </a:lnTo>
                  <a:close/>
                  <a:moveTo>
                    <a:pt x="238" y="572"/>
                  </a:moveTo>
                  <a:lnTo>
                    <a:pt x="238" y="612"/>
                  </a:lnTo>
                  <a:lnTo>
                    <a:pt x="264" y="612"/>
                  </a:lnTo>
                  <a:cubicBezTo>
                    <a:pt x="307" y="590"/>
                    <a:pt x="330" y="543"/>
                    <a:pt x="330" y="469"/>
                  </a:cubicBezTo>
                  <a:cubicBezTo>
                    <a:pt x="299" y="490"/>
                    <a:pt x="267" y="524"/>
                    <a:pt x="238" y="572"/>
                  </a:cubicBezTo>
                  <a:close/>
                  <a:moveTo>
                    <a:pt x="251" y="821"/>
                  </a:moveTo>
                  <a:lnTo>
                    <a:pt x="251" y="834"/>
                  </a:lnTo>
                  <a:lnTo>
                    <a:pt x="264" y="834"/>
                  </a:lnTo>
                  <a:cubicBezTo>
                    <a:pt x="333" y="723"/>
                    <a:pt x="367" y="654"/>
                    <a:pt x="367" y="625"/>
                  </a:cubicBezTo>
                  <a:cubicBezTo>
                    <a:pt x="336" y="625"/>
                    <a:pt x="299" y="691"/>
                    <a:pt x="251" y="821"/>
                  </a:cubicBezTo>
                  <a:close/>
                  <a:moveTo>
                    <a:pt x="695" y="754"/>
                  </a:moveTo>
                  <a:lnTo>
                    <a:pt x="709" y="844"/>
                  </a:lnTo>
                  <a:lnTo>
                    <a:pt x="722" y="844"/>
                  </a:lnTo>
                  <a:lnTo>
                    <a:pt x="775" y="662"/>
                  </a:lnTo>
                  <a:lnTo>
                    <a:pt x="695" y="754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29" name="Freeform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951413" y="2908300"/>
              <a:ext cx="333375" cy="409575"/>
            </a:xfrm>
            <a:custGeom>
              <a:avLst/>
              <a:gdLst>
                <a:gd name="T0" fmla="*/ 823 w 927"/>
                <a:gd name="T1" fmla="*/ 0 h 1136"/>
                <a:gd name="T2" fmla="*/ 926 w 927"/>
                <a:gd name="T3" fmla="*/ 103 h 1136"/>
                <a:gd name="T4" fmla="*/ 926 w 927"/>
                <a:gd name="T5" fmla="*/ 116 h 1136"/>
                <a:gd name="T6" fmla="*/ 495 w 927"/>
                <a:gd name="T7" fmla="*/ 521 h 1136"/>
                <a:gd name="T8" fmla="*/ 456 w 927"/>
                <a:gd name="T9" fmla="*/ 561 h 1136"/>
                <a:gd name="T10" fmla="*/ 442 w 927"/>
                <a:gd name="T11" fmla="*/ 574 h 1136"/>
                <a:gd name="T12" fmla="*/ 442 w 927"/>
                <a:gd name="T13" fmla="*/ 587 h 1136"/>
                <a:gd name="T14" fmla="*/ 559 w 927"/>
                <a:gd name="T15" fmla="*/ 743 h 1136"/>
                <a:gd name="T16" fmla="*/ 545 w 927"/>
                <a:gd name="T17" fmla="*/ 783 h 1136"/>
                <a:gd name="T18" fmla="*/ 702 w 927"/>
                <a:gd name="T19" fmla="*/ 743 h 1136"/>
                <a:gd name="T20" fmla="*/ 754 w 927"/>
                <a:gd name="T21" fmla="*/ 743 h 1136"/>
                <a:gd name="T22" fmla="*/ 794 w 927"/>
                <a:gd name="T23" fmla="*/ 783 h 1136"/>
                <a:gd name="T24" fmla="*/ 794 w 927"/>
                <a:gd name="T25" fmla="*/ 796 h 1136"/>
                <a:gd name="T26" fmla="*/ 665 w 927"/>
                <a:gd name="T27" fmla="*/ 913 h 1136"/>
                <a:gd name="T28" fmla="*/ 691 w 927"/>
                <a:gd name="T29" fmla="*/ 989 h 1136"/>
                <a:gd name="T30" fmla="*/ 691 w 927"/>
                <a:gd name="T31" fmla="*/ 1029 h 1136"/>
                <a:gd name="T32" fmla="*/ 535 w 927"/>
                <a:gd name="T33" fmla="*/ 1122 h 1136"/>
                <a:gd name="T34" fmla="*/ 456 w 927"/>
                <a:gd name="T35" fmla="*/ 1095 h 1136"/>
                <a:gd name="T36" fmla="*/ 416 w 927"/>
                <a:gd name="T37" fmla="*/ 1135 h 1136"/>
                <a:gd name="T38" fmla="*/ 350 w 927"/>
                <a:gd name="T39" fmla="*/ 1135 h 1136"/>
                <a:gd name="T40" fmla="*/ 350 w 927"/>
                <a:gd name="T41" fmla="*/ 1108 h 1136"/>
                <a:gd name="T42" fmla="*/ 389 w 927"/>
                <a:gd name="T43" fmla="*/ 1055 h 1136"/>
                <a:gd name="T44" fmla="*/ 336 w 927"/>
                <a:gd name="T45" fmla="*/ 1003 h 1136"/>
                <a:gd name="T46" fmla="*/ 336 w 927"/>
                <a:gd name="T47" fmla="*/ 989 h 1136"/>
                <a:gd name="T48" fmla="*/ 416 w 927"/>
                <a:gd name="T49" fmla="*/ 860 h 1136"/>
                <a:gd name="T50" fmla="*/ 416 w 927"/>
                <a:gd name="T51" fmla="*/ 717 h 1136"/>
                <a:gd name="T52" fmla="*/ 389 w 927"/>
                <a:gd name="T53" fmla="*/ 717 h 1136"/>
                <a:gd name="T54" fmla="*/ 299 w 927"/>
                <a:gd name="T55" fmla="*/ 756 h 1136"/>
                <a:gd name="T56" fmla="*/ 286 w 927"/>
                <a:gd name="T57" fmla="*/ 743 h 1136"/>
                <a:gd name="T58" fmla="*/ 286 w 927"/>
                <a:gd name="T59" fmla="*/ 653 h 1136"/>
                <a:gd name="T60" fmla="*/ 665 w 927"/>
                <a:gd name="T61" fmla="*/ 211 h 1136"/>
                <a:gd name="T62" fmla="*/ 665 w 927"/>
                <a:gd name="T63" fmla="*/ 198 h 1136"/>
                <a:gd name="T64" fmla="*/ 508 w 927"/>
                <a:gd name="T65" fmla="*/ 301 h 1136"/>
                <a:gd name="T66" fmla="*/ 522 w 927"/>
                <a:gd name="T67" fmla="*/ 391 h 1136"/>
                <a:gd name="T68" fmla="*/ 469 w 927"/>
                <a:gd name="T69" fmla="*/ 431 h 1136"/>
                <a:gd name="T70" fmla="*/ 429 w 927"/>
                <a:gd name="T71" fmla="*/ 431 h 1136"/>
                <a:gd name="T72" fmla="*/ 273 w 927"/>
                <a:gd name="T73" fmla="*/ 288 h 1136"/>
                <a:gd name="T74" fmla="*/ 482 w 927"/>
                <a:gd name="T75" fmla="*/ 185 h 1136"/>
                <a:gd name="T76" fmla="*/ 823 w 927"/>
                <a:gd name="T77" fmla="*/ 0 h 1136"/>
                <a:gd name="T78" fmla="*/ 302 w 927"/>
                <a:gd name="T79" fmla="*/ 378 h 1136"/>
                <a:gd name="T80" fmla="*/ 80 w 927"/>
                <a:gd name="T81" fmla="*/ 637 h 1136"/>
                <a:gd name="T82" fmla="*/ 0 w 927"/>
                <a:gd name="T83" fmla="*/ 558 h 1136"/>
                <a:gd name="T84" fmla="*/ 0 w 927"/>
                <a:gd name="T85" fmla="*/ 532 h 1136"/>
                <a:gd name="T86" fmla="*/ 302 w 927"/>
                <a:gd name="T87" fmla="*/ 378 h 1136"/>
                <a:gd name="T88" fmla="*/ 485 w 927"/>
                <a:gd name="T89" fmla="*/ 963 h 1136"/>
                <a:gd name="T90" fmla="*/ 485 w 927"/>
                <a:gd name="T91" fmla="*/ 976 h 1136"/>
                <a:gd name="T92" fmla="*/ 498 w 927"/>
                <a:gd name="T93" fmla="*/ 976 h 1136"/>
                <a:gd name="T94" fmla="*/ 524 w 927"/>
                <a:gd name="T95" fmla="*/ 950 h 1136"/>
                <a:gd name="T96" fmla="*/ 524 w 927"/>
                <a:gd name="T97" fmla="*/ 936 h 1136"/>
                <a:gd name="T98" fmla="*/ 511 w 927"/>
                <a:gd name="T99" fmla="*/ 936 h 1136"/>
                <a:gd name="T100" fmla="*/ 485 w 927"/>
                <a:gd name="T101" fmla="*/ 963 h 1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7" h="1136">
                  <a:moveTo>
                    <a:pt x="823" y="0"/>
                  </a:moveTo>
                  <a:cubicBezTo>
                    <a:pt x="892" y="10"/>
                    <a:pt x="926" y="47"/>
                    <a:pt x="926" y="103"/>
                  </a:cubicBezTo>
                  <a:lnTo>
                    <a:pt x="926" y="116"/>
                  </a:lnTo>
                  <a:cubicBezTo>
                    <a:pt x="924" y="167"/>
                    <a:pt x="781" y="301"/>
                    <a:pt x="495" y="521"/>
                  </a:cubicBezTo>
                  <a:cubicBezTo>
                    <a:pt x="495" y="547"/>
                    <a:pt x="482" y="561"/>
                    <a:pt x="456" y="561"/>
                  </a:cubicBezTo>
                  <a:lnTo>
                    <a:pt x="442" y="574"/>
                  </a:lnTo>
                  <a:lnTo>
                    <a:pt x="442" y="587"/>
                  </a:lnTo>
                  <a:cubicBezTo>
                    <a:pt x="514" y="587"/>
                    <a:pt x="553" y="640"/>
                    <a:pt x="559" y="743"/>
                  </a:cubicBezTo>
                  <a:lnTo>
                    <a:pt x="545" y="783"/>
                  </a:lnTo>
                  <a:lnTo>
                    <a:pt x="702" y="743"/>
                  </a:lnTo>
                  <a:lnTo>
                    <a:pt x="754" y="743"/>
                  </a:lnTo>
                  <a:lnTo>
                    <a:pt x="794" y="783"/>
                  </a:lnTo>
                  <a:lnTo>
                    <a:pt x="794" y="796"/>
                  </a:lnTo>
                  <a:lnTo>
                    <a:pt x="665" y="913"/>
                  </a:lnTo>
                  <a:lnTo>
                    <a:pt x="691" y="989"/>
                  </a:lnTo>
                  <a:lnTo>
                    <a:pt x="691" y="1029"/>
                  </a:lnTo>
                  <a:cubicBezTo>
                    <a:pt x="635" y="1090"/>
                    <a:pt x="585" y="1122"/>
                    <a:pt x="535" y="1122"/>
                  </a:cubicBezTo>
                  <a:lnTo>
                    <a:pt x="456" y="1095"/>
                  </a:lnTo>
                  <a:lnTo>
                    <a:pt x="416" y="1135"/>
                  </a:lnTo>
                  <a:lnTo>
                    <a:pt x="350" y="1135"/>
                  </a:lnTo>
                  <a:lnTo>
                    <a:pt x="350" y="1108"/>
                  </a:lnTo>
                  <a:lnTo>
                    <a:pt x="389" y="1055"/>
                  </a:lnTo>
                  <a:lnTo>
                    <a:pt x="336" y="1003"/>
                  </a:lnTo>
                  <a:lnTo>
                    <a:pt x="336" y="989"/>
                  </a:lnTo>
                  <a:cubicBezTo>
                    <a:pt x="336" y="955"/>
                    <a:pt x="363" y="913"/>
                    <a:pt x="416" y="860"/>
                  </a:cubicBezTo>
                  <a:lnTo>
                    <a:pt x="416" y="717"/>
                  </a:lnTo>
                  <a:lnTo>
                    <a:pt x="389" y="717"/>
                  </a:lnTo>
                  <a:cubicBezTo>
                    <a:pt x="358" y="743"/>
                    <a:pt x="326" y="756"/>
                    <a:pt x="299" y="756"/>
                  </a:cubicBezTo>
                  <a:lnTo>
                    <a:pt x="286" y="743"/>
                  </a:lnTo>
                  <a:lnTo>
                    <a:pt x="286" y="653"/>
                  </a:lnTo>
                  <a:cubicBezTo>
                    <a:pt x="458" y="473"/>
                    <a:pt x="583" y="325"/>
                    <a:pt x="665" y="211"/>
                  </a:cubicBezTo>
                  <a:lnTo>
                    <a:pt x="665" y="198"/>
                  </a:lnTo>
                  <a:lnTo>
                    <a:pt x="508" y="301"/>
                  </a:lnTo>
                  <a:lnTo>
                    <a:pt x="522" y="391"/>
                  </a:lnTo>
                  <a:lnTo>
                    <a:pt x="469" y="431"/>
                  </a:lnTo>
                  <a:lnTo>
                    <a:pt x="429" y="431"/>
                  </a:lnTo>
                  <a:cubicBezTo>
                    <a:pt x="334" y="373"/>
                    <a:pt x="281" y="325"/>
                    <a:pt x="273" y="288"/>
                  </a:cubicBezTo>
                  <a:cubicBezTo>
                    <a:pt x="273" y="256"/>
                    <a:pt x="342" y="222"/>
                    <a:pt x="482" y="185"/>
                  </a:cubicBezTo>
                  <a:cubicBezTo>
                    <a:pt x="620" y="61"/>
                    <a:pt x="731" y="0"/>
                    <a:pt x="823" y="0"/>
                  </a:cubicBezTo>
                  <a:close/>
                  <a:moveTo>
                    <a:pt x="302" y="378"/>
                  </a:moveTo>
                  <a:cubicBezTo>
                    <a:pt x="247" y="553"/>
                    <a:pt x="172" y="637"/>
                    <a:pt x="80" y="637"/>
                  </a:cubicBezTo>
                  <a:lnTo>
                    <a:pt x="0" y="558"/>
                  </a:lnTo>
                  <a:lnTo>
                    <a:pt x="0" y="532"/>
                  </a:lnTo>
                  <a:lnTo>
                    <a:pt x="302" y="378"/>
                  </a:lnTo>
                  <a:close/>
                  <a:moveTo>
                    <a:pt x="485" y="963"/>
                  </a:moveTo>
                  <a:lnTo>
                    <a:pt x="485" y="976"/>
                  </a:lnTo>
                  <a:lnTo>
                    <a:pt x="498" y="976"/>
                  </a:lnTo>
                  <a:lnTo>
                    <a:pt x="524" y="950"/>
                  </a:lnTo>
                  <a:lnTo>
                    <a:pt x="524" y="936"/>
                  </a:lnTo>
                  <a:lnTo>
                    <a:pt x="511" y="936"/>
                  </a:lnTo>
                  <a:lnTo>
                    <a:pt x="485" y="963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0" name="Freeform 8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5397500" y="2944813"/>
              <a:ext cx="360363" cy="385762"/>
            </a:xfrm>
            <a:custGeom>
              <a:avLst/>
              <a:gdLst>
                <a:gd name="T0" fmla="*/ 240 w 1003"/>
                <a:gd name="T1" fmla="*/ 0 h 1073"/>
                <a:gd name="T2" fmla="*/ 187 w 1003"/>
                <a:gd name="T3" fmla="*/ 217 h 1073"/>
                <a:gd name="T4" fmla="*/ 254 w 1003"/>
                <a:gd name="T5" fmla="*/ 347 h 1073"/>
                <a:gd name="T6" fmla="*/ 418 w 1003"/>
                <a:gd name="T7" fmla="*/ 143 h 1073"/>
                <a:gd name="T8" fmla="*/ 590 w 1003"/>
                <a:gd name="T9" fmla="*/ 56 h 1073"/>
                <a:gd name="T10" fmla="*/ 780 w 1003"/>
                <a:gd name="T11" fmla="*/ 71 h 1073"/>
                <a:gd name="T12" fmla="*/ 524 w 1003"/>
                <a:gd name="T13" fmla="*/ 273 h 1073"/>
                <a:gd name="T14" fmla="*/ 402 w 1003"/>
                <a:gd name="T15" fmla="*/ 489 h 1073"/>
                <a:gd name="T16" fmla="*/ 346 w 1003"/>
                <a:gd name="T17" fmla="*/ 392 h 1073"/>
                <a:gd name="T18" fmla="*/ 524 w 1003"/>
                <a:gd name="T19" fmla="*/ 188 h 1073"/>
                <a:gd name="T20" fmla="*/ 407 w 1003"/>
                <a:gd name="T21" fmla="*/ 249 h 1073"/>
                <a:gd name="T22" fmla="*/ 299 w 1003"/>
                <a:gd name="T23" fmla="*/ 405 h 1073"/>
                <a:gd name="T24" fmla="*/ 190 w 1003"/>
                <a:gd name="T25" fmla="*/ 489 h 1073"/>
                <a:gd name="T26" fmla="*/ 121 w 1003"/>
                <a:gd name="T27" fmla="*/ 521 h 1073"/>
                <a:gd name="T28" fmla="*/ 135 w 1003"/>
                <a:gd name="T29" fmla="*/ 548 h 1073"/>
                <a:gd name="T30" fmla="*/ 39 w 1003"/>
                <a:gd name="T31" fmla="*/ 950 h 1073"/>
                <a:gd name="T32" fmla="*/ 68 w 1003"/>
                <a:gd name="T33" fmla="*/ 360 h 1073"/>
                <a:gd name="T34" fmla="*/ 50 w 1003"/>
                <a:gd name="T35" fmla="*/ 275 h 1073"/>
                <a:gd name="T36" fmla="*/ 158 w 1003"/>
                <a:gd name="T37" fmla="*/ 304 h 1073"/>
                <a:gd name="T38" fmla="*/ 145 w 1003"/>
                <a:gd name="T39" fmla="*/ 175 h 1073"/>
                <a:gd name="T40" fmla="*/ 66 w 1003"/>
                <a:gd name="T41" fmla="*/ 188 h 1073"/>
                <a:gd name="T42" fmla="*/ 10 w 1003"/>
                <a:gd name="T43" fmla="*/ 90 h 1073"/>
                <a:gd name="T44" fmla="*/ 145 w 1003"/>
                <a:gd name="T45" fmla="*/ 331 h 1073"/>
                <a:gd name="T46" fmla="*/ 158 w 1003"/>
                <a:gd name="T47" fmla="*/ 362 h 1073"/>
                <a:gd name="T48" fmla="*/ 158 w 1003"/>
                <a:gd name="T49" fmla="*/ 418 h 1073"/>
                <a:gd name="T50" fmla="*/ 227 w 1003"/>
                <a:gd name="T51" fmla="*/ 392 h 1073"/>
                <a:gd name="T52" fmla="*/ 156 w 1003"/>
                <a:gd name="T53" fmla="*/ 331 h 1073"/>
                <a:gd name="T54" fmla="*/ 516 w 1003"/>
                <a:gd name="T55" fmla="*/ 418 h 1073"/>
                <a:gd name="T56" fmla="*/ 595 w 1003"/>
                <a:gd name="T57" fmla="*/ 479 h 1073"/>
                <a:gd name="T58" fmla="*/ 568 w 1003"/>
                <a:gd name="T59" fmla="*/ 635 h 1073"/>
                <a:gd name="T60" fmla="*/ 529 w 1003"/>
                <a:gd name="T61" fmla="*/ 855 h 1073"/>
                <a:gd name="T62" fmla="*/ 542 w 1003"/>
                <a:gd name="T63" fmla="*/ 997 h 1073"/>
                <a:gd name="T64" fmla="*/ 867 w 1003"/>
                <a:gd name="T65" fmla="*/ 897 h 1073"/>
                <a:gd name="T66" fmla="*/ 746 w 1003"/>
                <a:gd name="T67" fmla="*/ 754 h 1073"/>
                <a:gd name="T68" fmla="*/ 759 w 1003"/>
                <a:gd name="T69" fmla="*/ 722 h 1073"/>
                <a:gd name="T70" fmla="*/ 989 w 1003"/>
                <a:gd name="T71" fmla="*/ 836 h 1073"/>
                <a:gd name="T72" fmla="*/ 1002 w 1003"/>
                <a:gd name="T73" fmla="*/ 910 h 1073"/>
                <a:gd name="T74" fmla="*/ 434 w 1003"/>
                <a:gd name="T75" fmla="*/ 868 h 1073"/>
                <a:gd name="T76" fmla="*/ 434 w 1003"/>
                <a:gd name="T77" fmla="*/ 698 h 1073"/>
                <a:gd name="T78" fmla="*/ 177 w 1003"/>
                <a:gd name="T79" fmla="*/ 968 h 1073"/>
                <a:gd name="T80" fmla="*/ 338 w 1003"/>
                <a:gd name="T81" fmla="*/ 698 h 1073"/>
                <a:gd name="T82" fmla="*/ 285 w 1003"/>
                <a:gd name="T83" fmla="*/ 638 h 1073"/>
                <a:gd name="T84" fmla="*/ 516 w 1003"/>
                <a:gd name="T85" fmla="*/ 418 h 1073"/>
                <a:gd name="T86" fmla="*/ 407 w 1003"/>
                <a:gd name="T87" fmla="*/ 566 h 1073"/>
                <a:gd name="T88" fmla="*/ 434 w 1003"/>
                <a:gd name="T89" fmla="*/ 550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03" h="1073">
                  <a:moveTo>
                    <a:pt x="158" y="0"/>
                  </a:moveTo>
                  <a:lnTo>
                    <a:pt x="240" y="0"/>
                  </a:lnTo>
                  <a:cubicBezTo>
                    <a:pt x="270" y="0"/>
                    <a:pt x="283" y="19"/>
                    <a:pt x="283" y="56"/>
                  </a:cubicBezTo>
                  <a:lnTo>
                    <a:pt x="187" y="217"/>
                  </a:lnTo>
                  <a:cubicBezTo>
                    <a:pt x="201" y="304"/>
                    <a:pt x="219" y="347"/>
                    <a:pt x="240" y="347"/>
                  </a:cubicBezTo>
                  <a:lnTo>
                    <a:pt x="254" y="347"/>
                  </a:lnTo>
                  <a:cubicBezTo>
                    <a:pt x="254" y="294"/>
                    <a:pt x="285" y="222"/>
                    <a:pt x="349" y="130"/>
                  </a:cubicBezTo>
                  <a:lnTo>
                    <a:pt x="418" y="143"/>
                  </a:lnTo>
                  <a:lnTo>
                    <a:pt x="513" y="0"/>
                  </a:lnTo>
                  <a:cubicBezTo>
                    <a:pt x="566" y="0"/>
                    <a:pt x="590" y="19"/>
                    <a:pt x="590" y="56"/>
                  </a:cubicBezTo>
                  <a:lnTo>
                    <a:pt x="754" y="29"/>
                  </a:lnTo>
                  <a:lnTo>
                    <a:pt x="780" y="71"/>
                  </a:lnTo>
                  <a:cubicBezTo>
                    <a:pt x="780" y="111"/>
                    <a:pt x="695" y="175"/>
                    <a:pt x="524" y="259"/>
                  </a:cubicBezTo>
                  <a:lnTo>
                    <a:pt x="524" y="273"/>
                  </a:lnTo>
                  <a:cubicBezTo>
                    <a:pt x="566" y="275"/>
                    <a:pt x="590" y="291"/>
                    <a:pt x="590" y="315"/>
                  </a:cubicBezTo>
                  <a:lnTo>
                    <a:pt x="402" y="489"/>
                  </a:lnTo>
                  <a:lnTo>
                    <a:pt x="346" y="434"/>
                  </a:lnTo>
                  <a:lnTo>
                    <a:pt x="346" y="392"/>
                  </a:lnTo>
                  <a:cubicBezTo>
                    <a:pt x="346" y="373"/>
                    <a:pt x="378" y="349"/>
                    <a:pt x="441" y="317"/>
                  </a:cubicBezTo>
                  <a:cubicBezTo>
                    <a:pt x="441" y="286"/>
                    <a:pt x="468" y="243"/>
                    <a:pt x="524" y="188"/>
                  </a:cubicBezTo>
                  <a:lnTo>
                    <a:pt x="516" y="188"/>
                  </a:lnTo>
                  <a:lnTo>
                    <a:pt x="407" y="249"/>
                  </a:lnTo>
                  <a:lnTo>
                    <a:pt x="394" y="230"/>
                  </a:lnTo>
                  <a:cubicBezTo>
                    <a:pt x="394" y="257"/>
                    <a:pt x="362" y="315"/>
                    <a:pt x="299" y="405"/>
                  </a:cubicBezTo>
                  <a:lnTo>
                    <a:pt x="312" y="447"/>
                  </a:lnTo>
                  <a:lnTo>
                    <a:pt x="190" y="489"/>
                  </a:lnTo>
                  <a:lnTo>
                    <a:pt x="135" y="460"/>
                  </a:lnTo>
                  <a:lnTo>
                    <a:pt x="121" y="521"/>
                  </a:lnTo>
                  <a:lnTo>
                    <a:pt x="135" y="534"/>
                  </a:lnTo>
                  <a:lnTo>
                    <a:pt x="135" y="548"/>
                  </a:lnTo>
                  <a:cubicBezTo>
                    <a:pt x="111" y="609"/>
                    <a:pt x="95" y="733"/>
                    <a:pt x="82" y="921"/>
                  </a:cubicBezTo>
                  <a:lnTo>
                    <a:pt x="39" y="950"/>
                  </a:lnTo>
                  <a:lnTo>
                    <a:pt x="0" y="907"/>
                  </a:lnTo>
                  <a:lnTo>
                    <a:pt x="68" y="360"/>
                  </a:lnTo>
                  <a:lnTo>
                    <a:pt x="50" y="304"/>
                  </a:lnTo>
                  <a:lnTo>
                    <a:pt x="50" y="275"/>
                  </a:lnTo>
                  <a:lnTo>
                    <a:pt x="119" y="275"/>
                  </a:lnTo>
                  <a:lnTo>
                    <a:pt x="158" y="304"/>
                  </a:lnTo>
                  <a:lnTo>
                    <a:pt x="145" y="230"/>
                  </a:lnTo>
                  <a:lnTo>
                    <a:pt x="145" y="175"/>
                  </a:lnTo>
                  <a:lnTo>
                    <a:pt x="79" y="188"/>
                  </a:lnTo>
                  <a:lnTo>
                    <a:pt x="66" y="188"/>
                  </a:lnTo>
                  <a:lnTo>
                    <a:pt x="10" y="132"/>
                  </a:lnTo>
                  <a:lnTo>
                    <a:pt x="10" y="90"/>
                  </a:lnTo>
                  <a:cubicBezTo>
                    <a:pt x="45" y="87"/>
                    <a:pt x="95" y="58"/>
                    <a:pt x="158" y="0"/>
                  </a:cubicBezTo>
                  <a:close/>
                  <a:moveTo>
                    <a:pt x="145" y="331"/>
                  </a:moveTo>
                  <a:lnTo>
                    <a:pt x="158" y="349"/>
                  </a:lnTo>
                  <a:lnTo>
                    <a:pt x="158" y="362"/>
                  </a:lnTo>
                  <a:lnTo>
                    <a:pt x="145" y="405"/>
                  </a:lnTo>
                  <a:lnTo>
                    <a:pt x="158" y="418"/>
                  </a:lnTo>
                  <a:lnTo>
                    <a:pt x="201" y="418"/>
                  </a:lnTo>
                  <a:lnTo>
                    <a:pt x="227" y="392"/>
                  </a:lnTo>
                  <a:cubicBezTo>
                    <a:pt x="193" y="370"/>
                    <a:pt x="174" y="347"/>
                    <a:pt x="174" y="317"/>
                  </a:cubicBezTo>
                  <a:lnTo>
                    <a:pt x="156" y="331"/>
                  </a:lnTo>
                  <a:lnTo>
                    <a:pt x="145" y="331"/>
                  </a:lnTo>
                  <a:close/>
                  <a:moveTo>
                    <a:pt x="516" y="418"/>
                  </a:moveTo>
                  <a:lnTo>
                    <a:pt x="529" y="418"/>
                  </a:lnTo>
                  <a:lnTo>
                    <a:pt x="595" y="479"/>
                  </a:lnTo>
                  <a:lnTo>
                    <a:pt x="555" y="534"/>
                  </a:lnTo>
                  <a:lnTo>
                    <a:pt x="568" y="635"/>
                  </a:lnTo>
                  <a:lnTo>
                    <a:pt x="568" y="653"/>
                  </a:lnTo>
                  <a:lnTo>
                    <a:pt x="529" y="855"/>
                  </a:lnTo>
                  <a:lnTo>
                    <a:pt x="529" y="923"/>
                  </a:lnTo>
                  <a:lnTo>
                    <a:pt x="542" y="997"/>
                  </a:lnTo>
                  <a:lnTo>
                    <a:pt x="595" y="997"/>
                  </a:lnTo>
                  <a:lnTo>
                    <a:pt x="867" y="897"/>
                  </a:lnTo>
                  <a:lnTo>
                    <a:pt x="867" y="836"/>
                  </a:lnTo>
                  <a:cubicBezTo>
                    <a:pt x="830" y="836"/>
                    <a:pt x="788" y="810"/>
                    <a:pt x="746" y="754"/>
                  </a:cubicBezTo>
                  <a:lnTo>
                    <a:pt x="746" y="741"/>
                  </a:lnTo>
                  <a:lnTo>
                    <a:pt x="759" y="722"/>
                  </a:lnTo>
                  <a:lnTo>
                    <a:pt x="759" y="709"/>
                  </a:lnTo>
                  <a:lnTo>
                    <a:pt x="989" y="836"/>
                  </a:lnTo>
                  <a:lnTo>
                    <a:pt x="1002" y="855"/>
                  </a:lnTo>
                  <a:lnTo>
                    <a:pt x="1002" y="910"/>
                  </a:lnTo>
                  <a:cubicBezTo>
                    <a:pt x="1002" y="942"/>
                    <a:pt x="862" y="995"/>
                    <a:pt x="582" y="1072"/>
                  </a:cubicBezTo>
                  <a:cubicBezTo>
                    <a:pt x="484" y="1072"/>
                    <a:pt x="434" y="1003"/>
                    <a:pt x="434" y="868"/>
                  </a:cubicBezTo>
                  <a:lnTo>
                    <a:pt x="460" y="698"/>
                  </a:lnTo>
                  <a:lnTo>
                    <a:pt x="434" y="698"/>
                  </a:lnTo>
                  <a:cubicBezTo>
                    <a:pt x="328" y="878"/>
                    <a:pt x="246" y="968"/>
                    <a:pt x="190" y="968"/>
                  </a:cubicBezTo>
                  <a:lnTo>
                    <a:pt x="177" y="968"/>
                  </a:lnTo>
                  <a:lnTo>
                    <a:pt x="177" y="955"/>
                  </a:lnTo>
                  <a:cubicBezTo>
                    <a:pt x="177" y="918"/>
                    <a:pt x="230" y="831"/>
                    <a:pt x="338" y="698"/>
                  </a:cubicBezTo>
                  <a:lnTo>
                    <a:pt x="338" y="680"/>
                  </a:lnTo>
                  <a:cubicBezTo>
                    <a:pt x="304" y="680"/>
                    <a:pt x="285" y="667"/>
                    <a:pt x="285" y="638"/>
                  </a:cubicBezTo>
                  <a:lnTo>
                    <a:pt x="285" y="611"/>
                  </a:lnTo>
                  <a:cubicBezTo>
                    <a:pt x="362" y="564"/>
                    <a:pt x="439" y="500"/>
                    <a:pt x="516" y="418"/>
                  </a:cubicBezTo>
                  <a:close/>
                  <a:moveTo>
                    <a:pt x="407" y="548"/>
                  </a:moveTo>
                  <a:lnTo>
                    <a:pt x="407" y="566"/>
                  </a:lnTo>
                  <a:lnTo>
                    <a:pt x="434" y="593"/>
                  </a:lnTo>
                  <a:lnTo>
                    <a:pt x="434" y="550"/>
                  </a:lnTo>
                  <a:lnTo>
                    <a:pt x="407" y="54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1" name="Freeform 9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214813" y="3448050"/>
              <a:ext cx="66675" cy="142875"/>
            </a:xfrm>
            <a:custGeom>
              <a:avLst/>
              <a:gdLst>
                <a:gd name="T0" fmla="*/ 0 w 186"/>
                <a:gd name="T1" fmla="*/ 265 h 398"/>
                <a:gd name="T2" fmla="*/ 61 w 186"/>
                <a:gd name="T3" fmla="*/ 257 h 398"/>
                <a:gd name="T4" fmla="*/ 69 w 186"/>
                <a:gd name="T5" fmla="*/ 299 h 398"/>
                <a:gd name="T6" fmla="*/ 98 w 186"/>
                <a:gd name="T7" fmla="*/ 323 h 398"/>
                <a:gd name="T8" fmla="*/ 119 w 186"/>
                <a:gd name="T9" fmla="*/ 310 h 398"/>
                <a:gd name="T10" fmla="*/ 127 w 186"/>
                <a:gd name="T11" fmla="*/ 283 h 398"/>
                <a:gd name="T12" fmla="*/ 119 w 186"/>
                <a:gd name="T13" fmla="*/ 257 h 398"/>
                <a:gd name="T14" fmla="*/ 87 w 186"/>
                <a:gd name="T15" fmla="*/ 236 h 398"/>
                <a:gd name="T16" fmla="*/ 27 w 186"/>
                <a:gd name="T17" fmla="*/ 188 h 398"/>
                <a:gd name="T18" fmla="*/ 8 w 186"/>
                <a:gd name="T19" fmla="*/ 114 h 398"/>
                <a:gd name="T20" fmla="*/ 16 w 186"/>
                <a:gd name="T21" fmla="*/ 58 h 398"/>
                <a:gd name="T22" fmla="*/ 42 w 186"/>
                <a:gd name="T23" fmla="*/ 16 h 398"/>
                <a:gd name="T24" fmla="*/ 93 w 186"/>
                <a:gd name="T25" fmla="*/ 0 h 398"/>
                <a:gd name="T26" fmla="*/ 154 w 186"/>
                <a:gd name="T27" fmla="*/ 27 h 398"/>
                <a:gd name="T28" fmla="*/ 177 w 186"/>
                <a:gd name="T29" fmla="*/ 114 h 398"/>
                <a:gd name="T30" fmla="*/ 116 w 186"/>
                <a:gd name="T31" fmla="*/ 119 h 398"/>
                <a:gd name="T32" fmla="*/ 106 w 186"/>
                <a:gd name="T33" fmla="*/ 82 h 398"/>
                <a:gd name="T34" fmla="*/ 85 w 186"/>
                <a:gd name="T35" fmla="*/ 72 h 398"/>
                <a:gd name="T36" fmla="*/ 69 w 186"/>
                <a:gd name="T37" fmla="*/ 80 h 398"/>
                <a:gd name="T38" fmla="*/ 64 w 186"/>
                <a:gd name="T39" fmla="*/ 101 h 398"/>
                <a:gd name="T40" fmla="*/ 69 w 186"/>
                <a:gd name="T41" fmla="*/ 117 h 398"/>
                <a:gd name="T42" fmla="*/ 90 w 186"/>
                <a:gd name="T43" fmla="*/ 130 h 398"/>
                <a:gd name="T44" fmla="*/ 151 w 186"/>
                <a:gd name="T45" fmla="*/ 164 h 398"/>
                <a:gd name="T46" fmla="*/ 177 w 186"/>
                <a:gd name="T47" fmla="*/ 207 h 398"/>
                <a:gd name="T48" fmla="*/ 185 w 186"/>
                <a:gd name="T49" fmla="*/ 265 h 398"/>
                <a:gd name="T50" fmla="*/ 175 w 186"/>
                <a:gd name="T51" fmla="*/ 334 h 398"/>
                <a:gd name="T52" fmla="*/ 143 w 186"/>
                <a:gd name="T53" fmla="*/ 381 h 398"/>
                <a:gd name="T54" fmla="*/ 93 w 186"/>
                <a:gd name="T55" fmla="*/ 397 h 398"/>
                <a:gd name="T56" fmla="*/ 19 w 186"/>
                <a:gd name="T57" fmla="*/ 360 h 398"/>
                <a:gd name="T58" fmla="*/ 0 w 186"/>
                <a:gd name="T59" fmla="*/ 265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6" h="398">
                  <a:moveTo>
                    <a:pt x="0" y="265"/>
                  </a:moveTo>
                  <a:lnTo>
                    <a:pt x="61" y="257"/>
                  </a:lnTo>
                  <a:cubicBezTo>
                    <a:pt x="64" y="275"/>
                    <a:pt x="66" y="289"/>
                    <a:pt x="69" y="299"/>
                  </a:cubicBezTo>
                  <a:cubicBezTo>
                    <a:pt x="74" y="315"/>
                    <a:pt x="85" y="323"/>
                    <a:pt x="98" y="323"/>
                  </a:cubicBezTo>
                  <a:cubicBezTo>
                    <a:pt x="106" y="323"/>
                    <a:pt x="114" y="320"/>
                    <a:pt x="119" y="310"/>
                  </a:cubicBezTo>
                  <a:cubicBezTo>
                    <a:pt x="124" y="302"/>
                    <a:pt x="127" y="291"/>
                    <a:pt x="127" y="283"/>
                  </a:cubicBezTo>
                  <a:cubicBezTo>
                    <a:pt x="127" y="273"/>
                    <a:pt x="124" y="265"/>
                    <a:pt x="119" y="257"/>
                  </a:cubicBezTo>
                  <a:cubicBezTo>
                    <a:pt x="114" y="249"/>
                    <a:pt x="103" y="241"/>
                    <a:pt x="87" y="236"/>
                  </a:cubicBezTo>
                  <a:cubicBezTo>
                    <a:pt x="58" y="225"/>
                    <a:pt x="40" y="209"/>
                    <a:pt x="27" y="188"/>
                  </a:cubicBezTo>
                  <a:cubicBezTo>
                    <a:pt x="13" y="170"/>
                    <a:pt x="8" y="143"/>
                    <a:pt x="8" y="114"/>
                  </a:cubicBezTo>
                  <a:cubicBezTo>
                    <a:pt x="8" y="96"/>
                    <a:pt x="11" y="74"/>
                    <a:pt x="16" y="58"/>
                  </a:cubicBezTo>
                  <a:cubicBezTo>
                    <a:pt x="21" y="40"/>
                    <a:pt x="32" y="27"/>
                    <a:pt x="42" y="16"/>
                  </a:cubicBezTo>
                  <a:cubicBezTo>
                    <a:pt x="56" y="6"/>
                    <a:pt x="72" y="0"/>
                    <a:pt x="93" y="0"/>
                  </a:cubicBezTo>
                  <a:cubicBezTo>
                    <a:pt x="119" y="0"/>
                    <a:pt x="140" y="9"/>
                    <a:pt x="154" y="27"/>
                  </a:cubicBezTo>
                  <a:cubicBezTo>
                    <a:pt x="167" y="46"/>
                    <a:pt x="175" y="74"/>
                    <a:pt x="177" y="114"/>
                  </a:cubicBezTo>
                  <a:lnTo>
                    <a:pt x="116" y="119"/>
                  </a:lnTo>
                  <a:cubicBezTo>
                    <a:pt x="114" y="101"/>
                    <a:pt x="111" y="90"/>
                    <a:pt x="106" y="82"/>
                  </a:cubicBezTo>
                  <a:cubicBezTo>
                    <a:pt x="101" y="74"/>
                    <a:pt x="93" y="72"/>
                    <a:pt x="85" y="72"/>
                  </a:cubicBezTo>
                  <a:cubicBezTo>
                    <a:pt x="77" y="72"/>
                    <a:pt x="72" y="75"/>
                    <a:pt x="69" y="80"/>
                  </a:cubicBezTo>
                  <a:cubicBezTo>
                    <a:pt x="66" y="86"/>
                    <a:pt x="64" y="93"/>
                    <a:pt x="64" y="101"/>
                  </a:cubicBezTo>
                  <a:cubicBezTo>
                    <a:pt x="64" y="106"/>
                    <a:pt x="66" y="111"/>
                    <a:pt x="69" y="117"/>
                  </a:cubicBezTo>
                  <a:cubicBezTo>
                    <a:pt x="72" y="122"/>
                    <a:pt x="79" y="127"/>
                    <a:pt x="90" y="130"/>
                  </a:cubicBezTo>
                  <a:cubicBezTo>
                    <a:pt x="119" y="140"/>
                    <a:pt x="138" y="154"/>
                    <a:pt x="151" y="164"/>
                  </a:cubicBezTo>
                  <a:cubicBezTo>
                    <a:pt x="164" y="175"/>
                    <a:pt x="171" y="191"/>
                    <a:pt x="177" y="207"/>
                  </a:cubicBezTo>
                  <a:cubicBezTo>
                    <a:pt x="182" y="223"/>
                    <a:pt x="185" y="244"/>
                    <a:pt x="185" y="265"/>
                  </a:cubicBezTo>
                  <a:cubicBezTo>
                    <a:pt x="185" y="289"/>
                    <a:pt x="183" y="313"/>
                    <a:pt x="175" y="334"/>
                  </a:cubicBezTo>
                  <a:cubicBezTo>
                    <a:pt x="167" y="356"/>
                    <a:pt x="156" y="371"/>
                    <a:pt x="143" y="381"/>
                  </a:cubicBezTo>
                  <a:cubicBezTo>
                    <a:pt x="130" y="392"/>
                    <a:pt x="114" y="397"/>
                    <a:pt x="93" y="397"/>
                  </a:cubicBezTo>
                  <a:cubicBezTo>
                    <a:pt x="58" y="397"/>
                    <a:pt x="34" y="384"/>
                    <a:pt x="19" y="360"/>
                  </a:cubicBezTo>
                  <a:cubicBezTo>
                    <a:pt x="8" y="336"/>
                    <a:pt x="3" y="305"/>
                    <a:pt x="0" y="265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2" name="Freeform 10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289425" y="3448050"/>
              <a:ext cx="73025" cy="144463"/>
            </a:xfrm>
            <a:custGeom>
              <a:avLst/>
              <a:gdLst>
                <a:gd name="T0" fmla="*/ 146 w 202"/>
                <a:gd name="T1" fmla="*/ 233 h 400"/>
                <a:gd name="T2" fmla="*/ 201 w 202"/>
                <a:gd name="T3" fmla="*/ 264 h 400"/>
                <a:gd name="T4" fmla="*/ 183 w 202"/>
                <a:gd name="T5" fmla="*/ 339 h 400"/>
                <a:gd name="T6" fmla="*/ 154 w 202"/>
                <a:gd name="T7" fmla="*/ 384 h 400"/>
                <a:gd name="T8" fmla="*/ 109 w 202"/>
                <a:gd name="T9" fmla="*/ 399 h 400"/>
                <a:gd name="T10" fmla="*/ 53 w 202"/>
                <a:gd name="T11" fmla="*/ 381 h 400"/>
                <a:gd name="T12" fmla="*/ 16 w 202"/>
                <a:gd name="T13" fmla="*/ 317 h 400"/>
                <a:gd name="T14" fmla="*/ 0 w 202"/>
                <a:gd name="T15" fmla="*/ 198 h 400"/>
                <a:gd name="T16" fmla="*/ 27 w 202"/>
                <a:gd name="T17" fmla="*/ 50 h 400"/>
                <a:gd name="T18" fmla="*/ 103 w 202"/>
                <a:gd name="T19" fmla="*/ 0 h 400"/>
                <a:gd name="T20" fmla="*/ 164 w 202"/>
                <a:gd name="T21" fmla="*/ 29 h 400"/>
                <a:gd name="T22" fmla="*/ 199 w 202"/>
                <a:gd name="T23" fmla="*/ 119 h 400"/>
                <a:gd name="T24" fmla="*/ 143 w 202"/>
                <a:gd name="T25" fmla="*/ 143 h 400"/>
                <a:gd name="T26" fmla="*/ 138 w 202"/>
                <a:gd name="T27" fmla="*/ 116 h 400"/>
                <a:gd name="T28" fmla="*/ 124 w 202"/>
                <a:gd name="T29" fmla="*/ 95 h 400"/>
                <a:gd name="T30" fmla="*/ 106 w 202"/>
                <a:gd name="T31" fmla="*/ 87 h 400"/>
                <a:gd name="T32" fmla="*/ 72 w 202"/>
                <a:gd name="T33" fmla="*/ 119 h 400"/>
                <a:gd name="T34" fmla="*/ 64 w 202"/>
                <a:gd name="T35" fmla="*/ 196 h 400"/>
                <a:gd name="T36" fmla="*/ 74 w 202"/>
                <a:gd name="T37" fmla="*/ 283 h 400"/>
                <a:gd name="T38" fmla="*/ 103 w 202"/>
                <a:gd name="T39" fmla="*/ 307 h 400"/>
                <a:gd name="T40" fmla="*/ 130 w 202"/>
                <a:gd name="T41" fmla="*/ 288 h 400"/>
                <a:gd name="T42" fmla="*/ 146 w 202"/>
                <a:gd name="T43" fmla="*/ 23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2" h="400">
                  <a:moveTo>
                    <a:pt x="146" y="233"/>
                  </a:moveTo>
                  <a:lnTo>
                    <a:pt x="201" y="264"/>
                  </a:lnTo>
                  <a:cubicBezTo>
                    <a:pt x="199" y="294"/>
                    <a:pt x="191" y="317"/>
                    <a:pt x="183" y="339"/>
                  </a:cubicBezTo>
                  <a:cubicBezTo>
                    <a:pt x="175" y="357"/>
                    <a:pt x="164" y="373"/>
                    <a:pt x="154" y="384"/>
                  </a:cubicBezTo>
                  <a:cubicBezTo>
                    <a:pt x="143" y="394"/>
                    <a:pt x="127" y="399"/>
                    <a:pt x="109" y="399"/>
                  </a:cubicBezTo>
                  <a:cubicBezTo>
                    <a:pt x="87" y="399"/>
                    <a:pt x="69" y="394"/>
                    <a:pt x="53" y="381"/>
                  </a:cubicBezTo>
                  <a:cubicBezTo>
                    <a:pt x="40" y="368"/>
                    <a:pt x="27" y="347"/>
                    <a:pt x="16" y="317"/>
                  </a:cubicBezTo>
                  <a:cubicBezTo>
                    <a:pt x="5" y="286"/>
                    <a:pt x="0" y="249"/>
                    <a:pt x="0" y="198"/>
                  </a:cubicBezTo>
                  <a:cubicBezTo>
                    <a:pt x="0" y="135"/>
                    <a:pt x="8" y="85"/>
                    <a:pt x="27" y="50"/>
                  </a:cubicBezTo>
                  <a:cubicBezTo>
                    <a:pt x="45" y="16"/>
                    <a:pt x="72" y="0"/>
                    <a:pt x="103" y="0"/>
                  </a:cubicBezTo>
                  <a:cubicBezTo>
                    <a:pt x="130" y="0"/>
                    <a:pt x="151" y="11"/>
                    <a:pt x="164" y="29"/>
                  </a:cubicBezTo>
                  <a:cubicBezTo>
                    <a:pt x="180" y="48"/>
                    <a:pt x="191" y="79"/>
                    <a:pt x="199" y="119"/>
                  </a:cubicBezTo>
                  <a:lnTo>
                    <a:pt x="143" y="143"/>
                  </a:lnTo>
                  <a:cubicBezTo>
                    <a:pt x="140" y="132"/>
                    <a:pt x="138" y="122"/>
                    <a:pt x="138" y="116"/>
                  </a:cubicBezTo>
                  <a:cubicBezTo>
                    <a:pt x="135" y="108"/>
                    <a:pt x="129" y="100"/>
                    <a:pt x="124" y="95"/>
                  </a:cubicBezTo>
                  <a:cubicBezTo>
                    <a:pt x="118" y="90"/>
                    <a:pt x="114" y="87"/>
                    <a:pt x="106" y="87"/>
                  </a:cubicBezTo>
                  <a:cubicBezTo>
                    <a:pt x="93" y="87"/>
                    <a:pt x="79" y="98"/>
                    <a:pt x="72" y="119"/>
                  </a:cubicBezTo>
                  <a:cubicBezTo>
                    <a:pt x="66" y="135"/>
                    <a:pt x="64" y="161"/>
                    <a:pt x="64" y="196"/>
                  </a:cubicBezTo>
                  <a:cubicBezTo>
                    <a:pt x="64" y="238"/>
                    <a:pt x="66" y="267"/>
                    <a:pt x="74" y="283"/>
                  </a:cubicBezTo>
                  <a:cubicBezTo>
                    <a:pt x="82" y="299"/>
                    <a:pt x="90" y="307"/>
                    <a:pt x="103" y="307"/>
                  </a:cubicBezTo>
                  <a:cubicBezTo>
                    <a:pt x="116" y="307"/>
                    <a:pt x="124" y="302"/>
                    <a:pt x="130" y="288"/>
                  </a:cubicBezTo>
                  <a:cubicBezTo>
                    <a:pt x="140" y="275"/>
                    <a:pt x="143" y="257"/>
                    <a:pt x="146" y="233"/>
                  </a:cubicBez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3" name="Freeform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4373563" y="3449638"/>
              <a:ext cx="71437" cy="139700"/>
            </a:xfrm>
            <a:custGeom>
              <a:avLst/>
              <a:gdLst>
                <a:gd name="T0" fmla="*/ 0 w 197"/>
                <a:gd name="T1" fmla="*/ 0 h 387"/>
                <a:gd name="T2" fmla="*/ 63 w 197"/>
                <a:gd name="T3" fmla="*/ 0 h 387"/>
                <a:gd name="T4" fmla="*/ 63 w 197"/>
                <a:gd name="T5" fmla="*/ 135 h 387"/>
                <a:gd name="T6" fmla="*/ 132 w 197"/>
                <a:gd name="T7" fmla="*/ 135 h 387"/>
                <a:gd name="T8" fmla="*/ 132 w 197"/>
                <a:gd name="T9" fmla="*/ 0 h 387"/>
                <a:gd name="T10" fmla="*/ 196 w 197"/>
                <a:gd name="T11" fmla="*/ 0 h 387"/>
                <a:gd name="T12" fmla="*/ 196 w 197"/>
                <a:gd name="T13" fmla="*/ 386 h 387"/>
                <a:gd name="T14" fmla="*/ 135 w 197"/>
                <a:gd name="T15" fmla="*/ 386 h 387"/>
                <a:gd name="T16" fmla="*/ 135 w 197"/>
                <a:gd name="T17" fmla="*/ 230 h 387"/>
                <a:gd name="T18" fmla="*/ 66 w 197"/>
                <a:gd name="T19" fmla="*/ 230 h 387"/>
                <a:gd name="T20" fmla="*/ 66 w 197"/>
                <a:gd name="T21" fmla="*/ 386 h 387"/>
                <a:gd name="T22" fmla="*/ 3 w 197"/>
                <a:gd name="T23" fmla="*/ 386 h 387"/>
                <a:gd name="T24" fmla="*/ 3 w 197"/>
                <a:gd name="T25" fmla="*/ 0 h 387"/>
                <a:gd name="T26" fmla="*/ 0 w 197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7" h="387">
                  <a:moveTo>
                    <a:pt x="0" y="0"/>
                  </a:moveTo>
                  <a:lnTo>
                    <a:pt x="63" y="0"/>
                  </a:lnTo>
                  <a:lnTo>
                    <a:pt x="63" y="135"/>
                  </a:lnTo>
                  <a:lnTo>
                    <a:pt x="132" y="135"/>
                  </a:lnTo>
                  <a:lnTo>
                    <a:pt x="132" y="0"/>
                  </a:lnTo>
                  <a:lnTo>
                    <a:pt x="196" y="0"/>
                  </a:lnTo>
                  <a:lnTo>
                    <a:pt x="196" y="386"/>
                  </a:lnTo>
                  <a:lnTo>
                    <a:pt x="135" y="386"/>
                  </a:lnTo>
                  <a:lnTo>
                    <a:pt x="135" y="230"/>
                  </a:lnTo>
                  <a:lnTo>
                    <a:pt x="66" y="230"/>
                  </a:lnTo>
                  <a:lnTo>
                    <a:pt x="66" y="386"/>
                  </a:lnTo>
                  <a:lnTo>
                    <a:pt x="3" y="386"/>
                  </a:lnTo>
                  <a:lnTo>
                    <a:pt x="3" y="0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4" name="Freeform 12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457700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3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3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5" name="Freeform 13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5434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7 w 218"/>
                <a:gd name="T29" fmla="*/ 289 h 401"/>
                <a:gd name="T30" fmla="*/ 148 w 218"/>
                <a:gd name="T31" fmla="*/ 199 h 401"/>
                <a:gd name="T32" fmla="*/ 137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0" y="90"/>
                    <a:pt x="29" y="53"/>
                  </a:cubicBezTo>
                  <a:cubicBezTo>
                    <a:pt x="47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1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2" y="312"/>
                    <a:pt x="106" y="312"/>
                  </a:cubicBezTo>
                  <a:cubicBezTo>
                    <a:pt x="119" y="312"/>
                    <a:pt x="129" y="305"/>
                    <a:pt x="137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7" y="119"/>
                  </a:cubicBezTo>
                  <a:cubicBezTo>
                    <a:pt x="129" y="103"/>
                    <a:pt x="119" y="96"/>
                    <a:pt x="106" y="96"/>
                  </a:cubicBezTo>
                  <a:cubicBezTo>
                    <a:pt x="92" y="96"/>
                    <a:pt x="82" y="103"/>
                    <a:pt x="74" y="122"/>
                  </a:cubicBezTo>
                  <a:cubicBezTo>
                    <a:pt x="69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6" name="Freeform 14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632325" y="3449638"/>
              <a:ext cx="58738" cy="139700"/>
            </a:xfrm>
            <a:custGeom>
              <a:avLst/>
              <a:gdLst>
                <a:gd name="T0" fmla="*/ 0 w 165"/>
                <a:gd name="T1" fmla="*/ 0 h 387"/>
                <a:gd name="T2" fmla="*/ 63 w 165"/>
                <a:gd name="T3" fmla="*/ 0 h 387"/>
                <a:gd name="T4" fmla="*/ 63 w 165"/>
                <a:gd name="T5" fmla="*/ 291 h 387"/>
                <a:gd name="T6" fmla="*/ 164 w 165"/>
                <a:gd name="T7" fmla="*/ 291 h 387"/>
                <a:gd name="T8" fmla="*/ 164 w 165"/>
                <a:gd name="T9" fmla="*/ 386 h 387"/>
                <a:gd name="T10" fmla="*/ 0 w 165"/>
                <a:gd name="T11" fmla="*/ 386 h 387"/>
                <a:gd name="T12" fmla="*/ 0 w 165"/>
                <a:gd name="T1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5" h="387">
                  <a:moveTo>
                    <a:pt x="0" y="0"/>
                  </a:moveTo>
                  <a:lnTo>
                    <a:pt x="63" y="0"/>
                  </a:lnTo>
                  <a:lnTo>
                    <a:pt x="63" y="291"/>
                  </a:lnTo>
                  <a:lnTo>
                    <a:pt x="164" y="291"/>
                  </a:lnTo>
                  <a:lnTo>
                    <a:pt x="164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7" name="Freeform 15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733925" y="3448050"/>
              <a:ext cx="77788" cy="144463"/>
            </a:xfrm>
            <a:custGeom>
              <a:avLst/>
              <a:gdLst>
                <a:gd name="T0" fmla="*/ 0 w 218"/>
                <a:gd name="T1" fmla="*/ 201 h 401"/>
                <a:gd name="T2" fmla="*/ 29 w 218"/>
                <a:gd name="T3" fmla="*/ 53 h 401"/>
                <a:gd name="T4" fmla="*/ 108 w 218"/>
                <a:gd name="T5" fmla="*/ 0 h 401"/>
                <a:gd name="T6" fmla="*/ 188 w 218"/>
                <a:gd name="T7" fmla="*/ 53 h 401"/>
                <a:gd name="T8" fmla="*/ 217 w 218"/>
                <a:gd name="T9" fmla="*/ 199 h 401"/>
                <a:gd name="T10" fmla="*/ 204 w 218"/>
                <a:gd name="T11" fmla="*/ 310 h 401"/>
                <a:gd name="T12" fmla="*/ 169 w 218"/>
                <a:gd name="T13" fmla="*/ 376 h 401"/>
                <a:gd name="T14" fmla="*/ 111 w 218"/>
                <a:gd name="T15" fmla="*/ 400 h 401"/>
                <a:gd name="T16" fmla="*/ 53 w 218"/>
                <a:gd name="T17" fmla="*/ 379 h 401"/>
                <a:gd name="T18" fmla="*/ 16 w 218"/>
                <a:gd name="T19" fmla="*/ 312 h 401"/>
                <a:gd name="T20" fmla="*/ 0 w 218"/>
                <a:gd name="T21" fmla="*/ 201 h 401"/>
                <a:gd name="T22" fmla="*/ 63 w 218"/>
                <a:gd name="T23" fmla="*/ 201 h 401"/>
                <a:gd name="T24" fmla="*/ 74 w 218"/>
                <a:gd name="T25" fmla="*/ 286 h 401"/>
                <a:gd name="T26" fmla="*/ 106 w 218"/>
                <a:gd name="T27" fmla="*/ 312 h 401"/>
                <a:gd name="T28" fmla="*/ 138 w 218"/>
                <a:gd name="T29" fmla="*/ 289 h 401"/>
                <a:gd name="T30" fmla="*/ 148 w 218"/>
                <a:gd name="T31" fmla="*/ 199 h 401"/>
                <a:gd name="T32" fmla="*/ 138 w 218"/>
                <a:gd name="T33" fmla="*/ 119 h 401"/>
                <a:gd name="T34" fmla="*/ 106 w 218"/>
                <a:gd name="T35" fmla="*/ 96 h 401"/>
                <a:gd name="T36" fmla="*/ 74 w 218"/>
                <a:gd name="T37" fmla="*/ 122 h 401"/>
                <a:gd name="T38" fmla="*/ 63 w 218"/>
                <a:gd name="T39" fmla="*/ 201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8" h="401">
                  <a:moveTo>
                    <a:pt x="0" y="201"/>
                  </a:moveTo>
                  <a:cubicBezTo>
                    <a:pt x="0" y="138"/>
                    <a:pt x="11" y="90"/>
                    <a:pt x="29" y="53"/>
                  </a:cubicBezTo>
                  <a:cubicBezTo>
                    <a:pt x="48" y="19"/>
                    <a:pt x="73" y="0"/>
                    <a:pt x="108" y="0"/>
                  </a:cubicBezTo>
                  <a:cubicBezTo>
                    <a:pt x="142" y="0"/>
                    <a:pt x="169" y="19"/>
                    <a:pt x="188" y="53"/>
                  </a:cubicBezTo>
                  <a:cubicBezTo>
                    <a:pt x="206" y="88"/>
                    <a:pt x="217" y="135"/>
                    <a:pt x="217" y="199"/>
                  </a:cubicBezTo>
                  <a:cubicBezTo>
                    <a:pt x="217" y="244"/>
                    <a:pt x="212" y="281"/>
                    <a:pt x="204" y="310"/>
                  </a:cubicBezTo>
                  <a:cubicBezTo>
                    <a:pt x="196" y="339"/>
                    <a:pt x="185" y="360"/>
                    <a:pt x="169" y="376"/>
                  </a:cubicBezTo>
                  <a:cubicBezTo>
                    <a:pt x="153" y="392"/>
                    <a:pt x="135" y="400"/>
                    <a:pt x="111" y="400"/>
                  </a:cubicBezTo>
                  <a:cubicBezTo>
                    <a:pt x="87" y="400"/>
                    <a:pt x="69" y="392"/>
                    <a:pt x="53" y="379"/>
                  </a:cubicBezTo>
                  <a:cubicBezTo>
                    <a:pt x="37" y="365"/>
                    <a:pt x="26" y="342"/>
                    <a:pt x="16" y="312"/>
                  </a:cubicBezTo>
                  <a:cubicBezTo>
                    <a:pt x="5" y="283"/>
                    <a:pt x="0" y="246"/>
                    <a:pt x="0" y="201"/>
                  </a:cubicBezTo>
                  <a:close/>
                  <a:moveTo>
                    <a:pt x="63" y="201"/>
                  </a:moveTo>
                  <a:cubicBezTo>
                    <a:pt x="63" y="241"/>
                    <a:pt x="66" y="267"/>
                    <a:pt x="74" y="286"/>
                  </a:cubicBezTo>
                  <a:cubicBezTo>
                    <a:pt x="82" y="302"/>
                    <a:pt x="93" y="312"/>
                    <a:pt x="106" y="312"/>
                  </a:cubicBezTo>
                  <a:cubicBezTo>
                    <a:pt x="119" y="312"/>
                    <a:pt x="130" y="305"/>
                    <a:pt x="138" y="289"/>
                  </a:cubicBezTo>
                  <a:cubicBezTo>
                    <a:pt x="145" y="273"/>
                    <a:pt x="148" y="241"/>
                    <a:pt x="148" y="199"/>
                  </a:cubicBezTo>
                  <a:cubicBezTo>
                    <a:pt x="148" y="162"/>
                    <a:pt x="145" y="135"/>
                    <a:pt x="138" y="119"/>
                  </a:cubicBezTo>
                  <a:cubicBezTo>
                    <a:pt x="130" y="103"/>
                    <a:pt x="119" y="96"/>
                    <a:pt x="106" y="96"/>
                  </a:cubicBezTo>
                  <a:cubicBezTo>
                    <a:pt x="93" y="96"/>
                    <a:pt x="82" y="103"/>
                    <a:pt x="74" y="122"/>
                  </a:cubicBezTo>
                  <a:cubicBezTo>
                    <a:pt x="66" y="135"/>
                    <a:pt x="63" y="162"/>
                    <a:pt x="63" y="201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8" name="Freeform 16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4822825" y="3449638"/>
              <a:ext cx="57150" cy="138112"/>
            </a:xfrm>
            <a:custGeom>
              <a:avLst/>
              <a:gdLst>
                <a:gd name="T0" fmla="*/ 0 w 157"/>
                <a:gd name="T1" fmla="*/ 0 h 385"/>
                <a:gd name="T2" fmla="*/ 156 w 157"/>
                <a:gd name="T3" fmla="*/ 0 h 385"/>
                <a:gd name="T4" fmla="*/ 156 w 157"/>
                <a:gd name="T5" fmla="*/ 82 h 385"/>
                <a:gd name="T6" fmla="*/ 64 w 157"/>
                <a:gd name="T7" fmla="*/ 82 h 385"/>
                <a:gd name="T8" fmla="*/ 64 w 157"/>
                <a:gd name="T9" fmla="*/ 148 h 385"/>
                <a:gd name="T10" fmla="*/ 143 w 157"/>
                <a:gd name="T11" fmla="*/ 148 h 385"/>
                <a:gd name="T12" fmla="*/ 143 w 157"/>
                <a:gd name="T13" fmla="*/ 225 h 385"/>
                <a:gd name="T14" fmla="*/ 64 w 157"/>
                <a:gd name="T15" fmla="*/ 225 h 385"/>
                <a:gd name="T16" fmla="*/ 64 w 157"/>
                <a:gd name="T17" fmla="*/ 384 h 385"/>
                <a:gd name="T18" fmla="*/ 0 w 157"/>
                <a:gd name="T19" fmla="*/ 384 h 385"/>
                <a:gd name="T20" fmla="*/ 0 w 157"/>
                <a:gd name="T21" fmla="*/ 0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385">
                  <a:moveTo>
                    <a:pt x="0" y="0"/>
                  </a:moveTo>
                  <a:lnTo>
                    <a:pt x="156" y="0"/>
                  </a:lnTo>
                  <a:lnTo>
                    <a:pt x="156" y="82"/>
                  </a:lnTo>
                  <a:lnTo>
                    <a:pt x="64" y="82"/>
                  </a:lnTo>
                  <a:lnTo>
                    <a:pt x="64" y="148"/>
                  </a:lnTo>
                  <a:lnTo>
                    <a:pt x="143" y="148"/>
                  </a:lnTo>
                  <a:lnTo>
                    <a:pt x="143" y="225"/>
                  </a:lnTo>
                  <a:lnTo>
                    <a:pt x="64" y="225"/>
                  </a:lnTo>
                  <a:lnTo>
                    <a:pt x="64" y="384"/>
                  </a:lnTo>
                  <a:lnTo>
                    <a:pt x="0" y="384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39" name="Freeform 17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4926013" y="3449638"/>
              <a:ext cx="84137" cy="139700"/>
            </a:xfrm>
            <a:custGeom>
              <a:avLst/>
              <a:gdLst>
                <a:gd name="T0" fmla="*/ 0 w 233"/>
                <a:gd name="T1" fmla="*/ 0 h 387"/>
                <a:gd name="T2" fmla="*/ 84 w 233"/>
                <a:gd name="T3" fmla="*/ 0 h 387"/>
                <a:gd name="T4" fmla="*/ 116 w 233"/>
                <a:gd name="T5" fmla="*/ 236 h 387"/>
                <a:gd name="T6" fmla="*/ 148 w 233"/>
                <a:gd name="T7" fmla="*/ 0 h 387"/>
                <a:gd name="T8" fmla="*/ 232 w 233"/>
                <a:gd name="T9" fmla="*/ 0 h 387"/>
                <a:gd name="T10" fmla="*/ 232 w 233"/>
                <a:gd name="T11" fmla="*/ 386 h 387"/>
                <a:gd name="T12" fmla="*/ 179 w 233"/>
                <a:gd name="T13" fmla="*/ 386 h 387"/>
                <a:gd name="T14" fmla="*/ 179 w 233"/>
                <a:gd name="T15" fmla="*/ 93 h 387"/>
                <a:gd name="T16" fmla="*/ 140 w 233"/>
                <a:gd name="T17" fmla="*/ 386 h 387"/>
                <a:gd name="T18" fmla="*/ 92 w 233"/>
                <a:gd name="T19" fmla="*/ 386 h 387"/>
                <a:gd name="T20" fmla="*/ 52 w 233"/>
                <a:gd name="T21" fmla="*/ 93 h 387"/>
                <a:gd name="T22" fmla="*/ 52 w 233"/>
                <a:gd name="T23" fmla="*/ 386 h 387"/>
                <a:gd name="T24" fmla="*/ 0 w 233"/>
                <a:gd name="T25" fmla="*/ 386 h 387"/>
                <a:gd name="T26" fmla="*/ 0 w 233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3" h="387">
                  <a:moveTo>
                    <a:pt x="0" y="0"/>
                  </a:moveTo>
                  <a:lnTo>
                    <a:pt x="84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2" y="0"/>
                  </a:lnTo>
                  <a:lnTo>
                    <a:pt x="232" y="386"/>
                  </a:lnTo>
                  <a:lnTo>
                    <a:pt x="179" y="386"/>
                  </a:lnTo>
                  <a:lnTo>
                    <a:pt x="179" y="93"/>
                  </a:lnTo>
                  <a:lnTo>
                    <a:pt x="140" y="386"/>
                  </a:lnTo>
                  <a:lnTo>
                    <a:pt x="92" y="386"/>
                  </a:lnTo>
                  <a:lnTo>
                    <a:pt x="52" y="93"/>
                  </a:lnTo>
                  <a:lnTo>
                    <a:pt x="52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0" name="Freeform 18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50165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6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6 w 223"/>
                <a:gd name="T9" fmla="*/ 0 h 387"/>
                <a:gd name="T10" fmla="*/ 145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6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6" y="0"/>
                  </a:lnTo>
                  <a:lnTo>
                    <a:pt x="145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1" name="Freeform 19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5103813" y="3449638"/>
              <a:ext cx="71437" cy="139700"/>
            </a:xfrm>
            <a:custGeom>
              <a:avLst/>
              <a:gdLst>
                <a:gd name="T0" fmla="*/ 3 w 200"/>
                <a:gd name="T1" fmla="*/ 0 h 387"/>
                <a:gd name="T2" fmla="*/ 61 w 200"/>
                <a:gd name="T3" fmla="*/ 0 h 387"/>
                <a:gd name="T4" fmla="*/ 138 w 200"/>
                <a:gd name="T5" fmla="*/ 215 h 387"/>
                <a:gd name="T6" fmla="*/ 138 w 200"/>
                <a:gd name="T7" fmla="*/ 0 h 387"/>
                <a:gd name="T8" fmla="*/ 199 w 200"/>
                <a:gd name="T9" fmla="*/ 0 h 387"/>
                <a:gd name="T10" fmla="*/ 199 w 200"/>
                <a:gd name="T11" fmla="*/ 386 h 387"/>
                <a:gd name="T12" fmla="*/ 138 w 200"/>
                <a:gd name="T13" fmla="*/ 386 h 387"/>
                <a:gd name="T14" fmla="*/ 61 w 200"/>
                <a:gd name="T15" fmla="*/ 175 h 387"/>
                <a:gd name="T16" fmla="*/ 61 w 200"/>
                <a:gd name="T17" fmla="*/ 386 h 387"/>
                <a:gd name="T18" fmla="*/ 0 w 200"/>
                <a:gd name="T19" fmla="*/ 386 h 387"/>
                <a:gd name="T20" fmla="*/ 0 w 200"/>
                <a:gd name="T21" fmla="*/ 0 h 387"/>
                <a:gd name="T22" fmla="*/ 3 w 200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387">
                  <a:moveTo>
                    <a:pt x="3" y="0"/>
                  </a:moveTo>
                  <a:lnTo>
                    <a:pt x="61" y="0"/>
                  </a:lnTo>
                  <a:lnTo>
                    <a:pt x="138" y="215"/>
                  </a:lnTo>
                  <a:lnTo>
                    <a:pt x="138" y="0"/>
                  </a:lnTo>
                  <a:lnTo>
                    <a:pt x="199" y="0"/>
                  </a:lnTo>
                  <a:lnTo>
                    <a:pt x="199" y="386"/>
                  </a:lnTo>
                  <a:lnTo>
                    <a:pt x="138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2" name="Freeform 20"/>
            <p:cNvSpPr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5181600" y="3449638"/>
              <a:ext cx="80963" cy="139700"/>
            </a:xfrm>
            <a:custGeom>
              <a:avLst/>
              <a:gdLst>
                <a:gd name="T0" fmla="*/ 148 w 223"/>
                <a:gd name="T1" fmla="*/ 323 h 387"/>
                <a:gd name="T2" fmla="*/ 77 w 223"/>
                <a:gd name="T3" fmla="*/ 323 h 387"/>
                <a:gd name="T4" fmla="*/ 66 w 223"/>
                <a:gd name="T5" fmla="*/ 386 h 387"/>
                <a:gd name="T6" fmla="*/ 0 w 223"/>
                <a:gd name="T7" fmla="*/ 386 h 387"/>
                <a:gd name="T8" fmla="*/ 77 w 223"/>
                <a:gd name="T9" fmla="*/ 0 h 387"/>
                <a:gd name="T10" fmla="*/ 146 w 223"/>
                <a:gd name="T11" fmla="*/ 0 h 387"/>
                <a:gd name="T12" fmla="*/ 222 w 223"/>
                <a:gd name="T13" fmla="*/ 386 h 387"/>
                <a:gd name="T14" fmla="*/ 156 w 223"/>
                <a:gd name="T15" fmla="*/ 386 h 387"/>
                <a:gd name="T16" fmla="*/ 148 w 223"/>
                <a:gd name="T17" fmla="*/ 323 h 387"/>
                <a:gd name="T18" fmla="*/ 135 w 223"/>
                <a:gd name="T19" fmla="*/ 238 h 387"/>
                <a:gd name="T20" fmla="*/ 111 w 223"/>
                <a:gd name="T21" fmla="*/ 101 h 387"/>
                <a:gd name="T22" fmla="*/ 90 w 223"/>
                <a:gd name="T23" fmla="*/ 238 h 387"/>
                <a:gd name="T24" fmla="*/ 135 w 223"/>
                <a:gd name="T25" fmla="*/ 23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3" h="387">
                  <a:moveTo>
                    <a:pt x="148" y="323"/>
                  </a:moveTo>
                  <a:lnTo>
                    <a:pt x="77" y="323"/>
                  </a:lnTo>
                  <a:lnTo>
                    <a:pt x="66" y="386"/>
                  </a:lnTo>
                  <a:lnTo>
                    <a:pt x="0" y="386"/>
                  </a:lnTo>
                  <a:lnTo>
                    <a:pt x="77" y="0"/>
                  </a:lnTo>
                  <a:lnTo>
                    <a:pt x="146" y="0"/>
                  </a:lnTo>
                  <a:lnTo>
                    <a:pt x="222" y="386"/>
                  </a:lnTo>
                  <a:lnTo>
                    <a:pt x="156" y="386"/>
                  </a:lnTo>
                  <a:lnTo>
                    <a:pt x="148" y="323"/>
                  </a:lnTo>
                  <a:close/>
                  <a:moveTo>
                    <a:pt x="135" y="238"/>
                  </a:moveTo>
                  <a:lnTo>
                    <a:pt x="111" y="101"/>
                  </a:lnTo>
                  <a:lnTo>
                    <a:pt x="90" y="238"/>
                  </a:lnTo>
                  <a:lnTo>
                    <a:pt x="135" y="238"/>
                  </a:ln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3" name="Freeform 2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5264150" y="3448050"/>
              <a:ext cx="76200" cy="144463"/>
            </a:xfrm>
            <a:custGeom>
              <a:avLst/>
              <a:gdLst>
                <a:gd name="T0" fmla="*/ 114 w 213"/>
                <a:gd name="T1" fmla="*/ 251 h 400"/>
                <a:gd name="T2" fmla="*/ 114 w 213"/>
                <a:gd name="T3" fmla="*/ 172 h 400"/>
                <a:gd name="T4" fmla="*/ 212 w 213"/>
                <a:gd name="T5" fmla="*/ 172 h 400"/>
                <a:gd name="T6" fmla="*/ 212 w 213"/>
                <a:gd name="T7" fmla="*/ 336 h 400"/>
                <a:gd name="T8" fmla="*/ 162 w 213"/>
                <a:gd name="T9" fmla="*/ 386 h 400"/>
                <a:gd name="T10" fmla="*/ 111 w 213"/>
                <a:gd name="T11" fmla="*/ 399 h 400"/>
                <a:gd name="T12" fmla="*/ 51 w 213"/>
                <a:gd name="T13" fmla="*/ 376 h 400"/>
                <a:gd name="T14" fmla="*/ 13 w 213"/>
                <a:gd name="T15" fmla="*/ 307 h 400"/>
                <a:gd name="T16" fmla="*/ 0 w 213"/>
                <a:gd name="T17" fmla="*/ 201 h 400"/>
                <a:gd name="T18" fmla="*/ 13 w 213"/>
                <a:gd name="T19" fmla="*/ 90 h 400"/>
                <a:gd name="T20" fmla="*/ 53 w 213"/>
                <a:gd name="T21" fmla="*/ 18 h 400"/>
                <a:gd name="T22" fmla="*/ 109 w 213"/>
                <a:gd name="T23" fmla="*/ 0 h 400"/>
                <a:gd name="T24" fmla="*/ 159 w 213"/>
                <a:gd name="T25" fmla="*/ 11 h 400"/>
                <a:gd name="T26" fmla="*/ 188 w 213"/>
                <a:gd name="T27" fmla="*/ 48 h 400"/>
                <a:gd name="T28" fmla="*/ 204 w 213"/>
                <a:gd name="T29" fmla="*/ 108 h 400"/>
                <a:gd name="T30" fmla="*/ 143 w 213"/>
                <a:gd name="T31" fmla="*/ 130 h 400"/>
                <a:gd name="T32" fmla="*/ 130 w 213"/>
                <a:gd name="T33" fmla="*/ 95 h 400"/>
                <a:gd name="T34" fmla="*/ 106 w 213"/>
                <a:gd name="T35" fmla="*/ 85 h 400"/>
                <a:gd name="T36" fmla="*/ 72 w 213"/>
                <a:gd name="T37" fmla="*/ 111 h 400"/>
                <a:gd name="T38" fmla="*/ 58 w 213"/>
                <a:gd name="T39" fmla="*/ 198 h 400"/>
                <a:gd name="T40" fmla="*/ 72 w 213"/>
                <a:gd name="T41" fmla="*/ 288 h 400"/>
                <a:gd name="T42" fmla="*/ 106 w 213"/>
                <a:gd name="T43" fmla="*/ 315 h 400"/>
                <a:gd name="T44" fmla="*/ 127 w 213"/>
                <a:gd name="T45" fmla="*/ 309 h 400"/>
                <a:gd name="T46" fmla="*/ 148 w 213"/>
                <a:gd name="T47" fmla="*/ 291 h 400"/>
                <a:gd name="T48" fmla="*/ 148 w 213"/>
                <a:gd name="T49" fmla="*/ 254 h 400"/>
                <a:gd name="T50" fmla="*/ 114 w 213"/>
                <a:gd name="T51" fmla="*/ 254 h 400"/>
                <a:gd name="T52" fmla="*/ 114 w 213"/>
                <a:gd name="T53" fmla="*/ 251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3" h="400">
                  <a:moveTo>
                    <a:pt x="114" y="251"/>
                  </a:moveTo>
                  <a:lnTo>
                    <a:pt x="114" y="172"/>
                  </a:lnTo>
                  <a:lnTo>
                    <a:pt x="212" y="172"/>
                  </a:lnTo>
                  <a:lnTo>
                    <a:pt x="212" y="336"/>
                  </a:lnTo>
                  <a:cubicBezTo>
                    <a:pt x="193" y="360"/>
                    <a:pt x="178" y="376"/>
                    <a:pt x="162" y="386"/>
                  </a:cubicBezTo>
                  <a:cubicBezTo>
                    <a:pt x="148" y="394"/>
                    <a:pt x="130" y="399"/>
                    <a:pt x="111" y="399"/>
                  </a:cubicBezTo>
                  <a:cubicBezTo>
                    <a:pt x="88" y="399"/>
                    <a:pt x="66" y="391"/>
                    <a:pt x="51" y="376"/>
                  </a:cubicBezTo>
                  <a:cubicBezTo>
                    <a:pt x="35" y="360"/>
                    <a:pt x="24" y="336"/>
                    <a:pt x="13" y="307"/>
                  </a:cubicBezTo>
                  <a:cubicBezTo>
                    <a:pt x="6" y="275"/>
                    <a:pt x="0" y="241"/>
                    <a:pt x="0" y="201"/>
                  </a:cubicBezTo>
                  <a:cubicBezTo>
                    <a:pt x="0" y="159"/>
                    <a:pt x="6" y="122"/>
                    <a:pt x="13" y="90"/>
                  </a:cubicBezTo>
                  <a:cubicBezTo>
                    <a:pt x="21" y="58"/>
                    <a:pt x="37" y="34"/>
                    <a:pt x="53" y="18"/>
                  </a:cubicBezTo>
                  <a:cubicBezTo>
                    <a:pt x="66" y="5"/>
                    <a:pt x="85" y="0"/>
                    <a:pt x="109" y="0"/>
                  </a:cubicBezTo>
                  <a:cubicBezTo>
                    <a:pt x="133" y="0"/>
                    <a:pt x="148" y="3"/>
                    <a:pt x="159" y="11"/>
                  </a:cubicBezTo>
                  <a:cubicBezTo>
                    <a:pt x="170" y="18"/>
                    <a:pt x="180" y="29"/>
                    <a:pt x="188" y="48"/>
                  </a:cubicBezTo>
                  <a:cubicBezTo>
                    <a:pt x="196" y="63"/>
                    <a:pt x="201" y="85"/>
                    <a:pt x="204" y="108"/>
                  </a:cubicBezTo>
                  <a:lnTo>
                    <a:pt x="143" y="130"/>
                  </a:lnTo>
                  <a:cubicBezTo>
                    <a:pt x="140" y="114"/>
                    <a:pt x="135" y="103"/>
                    <a:pt x="130" y="95"/>
                  </a:cubicBezTo>
                  <a:cubicBezTo>
                    <a:pt x="125" y="87"/>
                    <a:pt x="117" y="85"/>
                    <a:pt x="106" y="85"/>
                  </a:cubicBezTo>
                  <a:cubicBezTo>
                    <a:pt x="93" y="85"/>
                    <a:pt x="82" y="93"/>
                    <a:pt x="72" y="111"/>
                  </a:cubicBezTo>
                  <a:cubicBezTo>
                    <a:pt x="64" y="130"/>
                    <a:pt x="58" y="159"/>
                    <a:pt x="58" y="198"/>
                  </a:cubicBezTo>
                  <a:cubicBezTo>
                    <a:pt x="58" y="241"/>
                    <a:pt x="64" y="270"/>
                    <a:pt x="72" y="288"/>
                  </a:cubicBezTo>
                  <a:cubicBezTo>
                    <a:pt x="80" y="307"/>
                    <a:pt x="93" y="315"/>
                    <a:pt x="106" y="315"/>
                  </a:cubicBezTo>
                  <a:cubicBezTo>
                    <a:pt x="114" y="315"/>
                    <a:pt x="119" y="312"/>
                    <a:pt x="127" y="309"/>
                  </a:cubicBezTo>
                  <a:cubicBezTo>
                    <a:pt x="133" y="307"/>
                    <a:pt x="140" y="299"/>
                    <a:pt x="148" y="291"/>
                  </a:cubicBezTo>
                  <a:lnTo>
                    <a:pt x="148" y="254"/>
                  </a:lnTo>
                  <a:lnTo>
                    <a:pt x="114" y="254"/>
                  </a:lnTo>
                  <a:lnTo>
                    <a:pt x="114" y="251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4" name="Freeform 22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5354638" y="3449638"/>
              <a:ext cx="84137" cy="139700"/>
            </a:xfrm>
            <a:custGeom>
              <a:avLst/>
              <a:gdLst>
                <a:gd name="T0" fmla="*/ 0 w 234"/>
                <a:gd name="T1" fmla="*/ 0 h 387"/>
                <a:gd name="T2" fmla="*/ 85 w 234"/>
                <a:gd name="T3" fmla="*/ 0 h 387"/>
                <a:gd name="T4" fmla="*/ 116 w 234"/>
                <a:gd name="T5" fmla="*/ 236 h 387"/>
                <a:gd name="T6" fmla="*/ 148 w 234"/>
                <a:gd name="T7" fmla="*/ 0 h 387"/>
                <a:gd name="T8" fmla="*/ 233 w 234"/>
                <a:gd name="T9" fmla="*/ 0 h 387"/>
                <a:gd name="T10" fmla="*/ 233 w 234"/>
                <a:gd name="T11" fmla="*/ 386 h 387"/>
                <a:gd name="T12" fmla="*/ 180 w 234"/>
                <a:gd name="T13" fmla="*/ 386 h 387"/>
                <a:gd name="T14" fmla="*/ 180 w 234"/>
                <a:gd name="T15" fmla="*/ 93 h 387"/>
                <a:gd name="T16" fmla="*/ 140 w 234"/>
                <a:gd name="T17" fmla="*/ 386 h 387"/>
                <a:gd name="T18" fmla="*/ 93 w 234"/>
                <a:gd name="T19" fmla="*/ 386 h 387"/>
                <a:gd name="T20" fmla="*/ 53 w 234"/>
                <a:gd name="T21" fmla="*/ 93 h 387"/>
                <a:gd name="T22" fmla="*/ 53 w 234"/>
                <a:gd name="T23" fmla="*/ 386 h 387"/>
                <a:gd name="T24" fmla="*/ 0 w 234"/>
                <a:gd name="T25" fmla="*/ 386 h 387"/>
                <a:gd name="T26" fmla="*/ 0 w 234"/>
                <a:gd name="T2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4" h="387">
                  <a:moveTo>
                    <a:pt x="0" y="0"/>
                  </a:moveTo>
                  <a:lnTo>
                    <a:pt x="85" y="0"/>
                  </a:lnTo>
                  <a:lnTo>
                    <a:pt x="116" y="236"/>
                  </a:lnTo>
                  <a:lnTo>
                    <a:pt x="148" y="0"/>
                  </a:lnTo>
                  <a:lnTo>
                    <a:pt x="233" y="0"/>
                  </a:lnTo>
                  <a:lnTo>
                    <a:pt x="233" y="386"/>
                  </a:lnTo>
                  <a:lnTo>
                    <a:pt x="180" y="386"/>
                  </a:lnTo>
                  <a:lnTo>
                    <a:pt x="180" y="93"/>
                  </a:lnTo>
                  <a:lnTo>
                    <a:pt x="140" y="386"/>
                  </a:lnTo>
                  <a:lnTo>
                    <a:pt x="93" y="386"/>
                  </a:lnTo>
                  <a:lnTo>
                    <a:pt x="53" y="93"/>
                  </a:lnTo>
                  <a:lnTo>
                    <a:pt x="53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5" name="Freeform 23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5451475" y="3449638"/>
              <a:ext cx="63500" cy="139700"/>
            </a:xfrm>
            <a:custGeom>
              <a:avLst/>
              <a:gdLst>
                <a:gd name="T0" fmla="*/ 0 w 176"/>
                <a:gd name="T1" fmla="*/ 0 h 387"/>
                <a:gd name="T2" fmla="*/ 170 w 176"/>
                <a:gd name="T3" fmla="*/ 0 h 387"/>
                <a:gd name="T4" fmla="*/ 170 w 176"/>
                <a:gd name="T5" fmla="*/ 82 h 387"/>
                <a:gd name="T6" fmla="*/ 64 w 176"/>
                <a:gd name="T7" fmla="*/ 82 h 387"/>
                <a:gd name="T8" fmla="*/ 64 w 176"/>
                <a:gd name="T9" fmla="*/ 143 h 387"/>
                <a:gd name="T10" fmla="*/ 162 w 176"/>
                <a:gd name="T11" fmla="*/ 143 h 387"/>
                <a:gd name="T12" fmla="*/ 162 w 176"/>
                <a:gd name="T13" fmla="*/ 222 h 387"/>
                <a:gd name="T14" fmla="*/ 64 w 176"/>
                <a:gd name="T15" fmla="*/ 222 h 387"/>
                <a:gd name="T16" fmla="*/ 64 w 176"/>
                <a:gd name="T17" fmla="*/ 299 h 387"/>
                <a:gd name="T18" fmla="*/ 175 w 176"/>
                <a:gd name="T19" fmla="*/ 299 h 387"/>
                <a:gd name="T20" fmla="*/ 175 w 176"/>
                <a:gd name="T21" fmla="*/ 386 h 387"/>
                <a:gd name="T22" fmla="*/ 0 w 176"/>
                <a:gd name="T23" fmla="*/ 386 h 387"/>
                <a:gd name="T24" fmla="*/ 0 w 176"/>
                <a:gd name="T25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6" h="387">
                  <a:moveTo>
                    <a:pt x="0" y="0"/>
                  </a:moveTo>
                  <a:lnTo>
                    <a:pt x="170" y="0"/>
                  </a:lnTo>
                  <a:lnTo>
                    <a:pt x="170" y="82"/>
                  </a:lnTo>
                  <a:lnTo>
                    <a:pt x="64" y="82"/>
                  </a:lnTo>
                  <a:lnTo>
                    <a:pt x="64" y="143"/>
                  </a:lnTo>
                  <a:lnTo>
                    <a:pt x="162" y="143"/>
                  </a:lnTo>
                  <a:lnTo>
                    <a:pt x="162" y="222"/>
                  </a:lnTo>
                  <a:lnTo>
                    <a:pt x="64" y="222"/>
                  </a:lnTo>
                  <a:lnTo>
                    <a:pt x="64" y="299"/>
                  </a:lnTo>
                  <a:lnTo>
                    <a:pt x="175" y="299"/>
                  </a:lnTo>
                  <a:lnTo>
                    <a:pt x="175" y="386"/>
                  </a:lnTo>
                  <a:lnTo>
                    <a:pt x="0" y="386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6" name="Freeform 24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5526088" y="3449638"/>
              <a:ext cx="71437" cy="139700"/>
            </a:xfrm>
            <a:custGeom>
              <a:avLst/>
              <a:gdLst>
                <a:gd name="T0" fmla="*/ 2 w 199"/>
                <a:gd name="T1" fmla="*/ 0 h 387"/>
                <a:gd name="T2" fmla="*/ 61 w 199"/>
                <a:gd name="T3" fmla="*/ 0 h 387"/>
                <a:gd name="T4" fmla="*/ 137 w 199"/>
                <a:gd name="T5" fmla="*/ 215 h 387"/>
                <a:gd name="T6" fmla="*/ 137 w 199"/>
                <a:gd name="T7" fmla="*/ 0 h 387"/>
                <a:gd name="T8" fmla="*/ 198 w 199"/>
                <a:gd name="T9" fmla="*/ 0 h 387"/>
                <a:gd name="T10" fmla="*/ 198 w 199"/>
                <a:gd name="T11" fmla="*/ 386 h 387"/>
                <a:gd name="T12" fmla="*/ 137 w 199"/>
                <a:gd name="T13" fmla="*/ 386 h 387"/>
                <a:gd name="T14" fmla="*/ 61 w 199"/>
                <a:gd name="T15" fmla="*/ 175 h 387"/>
                <a:gd name="T16" fmla="*/ 61 w 199"/>
                <a:gd name="T17" fmla="*/ 386 h 387"/>
                <a:gd name="T18" fmla="*/ 0 w 199"/>
                <a:gd name="T19" fmla="*/ 386 h 387"/>
                <a:gd name="T20" fmla="*/ 0 w 199"/>
                <a:gd name="T21" fmla="*/ 0 h 387"/>
                <a:gd name="T22" fmla="*/ 2 w 199"/>
                <a:gd name="T23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9" h="387">
                  <a:moveTo>
                    <a:pt x="2" y="0"/>
                  </a:moveTo>
                  <a:lnTo>
                    <a:pt x="61" y="0"/>
                  </a:lnTo>
                  <a:lnTo>
                    <a:pt x="137" y="215"/>
                  </a:lnTo>
                  <a:lnTo>
                    <a:pt x="137" y="0"/>
                  </a:lnTo>
                  <a:lnTo>
                    <a:pt x="198" y="0"/>
                  </a:lnTo>
                  <a:lnTo>
                    <a:pt x="198" y="386"/>
                  </a:lnTo>
                  <a:lnTo>
                    <a:pt x="137" y="386"/>
                  </a:lnTo>
                  <a:lnTo>
                    <a:pt x="61" y="175"/>
                  </a:lnTo>
                  <a:lnTo>
                    <a:pt x="61" y="386"/>
                  </a:lnTo>
                  <a:lnTo>
                    <a:pt x="0" y="386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7" name="Freeform 25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5607050" y="3449638"/>
              <a:ext cx="69850" cy="139700"/>
            </a:xfrm>
            <a:custGeom>
              <a:avLst/>
              <a:gdLst>
                <a:gd name="T0" fmla="*/ 0 w 194"/>
                <a:gd name="T1" fmla="*/ 0 h 387"/>
                <a:gd name="T2" fmla="*/ 193 w 194"/>
                <a:gd name="T3" fmla="*/ 0 h 387"/>
                <a:gd name="T4" fmla="*/ 193 w 194"/>
                <a:gd name="T5" fmla="*/ 95 h 387"/>
                <a:gd name="T6" fmla="*/ 127 w 194"/>
                <a:gd name="T7" fmla="*/ 95 h 387"/>
                <a:gd name="T8" fmla="*/ 127 w 194"/>
                <a:gd name="T9" fmla="*/ 386 h 387"/>
                <a:gd name="T10" fmla="*/ 66 w 194"/>
                <a:gd name="T11" fmla="*/ 386 h 387"/>
                <a:gd name="T12" fmla="*/ 66 w 194"/>
                <a:gd name="T13" fmla="*/ 95 h 387"/>
                <a:gd name="T14" fmla="*/ 0 w 194"/>
                <a:gd name="T15" fmla="*/ 95 h 387"/>
                <a:gd name="T16" fmla="*/ 0 w 194"/>
                <a:gd name="T17" fmla="*/ 0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387">
                  <a:moveTo>
                    <a:pt x="0" y="0"/>
                  </a:moveTo>
                  <a:lnTo>
                    <a:pt x="193" y="0"/>
                  </a:lnTo>
                  <a:lnTo>
                    <a:pt x="193" y="95"/>
                  </a:lnTo>
                  <a:lnTo>
                    <a:pt x="127" y="95"/>
                  </a:lnTo>
                  <a:lnTo>
                    <a:pt x="127" y="386"/>
                  </a:lnTo>
                  <a:lnTo>
                    <a:pt x="66" y="386"/>
                  </a:lnTo>
                  <a:lnTo>
                    <a:pt x="66" y="95"/>
                  </a:lnTo>
                  <a:lnTo>
                    <a:pt x="0" y="95"/>
                  </a:lnTo>
                  <a:lnTo>
                    <a:pt x="0" y="0"/>
                  </a:lnTo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8" name="Freeform 26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08313" y="642938"/>
              <a:ext cx="3832225" cy="1936750"/>
            </a:xfrm>
            <a:custGeom>
              <a:avLst/>
              <a:gdLst>
                <a:gd name="T0" fmla="*/ 0 w 10643"/>
                <a:gd name="T1" fmla="*/ 5380 h 5381"/>
                <a:gd name="T2" fmla="*/ 0 w 10643"/>
                <a:gd name="T3" fmla="*/ 5352 h 5381"/>
                <a:gd name="T4" fmla="*/ 4812 w 10643"/>
                <a:gd name="T5" fmla="*/ 18 h 5381"/>
                <a:gd name="T6" fmla="*/ 4884 w 10643"/>
                <a:gd name="T7" fmla="*/ 24 h 5381"/>
                <a:gd name="T8" fmla="*/ 5372 w 10643"/>
                <a:gd name="T9" fmla="*/ 0 h 5381"/>
                <a:gd name="T10" fmla="*/ 5994 w 10643"/>
                <a:gd name="T11" fmla="*/ 37 h 5381"/>
                <a:gd name="T12" fmla="*/ 6068 w 10643"/>
                <a:gd name="T13" fmla="*/ 45 h 5381"/>
                <a:gd name="T14" fmla="*/ 6068 w 10643"/>
                <a:gd name="T15" fmla="*/ 34 h 5381"/>
                <a:gd name="T16" fmla="*/ 8983 w 10643"/>
                <a:gd name="T17" fmla="*/ 1397 h 5381"/>
                <a:gd name="T18" fmla="*/ 9005 w 10643"/>
                <a:gd name="T19" fmla="*/ 1415 h 5381"/>
                <a:gd name="T20" fmla="*/ 9100 w 10643"/>
                <a:gd name="T21" fmla="*/ 1508 h 5381"/>
                <a:gd name="T22" fmla="*/ 9190 w 10643"/>
                <a:gd name="T23" fmla="*/ 1595 h 5381"/>
                <a:gd name="T24" fmla="*/ 9221 w 10643"/>
                <a:gd name="T25" fmla="*/ 1630 h 5381"/>
                <a:gd name="T26" fmla="*/ 10642 w 10643"/>
                <a:gd name="T27" fmla="*/ 4373 h 5381"/>
                <a:gd name="T28" fmla="*/ 9375 w 10643"/>
                <a:gd name="T29" fmla="*/ 4373 h 5381"/>
                <a:gd name="T30" fmla="*/ 8258 w 10643"/>
                <a:gd name="T31" fmla="*/ 2399 h 5381"/>
                <a:gd name="T32" fmla="*/ 8219 w 10643"/>
                <a:gd name="T33" fmla="*/ 2362 h 5381"/>
                <a:gd name="T34" fmla="*/ 8034 w 10643"/>
                <a:gd name="T35" fmla="*/ 2198 h 5381"/>
                <a:gd name="T36" fmla="*/ 7901 w 10643"/>
                <a:gd name="T37" fmla="*/ 2093 h 5381"/>
                <a:gd name="T38" fmla="*/ 7793 w 10643"/>
                <a:gd name="T39" fmla="*/ 2011 h 5381"/>
                <a:gd name="T40" fmla="*/ 7549 w 10643"/>
                <a:gd name="T41" fmla="*/ 1846 h 5381"/>
                <a:gd name="T42" fmla="*/ 7528 w 10643"/>
                <a:gd name="T43" fmla="*/ 1833 h 5381"/>
                <a:gd name="T44" fmla="*/ 5372 w 10643"/>
                <a:gd name="T45" fmla="*/ 1227 h 5381"/>
                <a:gd name="T46" fmla="*/ 1293 w 10643"/>
                <a:gd name="T47" fmla="*/ 4701 h 5381"/>
                <a:gd name="T48" fmla="*/ 1280 w 10643"/>
                <a:gd name="T49" fmla="*/ 4778 h 5381"/>
                <a:gd name="T50" fmla="*/ 3148 w 10643"/>
                <a:gd name="T51" fmla="*/ 4778 h 5381"/>
                <a:gd name="T52" fmla="*/ 3148 w 10643"/>
                <a:gd name="T53" fmla="*/ 5380 h 5381"/>
                <a:gd name="T54" fmla="*/ 0 w 10643"/>
                <a:gd name="T55" fmla="*/ 5380 h 5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643" h="5381">
                  <a:moveTo>
                    <a:pt x="0" y="5380"/>
                  </a:moveTo>
                  <a:cubicBezTo>
                    <a:pt x="0" y="5371"/>
                    <a:pt x="0" y="5363"/>
                    <a:pt x="0" y="5352"/>
                  </a:cubicBezTo>
                  <a:cubicBezTo>
                    <a:pt x="0" y="2577"/>
                    <a:pt x="2063" y="299"/>
                    <a:pt x="4812" y="18"/>
                  </a:cubicBezTo>
                  <a:lnTo>
                    <a:pt x="4884" y="24"/>
                  </a:lnTo>
                  <a:cubicBezTo>
                    <a:pt x="5056" y="8"/>
                    <a:pt x="5217" y="0"/>
                    <a:pt x="5372" y="0"/>
                  </a:cubicBezTo>
                  <a:cubicBezTo>
                    <a:pt x="5573" y="0"/>
                    <a:pt x="5777" y="13"/>
                    <a:pt x="5994" y="37"/>
                  </a:cubicBezTo>
                  <a:lnTo>
                    <a:pt x="6068" y="45"/>
                  </a:lnTo>
                  <a:lnTo>
                    <a:pt x="6068" y="34"/>
                  </a:lnTo>
                  <a:cubicBezTo>
                    <a:pt x="7161" y="177"/>
                    <a:pt x="8166" y="648"/>
                    <a:pt x="8983" y="1397"/>
                  </a:cubicBezTo>
                  <a:lnTo>
                    <a:pt x="9005" y="1415"/>
                  </a:lnTo>
                  <a:cubicBezTo>
                    <a:pt x="9036" y="1444"/>
                    <a:pt x="9068" y="1476"/>
                    <a:pt x="9100" y="1508"/>
                  </a:cubicBezTo>
                  <a:cubicBezTo>
                    <a:pt x="9100" y="1508"/>
                    <a:pt x="9171" y="1577"/>
                    <a:pt x="9190" y="1595"/>
                  </a:cubicBezTo>
                  <a:lnTo>
                    <a:pt x="9221" y="1630"/>
                  </a:lnTo>
                  <a:cubicBezTo>
                    <a:pt x="9960" y="2391"/>
                    <a:pt x="10449" y="3339"/>
                    <a:pt x="10642" y="4373"/>
                  </a:cubicBezTo>
                  <a:lnTo>
                    <a:pt x="9375" y="4373"/>
                  </a:lnTo>
                  <a:cubicBezTo>
                    <a:pt x="9192" y="3622"/>
                    <a:pt x="8806" y="2939"/>
                    <a:pt x="8258" y="2399"/>
                  </a:cubicBezTo>
                  <a:lnTo>
                    <a:pt x="8219" y="2362"/>
                  </a:lnTo>
                  <a:cubicBezTo>
                    <a:pt x="8161" y="2307"/>
                    <a:pt x="8097" y="2251"/>
                    <a:pt x="8034" y="2198"/>
                  </a:cubicBezTo>
                  <a:cubicBezTo>
                    <a:pt x="7991" y="2161"/>
                    <a:pt x="7946" y="2127"/>
                    <a:pt x="7901" y="2093"/>
                  </a:cubicBezTo>
                  <a:cubicBezTo>
                    <a:pt x="7867" y="2063"/>
                    <a:pt x="7830" y="2037"/>
                    <a:pt x="7793" y="2011"/>
                  </a:cubicBezTo>
                  <a:cubicBezTo>
                    <a:pt x="7708" y="1950"/>
                    <a:pt x="7629" y="1897"/>
                    <a:pt x="7549" y="1846"/>
                  </a:cubicBezTo>
                  <a:lnTo>
                    <a:pt x="7528" y="1833"/>
                  </a:lnTo>
                  <a:cubicBezTo>
                    <a:pt x="6880" y="1436"/>
                    <a:pt x="6134" y="1227"/>
                    <a:pt x="5372" y="1227"/>
                  </a:cubicBezTo>
                  <a:cubicBezTo>
                    <a:pt x="3333" y="1227"/>
                    <a:pt x="1616" y="2688"/>
                    <a:pt x="1293" y="4701"/>
                  </a:cubicBezTo>
                  <a:lnTo>
                    <a:pt x="1280" y="4778"/>
                  </a:lnTo>
                  <a:lnTo>
                    <a:pt x="3148" y="4778"/>
                  </a:lnTo>
                  <a:lnTo>
                    <a:pt x="3148" y="5380"/>
                  </a:lnTo>
                  <a:lnTo>
                    <a:pt x="0" y="53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49" name="Freeform 27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84500" y="620713"/>
              <a:ext cx="3884613" cy="1984375"/>
            </a:xfrm>
            <a:custGeom>
              <a:avLst/>
              <a:gdLst>
                <a:gd name="T0" fmla="*/ 6053 w 10790"/>
                <a:gd name="T1" fmla="*/ 167 h 5511"/>
                <a:gd name="T2" fmla="*/ 6201 w 10790"/>
                <a:gd name="T3" fmla="*/ 175 h 5511"/>
                <a:gd name="T4" fmla="*/ 9019 w 10790"/>
                <a:gd name="T5" fmla="*/ 1522 h 5511"/>
                <a:gd name="T6" fmla="*/ 9122 w 10790"/>
                <a:gd name="T7" fmla="*/ 1619 h 5511"/>
                <a:gd name="T8" fmla="*/ 9156 w 10790"/>
                <a:gd name="T9" fmla="*/ 1654 h 5511"/>
                <a:gd name="T10" fmla="*/ 9225 w 10790"/>
                <a:gd name="T11" fmla="*/ 1725 h 5511"/>
                <a:gd name="T12" fmla="*/ 10630 w 10790"/>
                <a:gd name="T13" fmla="*/ 4376 h 5511"/>
                <a:gd name="T14" fmla="*/ 8370 w 10790"/>
                <a:gd name="T15" fmla="*/ 2421 h 5511"/>
                <a:gd name="T16" fmla="*/ 8328 w 10790"/>
                <a:gd name="T17" fmla="*/ 2384 h 5511"/>
                <a:gd name="T18" fmla="*/ 8005 w 10790"/>
                <a:gd name="T19" fmla="*/ 2109 h 5511"/>
                <a:gd name="T20" fmla="*/ 7648 w 10790"/>
                <a:gd name="T21" fmla="*/ 1858 h 5511"/>
                <a:gd name="T22" fmla="*/ 5436 w 10790"/>
                <a:gd name="T23" fmla="*/ 1228 h 5511"/>
                <a:gd name="T24" fmla="*/ 1268 w 10790"/>
                <a:gd name="T25" fmla="*/ 4911 h 5511"/>
                <a:gd name="T26" fmla="*/ 3149 w 10790"/>
                <a:gd name="T27" fmla="*/ 4911 h 5511"/>
                <a:gd name="T28" fmla="*/ 2892 w 10790"/>
                <a:gd name="T29" fmla="*/ 5382 h 5511"/>
                <a:gd name="T30" fmla="*/ 130 w 10790"/>
                <a:gd name="T31" fmla="*/ 5382 h 5511"/>
                <a:gd name="T32" fmla="*/ 4808 w 10790"/>
                <a:gd name="T33" fmla="*/ 159 h 5511"/>
                <a:gd name="T34" fmla="*/ 4951 w 10790"/>
                <a:gd name="T35" fmla="*/ 156 h 5511"/>
                <a:gd name="T36" fmla="*/ 5439 w 10790"/>
                <a:gd name="T37" fmla="*/ 0 h 5511"/>
                <a:gd name="T38" fmla="*/ 4943 w 10790"/>
                <a:gd name="T39" fmla="*/ 11 h 5511"/>
                <a:gd name="T40" fmla="*/ 3 w 10790"/>
                <a:gd name="T41" fmla="*/ 5510 h 5511"/>
                <a:gd name="T42" fmla="*/ 2892 w 10790"/>
                <a:gd name="T43" fmla="*/ 5510 h 5511"/>
                <a:gd name="T44" fmla="*/ 3281 w 10790"/>
                <a:gd name="T45" fmla="*/ 4776 h 5511"/>
                <a:gd name="T46" fmla="*/ 5442 w 10790"/>
                <a:gd name="T47" fmla="*/ 1358 h 5511"/>
                <a:gd name="T48" fmla="*/ 7585 w 10790"/>
                <a:gd name="T49" fmla="*/ 1969 h 5511"/>
                <a:gd name="T50" fmla="*/ 7931 w 10790"/>
                <a:gd name="T51" fmla="*/ 2209 h 5511"/>
                <a:gd name="T52" fmla="*/ 8241 w 10790"/>
                <a:gd name="T53" fmla="*/ 2477 h 5511"/>
                <a:gd name="T54" fmla="*/ 9392 w 10790"/>
                <a:gd name="T55" fmla="*/ 4506 h 5511"/>
                <a:gd name="T56" fmla="*/ 9336 w 10790"/>
                <a:gd name="T57" fmla="*/ 1649 h 5511"/>
                <a:gd name="T58" fmla="*/ 9222 w 10790"/>
                <a:gd name="T59" fmla="*/ 1537 h 5511"/>
                <a:gd name="T60" fmla="*/ 9095 w 10790"/>
                <a:gd name="T61" fmla="*/ 1416 h 5511"/>
                <a:gd name="T62" fmla="*/ 6069 w 10790"/>
                <a:gd name="T63" fmla="*/ 37 h 5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790" h="5511">
                  <a:moveTo>
                    <a:pt x="5439" y="130"/>
                  </a:moveTo>
                  <a:cubicBezTo>
                    <a:pt x="5637" y="130"/>
                    <a:pt x="5839" y="143"/>
                    <a:pt x="6053" y="167"/>
                  </a:cubicBezTo>
                  <a:lnTo>
                    <a:pt x="6201" y="183"/>
                  </a:lnTo>
                  <a:lnTo>
                    <a:pt x="6201" y="175"/>
                  </a:lnTo>
                  <a:cubicBezTo>
                    <a:pt x="7251" y="328"/>
                    <a:pt x="8217" y="789"/>
                    <a:pt x="9008" y="1511"/>
                  </a:cubicBezTo>
                  <a:lnTo>
                    <a:pt x="9019" y="1522"/>
                  </a:lnTo>
                  <a:lnTo>
                    <a:pt x="9029" y="1530"/>
                  </a:lnTo>
                  <a:cubicBezTo>
                    <a:pt x="9061" y="1559"/>
                    <a:pt x="9093" y="1590"/>
                    <a:pt x="9122" y="1619"/>
                  </a:cubicBezTo>
                  <a:lnTo>
                    <a:pt x="9132" y="1630"/>
                  </a:lnTo>
                  <a:lnTo>
                    <a:pt x="9156" y="1654"/>
                  </a:lnTo>
                  <a:cubicBezTo>
                    <a:pt x="9175" y="1672"/>
                    <a:pt x="9193" y="1688"/>
                    <a:pt x="9209" y="1707"/>
                  </a:cubicBezTo>
                  <a:lnTo>
                    <a:pt x="9225" y="1725"/>
                  </a:lnTo>
                  <a:lnTo>
                    <a:pt x="9241" y="1744"/>
                  </a:lnTo>
                  <a:cubicBezTo>
                    <a:pt x="9950" y="2477"/>
                    <a:pt x="10429" y="3384"/>
                    <a:pt x="10630" y="4376"/>
                  </a:cubicBezTo>
                  <a:lnTo>
                    <a:pt x="9495" y="4376"/>
                  </a:lnTo>
                  <a:cubicBezTo>
                    <a:pt x="9304" y="3633"/>
                    <a:pt x="8918" y="2958"/>
                    <a:pt x="8370" y="2421"/>
                  </a:cubicBezTo>
                  <a:cubicBezTo>
                    <a:pt x="8362" y="2413"/>
                    <a:pt x="8355" y="2405"/>
                    <a:pt x="8344" y="2397"/>
                  </a:cubicBezTo>
                  <a:lnTo>
                    <a:pt x="8328" y="2384"/>
                  </a:lnTo>
                  <a:cubicBezTo>
                    <a:pt x="8273" y="2331"/>
                    <a:pt x="8214" y="2278"/>
                    <a:pt x="8140" y="2217"/>
                  </a:cubicBezTo>
                  <a:cubicBezTo>
                    <a:pt x="8095" y="2180"/>
                    <a:pt x="8050" y="2143"/>
                    <a:pt x="8005" y="2109"/>
                  </a:cubicBezTo>
                  <a:cubicBezTo>
                    <a:pt x="7968" y="2080"/>
                    <a:pt x="7931" y="2053"/>
                    <a:pt x="7894" y="2024"/>
                  </a:cubicBezTo>
                  <a:cubicBezTo>
                    <a:pt x="7810" y="1963"/>
                    <a:pt x="7728" y="1908"/>
                    <a:pt x="7648" y="1858"/>
                  </a:cubicBezTo>
                  <a:lnTo>
                    <a:pt x="7627" y="1844"/>
                  </a:lnTo>
                  <a:cubicBezTo>
                    <a:pt x="6968" y="1442"/>
                    <a:pt x="6212" y="1228"/>
                    <a:pt x="5436" y="1228"/>
                  </a:cubicBezTo>
                  <a:cubicBezTo>
                    <a:pt x="3363" y="1228"/>
                    <a:pt x="1620" y="2712"/>
                    <a:pt x="1292" y="4757"/>
                  </a:cubicBezTo>
                  <a:lnTo>
                    <a:pt x="1268" y="4911"/>
                  </a:lnTo>
                  <a:lnTo>
                    <a:pt x="1424" y="4911"/>
                  </a:lnTo>
                  <a:lnTo>
                    <a:pt x="3149" y="4911"/>
                  </a:lnTo>
                  <a:lnTo>
                    <a:pt x="3149" y="5382"/>
                  </a:lnTo>
                  <a:lnTo>
                    <a:pt x="2892" y="5382"/>
                  </a:lnTo>
                  <a:lnTo>
                    <a:pt x="863" y="5382"/>
                  </a:lnTo>
                  <a:lnTo>
                    <a:pt x="130" y="5382"/>
                  </a:lnTo>
                  <a:cubicBezTo>
                    <a:pt x="138" y="4064"/>
                    <a:pt x="635" y="2805"/>
                    <a:pt x="1527" y="1834"/>
                  </a:cubicBezTo>
                  <a:cubicBezTo>
                    <a:pt x="2390" y="897"/>
                    <a:pt x="3551" y="305"/>
                    <a:pt x="4808" y="159"/>
                  </a:cubicBezTo>
                  <a:lnTo>
                    <a:pt x="4808" y="170"/>
                  </a:lnTo>
                  <a:lnTo>
                    <a:pt x="4951" y="156"/>
                  </a:lnTo>
                  <a:cubicBezTo>
                    <a:pt x="5128" y="138"/>
                    <a:pt x="5287" y="130"/>
                    <a:pt x="5439" y="130"/>
                  </a:cubicBezTo>
                  <a:close/>
                  <a:moveTo>
                    <a:pt x="5439" y="0"/>
                  </a:moveTo>
                  <a:cubicBezTo>
                    <a:pt x="5273" y="0"/>
                    <a:pt x="5107" y="8"/>
                    <a:pt x="4943" y="24"/>
                  </a:cubicBezTo>
                  <a:lnTo>
                    <a:pt x="4943" y="11"/>
                  </a:lnTo>
                  <a:cubicBezTo>
                    <a:pt x="2173" y="257"/>
                    <a:pt x="0" y="2582"/>
                    <a:pt x="0" y="5416"/>
                  </a:cubicBezTo>
                  <a:cubicBezTo>
                    <a:pt x="0" y="5447"/>
                    <a:pt x="3" y="5478"/>
                    <a:pt x="3" y="5510"/>
                  </a:cubicBezTo>
                  <a:lnTo>
                    <a:pt x="863" y="5510"/>
                  </a:lnTo>
                  <a:lnTo>
                    <a:pt x="2892" y="5510"/>
                  </a:lnTo>
                  <a:lnTo>
                    <a:pt x="3281" y="5510"/>
                  </a:lnTo>
                  <a:lnTo>
                    <a:pt x="3281" y="4776"/>
                  </a:lnTo>
                  <a:lnTo>
                    <a:pt x="1427" y="4776"/>
                  </a:lnTo>
                  <a:cubicBezTo>
                    <a:pt x="1739" y="2839"/>
                    <a:pt x="3416" y="1358"/>
                    <a:pt x="5442" y="1358"/>
                  </a:cubicBezTo>
                  <a:cubicBezTo>
                    <a:pt x="6219" y="1358"/>
                    <a:pt x="6947" y="1577"/>
                    <a:pt x="7564" y="1955"/>
                  </a:cubicBezTo>
                  <a:cubicBezTo>
                    <a:pt x="7571" y="1961"/>
                    <a:pt x="7577" y="1963"/>
                    <a:pt x="7585" y="1969"/>
                  </a:cubicBezTo>
                  <a:cubicBezTo>
                    <a:pt x="7667" y="2019"/>
                    <a:pt x="7746" y="2075"/>
                    <a:pt x="7823" y="2130"/>
                  </a:cubicBezTo>
                  <a:cubicBezTo>
                    <a:pt x="7860" y="2157"/>
                    <a:pt x="7894" y="2183"/>
                    <a:pt x="7931" y="2209"/>
                  </a:cubicBezTo>
                  <a:cubicBezTo>
                    <a:pt x="7976" y="2244"/>
                    <a:pt x="8019" y="2278"/>
                    <a:pt x="8061" y="2315"/>
                  </a:cubicBezTo>
                  <a:cubicBezTo>
                    <a:pt x="8122" y="2368"/>
                    <a:pt x="8183" y="2421"/>
                    <a:pt x="8241" y="2477"/>
                  </a:cubicBezTo>
                  <a:cubicBezTo>
                    <a:pt x="8254" y="2490"/>
                    <a:pt x="8267" y="2500"/>
                    <a:pt x="8280" y="2514"/>
                  </a:cubicBezTo>
                  <a:cubicBezTo>
                    <a:pt x="8825" y="3048"/>
                    <a:pt x="9217" y="3736"/>
                    <a:pt x="9392" y="4506"/>
                  </a:cubicBezTo>
                  <a:lnTo>
                    <a:pt x="10789" y="4506"/>
                  </a:lnTo>
                  <a:cubicBezTo>
                    <a:pt x="10601" y="3405"/>
                    <a:pt x="10082" y="2418"/>
                    <a:pt x="9336" y="1649"/>
                  </a:cubicBezTo>
                  <a:cubicBezTo>
                    <a:pt x="9326" y="1638"/>
                    <a:pt x="9315" y="1625"/>
                    <a:pt x="9302" y="1614"/>
                  </a:cubicBezTo>
                  <a:cubicBezTo>
                    <a:pt x="9275" y="1588"/>
                    <a:pt x="9249" y="1561"/>
                    <a:pt x="9222" y="1537"/>
                  </a:cubicBezTo>
                  <a:cubicBezTo>
                    <a:pt x="9188" y="1503"/>
                    <a:pt x="9151" y="1469"/>
                    <a:pt x="9117" y="1434"/>
                  </a:cubicBezTo>
                  <a:cubicBezTo>
                    <a:pt x="9109" y="1426"/>
                    <a:pt x="9101" y="1421"/>
                    <a:pt x="9095" y="1416"/>
                  </a:cubicBezTo>
                  <a:cubicBezTo>
                    <a:pt x="8278" y="667"/>
                    <a:pt x="7230" y="164"/>
                    <a:pt x="6069" y="27"/>
                  </a:cubicBezTo>
                  <a:lnTo>
                    <a:pt x="6069" y="37"/>
                  </a:lnTo>
                  <a:cubicBezTo>
                    <a:pt x="5862" y="14"/>
                    <a:pt x="5653" y="0"/>
                    <a:pt x="5439" y="0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0" name="Freeform 28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427538" y="1363663"/>
              <a:ext cx="1817687" cy="1660525"/>
            </a:xfrm>
            <a:custGeom>
              <a:avLst/>
              <a:gdLst>
                <a:gd name="T0" fmla="*/ 0 w 5048"/>
                <a:gd name="T1" fmla="*/ 3610 h 4611"/>
                <a:gd name="T2" fmla="*/ 1751 w 5048"/>
                <a:gd name="T3" fmla="*/ 0 h 4611"/>
                <a:gd name="T4" fmla="*/ 2835 w 5048"/>
                <a:gd name="T5" fmla="*/ 0 h 4611"/>
                <a:gd name="T6" fmla="*/ 5047 w 5048"/>
                <a:gd name="T7" fmla="*/ 4610 h 4611"/>
                <a:gd name="T8" fmla="*/ 4005 w 5048"/>
                <a:gd name="T9" fmla="*/ 4610 h 4611"/>
                <a:gd name="T10" fmla="*/ 2142 w 5048"/>
                <a:gd name="T11" fmla="*/ 857 h 4611"/>
                <a:gd name="T12" fmla="*/ 781 w 5048"/>
                <a:gd name="T13" fmla="*/ 3610 h 4611"/>
                <a:gd name="T14" fmla="*/ 0 w 5048"/>
                <a:gd name="T15" fmla="*/ 3610 h 46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48" h="4611">
                  <a:moveTo>
                    <a:pt x="0" y="3610"/>
                  </a:moveTo>
                  <a:lnTo>
                    <a:pt x="1751" y="0"/>
                  </a:lnTo>
                  <a:lnTo>
                    <a:pt x="2835" y="0"/>
                  </a:lnTo>
                  <a:lnTo>
                    <a:pt x="5047" y="4610"/>
                  </a:lnTo>
                  <a:lnTo>
                    <a:pt x="4005" y="4610"/>
                  </a:lnTo>
                  <a:lnTo>
                    <a:pt x="2142" y="857"/>
                  </a:lnTo>
                  <a:lnTo>
                    <a:pt x="781" y="3610"/>
                  </a:lnTo>
                  <a:lnTo>
                    <a:pt x="0" y="3610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1" name="Freeform 29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676650" y="1360488"/>
              <a:ext cx="1258888" cy="1660525"/>
            </a:xfrm>
            <a:custGeom>
              <a:avLst/>
              <a:gdLst>
                <a:gd name="T0" fmla="*/ 3096 w 3499"/>
                <a:gd name="T1" fmla="*/ 1243 h 4614"/>
                <a:gd name="T2" fmla="*/ 3498 w 3499"/>
                <a:gd name="T3" fmla="*/ 415 h 4614"/>
                <a:gd name="T4" fmla="*/ 3297 w 3499"/>
                <a:gd name="T5" fmla="*/ 0 h 4614"/>
                <a:gd name="T6" fmla="*/ 2212 w 3499"/>
                <a:gd name="T7" fmla="*/ 0 h 4614"/>
                <a:gd name="T8" fmla="*/ 0 w 3499"/>
                <a:gd name="T9" fmla="*/ 4613 h 4614"/>
                <a:gd name="T10" fmla="*/ 1043 w 3499"/>
                <a:gd name="T11" fmla="*/ 4613 h 4614"/>
                <a:gd name="T12" fmla="*/ 2905 w 3499"/>
                <a:gd name="T13" fmla="*/ 857 h 4614"/>
                <a:gd name="T14" fmla="*/ 3096 w 3499"/>
                <a:gd name="T15" fmla="*/ 1243 h 4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99" h="4614">
                  <a:moveTo>
                    <a:pt x="3096" y="1243"/>
                  </a:moveTo>
                  <a:lnTo>
                    <a:pt x="3498" y="415"/>
                  </a:lnTo>
                  <a:lnTo>
                    <a:pt x="3297" y="0"/>
                  </a:lnTo>
                  <a:lnTo>
                    <a:pt x="2212" y="0"/>
                  </a:lnTo>
                  <a:lnTo>
                    <a:pt x="0" y="4613"/>
                  </a:lnTo>
                  <a:lnTo>
                    <a:pt x="1043" y="4613"/>
                  </a:lnTo>
                  <a:lnTo>
                    <a:pt x="2905" y="857"/>
                  </a:lnTo>
                  <a:lnTo>
                    <a:pt x="3096" y="1243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2" name="Freeform 30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000625" y="1941513"/>
              <a:ext cx="493713" cy="720725"/>
            </a:xfrm>
            <a:custGeom>
              <a:avLst/>
              <a:gdLst>
                <a:gd name="T0" fmla="*/ 0 w 1371"/>
                <a:gd name="T1" fmla="*/ 807 h 2000"/>
                <a:gd name="T2" fmla="*/ 590 w 1371"/>
                <a:gd name="T3" fmla="*/ 1999 h 2000"/>
                <a:gd name="T4" fmla="*/ 1370 w 1371"/>
                <a:gd name="T5" fmla="*/ 1999 h 2000"/>
                <a:gd name="T6" fmla="*/ 399 w 1371"/>
                <a:gd name="T7" fmla="*/ 0 h 2000"/>
                <a:gd name="T8" fmla="*/ 0 w 1371"/>
                <a:gd name="T9" fmla="*/ 807 h 2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1" h="2000">
                  <a:moveTo>
                    <a:pt x="0" y="807"/>
                  </a:moveTo>
                  <a:lnTo>
                    <a:pt x="590" y="1999"/>
                  </a:lnTo>
                  <a:lnTo>
                    <a:pt x="1370" y="1999"/>
                  </a:lnTo>
                  <a:lnTo>
                    <a:pt x="399" y="0"/>
                  </a:lnTo>
                  <a:lnTo>
                    <a:pt x="0" y="807"/>
                  </a:lnTo>
                </a:path>
              </a:pathLst>
            </a:custGeom>
            <a:solidFill>
              <a:srgbClr val="D0B56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3" name="Freeform 3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5114925" y="735013"/>
              <a:ext cx="263525" cy="344487"/>
            </a:xfrm>
            <a:custGeom>
              <a:avLst/>
              <a:gdLst>
                <a:gd name="T0" fmla="*/ 178 w 734"/>
                <a:gd name="T1" fmla="*/ 188 h 956"/>
                <a:gd name="T2" fmla="*/ 241 w 734"/>
                <a:gd name="T3" fmla="*/ 111 h 956"/>
                <a:gd name="T4" fmla="*/ 312 w 734"/>
                <a:gd name="T5" fmla="*/ 71 h 956"/>
                <a:gd name="T6" fmla="*/ 379 w 734"/>
                <a:gd name="T7" fmla="*/ 24 h 956"/>
                <a:gd name="T8" fmla="*/ 410 w 734"/>
                <a:gd name="T9" fmla="*/ 53 h 956"/>
                <a:gd name="T10" fmla="*/ 424 w 734"/>
                <a:gd name="T11" fmla="*/ 132 h 956"/>
                <a:gd name="T12" fmla="*/ 334 w 734"/>
                <a:gd name="T13" fmla="*/ 164 h 956"/>
                <a:gd name="T14" fmla="*/ 228 w 734"/>
                <a:gd name="T15" fmla="*/ 209 h 956"/>
                <a:gd name="T16" fmla="*/ 413 w 734"/>
                <a:gd name="T17" fmla="*/ 955 h 956"/>
                <a:gd name="T18" fmla="*/ 437 w 734"/>
                <a:gd name="T19" fmla="*/ 886 h 956"/>
                <a:gd name="T20" fmla="*/ 466 w 734"/>
                <a:gd name="T21" fmla="*/ 772 h 956"/>
                <a:gd name="T22" fmla="*/ 492 w 734"/>
                <a:gd name="T23" fmla="*/ 674 h 956"/>
                <a:gd name="T24" fmla="*/ 508 w 734"/>
                <a:gd name="T25" fmla="*/ 582 h 956"/>
                <a:gd name="T26" fmla="*/ 545 w 734"/>
                <a:gd name="T27" fmla="*/ 505 h 956"/>
                <a:gd name="T28" fmla="*/ 617 w 734"/>
                <a:gd name="T29" fmla="*/ 479 h 956"/>
                <a:gd name="T30" fmla="*/ 701 w 734"/>
                <a:gd name="T31" fmla="*/ 423 h 956"/>
                <a:gd name="T32" fmla="*/ 717 w 734"/>
                <a:gd name="T33" fmla="*/ 331 h 956"/>
                <a:gd name="T34" fmla="*/ 648 w 734"/>
                <a:gd name="T35" fmla="*/ 251 h 956"/>
                <a:gd name="T36" fmla="*/ 662 w 734"/>
                <a:gd name="T37" fmla="*/ 373 h 956"/>
                <a:gd name="T38" fmla="*/ 580 w 734"/>
                <a:gd name="T39" fmla="*/ 428 h 956"/>
                <a:gd name="T40" fmla="*/ 564 w 734"/>
                <a:gd name="T41" fmla="*/ 378 h 956"/>
                <a:gd name="T42" fmla="*/ 596 w 734"/>
                <a:gd name="T43" fmla="*/ 278 h 956"/>
                <a:gd name="T44" fmla="*/ 630 w 734"/>
                <a:gd name="T45" fmla="*/ 169 h 956"/>
                <a:gd name="T46" fmla="*/ 654 w 734"/>
                <a:gd name="T47" fmla="*/ 26 h 956"/>
                <a:gd name="T48" fmla="*/ 601 w 734"/>
                <a:gd name="T49" fmla="*/ 151 h 956"/>
                <a:gd name="T50" fmla="*/ 566 w 734"/>
                <a:gd name="T51" fmla="*/ 248 h 956"/>
                <a:gd name="T52" fmla="*/ 511 w 734"/>
                <a:gd name="T53" fmla="*/ 381 h 956"/>
                <a:gd name="T54" fmla="*/ 442 w 734"/>
                <a:gd name="T55" fmla="*/ 460 h 956"/>
                <a:gd name="T56" fmla="*/ 431 w 734"/>
                <a:gd name="T57" fmla="*/ 407 h 956"/>
                <a:gd name="T58" fmla="*/ 471 w 734"/>
                <a:gd name="T59" fmla="*/ 357 h 956"/>
                <a:gd name="T60" fmla="*/ 511 w 734"/>
                <a:gd name="T61" fmla="*/ 312 h 956"/>
                <a:gd name="T62" fmla="*/ 532 w 734"/>
                <a:gd name="T63" fmla="*/ 222 h 956"/>
                <a:gd name="T64" fmla="*/ 424 w 734"/>
                <a:gd name="T65" fmla="*/ 264 h 956"/>
                <a:gd name="T66" fmla="*/ 349 w 734"/>
                <a:gd name="T67" fmla="*/ 309 h 956"/>
                <a:gd name="T68" fmla="*/ 275 w 734"/>
                <a:gd name="T69" fmla="*/ 352 h 956"/>
                <a:gd name="T70" fmla="*/ 244 w 734"/>
                <a:gd name="T71" fmla="*/ 362 h 956"/>
                <a:gd name="T72" fmla="*/ 236 w 734"/>
                <a:gd name="T73" fmla="*/ 267 h 956"/>
                <a:gd name="T74" fmla="*/ 133 w 734"/>
                <a:gd name="T75" fmla="*/ 283 h 956"/>
                <a:gd name="T76" fmla="*/ 48 w 734"/>
                <a:gd name="T77" fmla="*/ 352 h 956"/>
                <a:gd name="T78" fmla="*/ 138 w 734"/>
                <a:gd name="T79" fmla="*/ 352 h 956"/>
                <a:gd name="T80" fmla="*/ 140 w 734"/>
                <a:gd name="T81" fmla="*/ 370 h 956"/>
                <a:gd name="T82" fmla="*/ 64 w 734"/>
                <a:gd name="T83" fmla="*/ 442 h 956"/>
                <a:gd name="T84" fmla="*/ 0 w 734"/>
                <a:gd name="T85" fmla="*/ 534 h 956"/>
                <a:gd name="T86" fmla="*/ 77 w 734"/>
                <a:gd name="T87" fmla="*/ 566 h 956"/>
                <a:gd name="T88" fmla="*/ 138 w 734"/>
                <a:gd name="T89" fmla="*/ 516 h 956"/>
                <a:gd name="T90" fmla="*/ 103 w 734"/>
                <a:gd name="T91" fmla="*/ 590 h 956"/>
                <a:gd name="T92" fmla="*/ 140 w 734"/>
                <a:gd name="T93" fmla="*/ 682 h 956"/>
                <a:gd name="T94" fmla="*/ 193 w 734"/>
                <a:gd name="T95" fmla="*/ 598 h 956"/>
                <a:gd name="T96" fmla="*/ 217 w 734"/>
                <a:gd name="T97" fmla="*/ 471 h 956"/>
                <a:gd name="T98" fmla="*/ 294 w 734"/>
                <a:gd name="T99" fmla="*/ 405 h 956"/>
                <a:gd name="T100" fmla="*/ 326 w 734"/>
                <a:gd name="T101" fmla="*/ 375 h 956"/>
                <a:gd name="T102" fmla="*/ 384 w 734"/>
                <a:gd name="T103" fmla="*/ 338 h 956"/>
                <a:gd name="T104" fmla="*/ 461 w 734"/>
                <a:gd name="T105" fmla="*/ 291 h 956"/>
                <a:gd name="T106" fmla="*/ 421 w 734"/>
                <a:gd name="T107" fmla="*/ 346 h 956"/>
                <a:gd name="T108" fmla="*/ 363 w 734"/>
                <a:gd name="T109" fmla="*/ 413 h 956"/>
                <a:gd name="T110" fmla="*/ 318 w 734"/>
                <a:gd name="T111" fmla="*/ 471 h 956"/>
                <a:gd name="T112" fmla="*/ 379 w 734"/>
                <a:gd name="T113" fmla="*/ 537 h 956"/>
                <a:gd name="T114" fmla="*/ 463 w 734"/>
                <a:gd name="T115" fmla="*/ 563 h 956"/>
                <a:gd name="T116" fmla="*/ 431 w 734"/>
                <a:gd name="T117" fmla="*/ 704 h 956"/>
                <a:gd name="T118" fmla="*/ 418 w 734"/>
                <a:gd name="T119" fmla="*/ 801 h 956"/>
                <a:gd name="T120" fmla="*/ 400 w 734"/>
                <a:gd name="T121" fmla="*/ 891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34" h="956">
                  <a:moveTo>
                    <a:pt x="193" y="225"/>
                  </a:moveTo>
                  <a:cubicBezTo>
                    <a:pt x="193" y="222"/>
                    <a:pt x="193" y="219"/>
                    <a:pt x="191" y="219"/>
                  </a:cubicBezTo>
                  <a:cubicBezTo>
                    <a:pt x="191" y="217"/>
                    <a:pt x="188" y="217"/>
                    <a:pt x="188" y="217"/>
                  </a:cubicBezTo>
                  <a:cubicBezTo>
                    <a:pt x="188" y="214"/>
                    <a:pt x="188" y="214"/>
                    <a:pt x="191" y="211"/>
                  </a:cubicBezTo>
                  <a:cubicBezTo>
                    <a:pt x="188" y="211"/>
                    <a:pt x="188" y="214"/>
                    <a:pt x="188" y="214"/>
                  </a:cubicBezTo>
                  <a:cubicBezTo>
                    <a:pt x="185" y="214"/>
                    <a:pt x="185" y="214"/>
                    <a:pt x="183" y="214"/>
                  </a:cubicBezTo>
                  <a:cubicBezTo>
                    <a:pt x="183" y="211"/>
                    <a:pt x="180" y="211"/>
                    <a:pt x="180" y="211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80" y="206"/>
                    <a:pt x="178" y="206"/>
                    <a:pt x="178" y="206"/>
                  </a:cubicBezTo>
                  <a:cubicBezTo>
                    <a:pt x="175" y="209"/>
                    <a:pt x="172" y="209"/>
                    <a:pt x="170" y="211"/>
                  </a:cubicBezTo>
                  <a:cubicBezTo>
                    <a:pt x="170" y="209"/>
                    <a:pt x="170" y="209"/>
                    <a:pt x="167" y="206"/>
                  </a:cubicBezTo>
                  <a:cubicBezTo>
                    <a:pt x="170" y="198"/>
                    <a:pt x="178" y="188"/>
                    <a:pt x="178" y="188"/>
                  </a:cubicBezTo>
                  <a:cubicBezTo>
                    <a:pt x="178" y="185"/>
                    <a:pt x="178" y="185"/>
                    <a:pt x="178" y="182"/>
                  </a:cubicBezTo>
                  <a:cubicBezTo>
                    <a:pt x="180" y="182"/>
                    <a:pt x="180" y="180"/>
                    <a:pt x="183" y="180"/>
                  </a:cubicBezTo>
                  <a:cubicBezTo>
                    <a:pt x="185" y="172"/>
                    <a:pt x="183" y="166"/>
                    <a:pt x="191" y="169"/>
                  </a:cubicBezTo>
                  <a:cubicBezTo>
                    <a:pt x="193" y="166"/>
                    <a:pt x="193" y="166"/>
                    <a:pt x="196" y="164"/>
                  </a:cubicBezTo>
                  <a:cubicBezTo>
                    <a:pt x="196" y="161"/>
                    <a:pt x="196" y="159"/>
                    <a:pt x="196" y="156"/>
                  </a:cubicBezTo>
                  <a:cubicBezTo>
                    <a:pt x="199" y="153"/>
                    <a:pt x="204" y="151"/>
                    <a:pt x="207" y="151"/>
                  </a:cubicBezTo>
                  <a:cubicBezTo>
                    <a:pt x="207" y="151"/>
                    <a:pt x="207" y="148"/>
                    <a:pt x="209" y="148"/>
                  </a:cubicBezTo>
                  <a:cubicBezTo>
                    <a:pt x="212" y="148"/>
                    <a:pt x="212" y="145"/>
                    <a:pt x="212" y="145"/>
                  </a:cubicBezTo>
                  <a:cubicBezTo>
                    <a:pt x="212" y="143"/>
                    <a:pt x="212" y="140"/>
                    <a:pt x="215" y="140"/>
                  </a:cubicBezTo>
                  <a:lnTo>
                    <a:pt x="217" y="140"/>
                  </a:lnTo>
                  <a:cubicBezTo>
                    <a:pt x="225" y="132"/>
                    <a:pt x="230" y="127"/>
                    <a:pt x="238" y="119"/>
                  </a:cubicBezTo>
                  <a:cubicBezTo>
                    <a:pt x="238" y="116"/>
                    <a:pt x="241" y="114"/>
                    <a:pt x="241" y="111"/>
                  </a:cubicBezTo>
                  <a:cubicBezTo>
                    <a:pt x="244" y="108"/>
                    <a:pt x="244" y="106"/>
                    <a:pt x="249" y="108"/>
                  </a:cubicBezTo>
                  <a:lnTo>
                    <a:pt x="252" y="106"/>
                  </a:lnTo>
                  <a:cubicBezTo>
                    <a:pt x="254" y="103"/>
                    <a:pt x="254" y="100"/>
                    <a:pt x="260" y="103"/>
                  </a:cubicBezTo>
                  <a:cubicBezTo>
                    <a:pt x="260" y="100"/>
                    <a:pt x="260" y="100"/>
                    <a:pt x="260" y="98"/>
                  </a:cubicBezTo>
                  <a:cubicBezTo>
                    <a:pt x="265" y="95"/>
                    <a:pt x="267" y="95"/>
                    <a:pt x="270" y="92"/>
                  </a:cubicBezTo>
                  <a:cubicBezTo>
                    <a:pt x="273" y="90"/>
                    <a:pt x="273" y="90"/>
                    <a:pt x="275" y="87"/>
                  </a:cubicBezTo>
                  <a:cubicBezTo>
                    <a:pt x="278" y="87"/>
                    <a:pt x="278" y="84"/>
                    <a:pt x="278" y="87"/>
                  </a:cubicBezTo>
                  <a:cubicBezTo>
                    <a:pt x="281" y="84"/>
                    <a:pt x="281" y="84"/>
                    <a:pt x="283" y="84"/>
                  </a:cubicBezTo>
                  <a:cubicBezTo>
                    <a:pt x="286" y="82"/>
                    <a:pt x="286" y="82"/>
                    <a:pt x="289" y="82"/>
                  </a:cubicBezTo>
                  <a:cubicBezTo>
                    <a:pt x="291" y="79"/>
                    <a:pt x="294" y="79"/>
                    <a:pt x="299" y="79"/>
                  </a:cubicBezTo>
                  <a:cubicBezTo>
                    <a:pt x="299" y="77"/>
                    <a:pt x="302" y="74"/>
                    <a:pt x="302" y="74"/>
                  </a:cubicBezTo>
                  <a:cubicBezTo>
                    <a:pt x="304" y="71"/>
                    <a:pt x="307" y="71"/>
                    <a:pt x="312" y="71"/>
                  </a:cubicBezTo>
                  <a:cubicBezTo>
                    <a:pt x="315" y="69"/>
                    <a:pt x="315" y="66"/>
                    <a:pt x="318" y="66"/>
                  </a:cubicBezTo>
                  <a:lnTo>
                    <a:pt x="320" y="66"/>
                  </a:lnTo>
                  <a:cubicBezTo>
                    <a:pt x="320" y="61"/>
                    <a:pt x="323" y="55"/>
                    <a:pt x="326" y="61"/>
                  </a:cubicBezTo>
                  <a:cubicBezTo>
                    <a:pt x="326" y="55"/>
                    <a:pt x="326" y="55"/>
                    <a:pt x="331" y="58"/>
                  </a:cubicBezTo>
                  <a:cubicBezTo>
                    <a:pt x="336" y="55"/>
                    <a:pt x="339" y="50"/>
                    <a:pt x="344" y="47"/>
                  </a:cubicBezTo>
                  <a:lnTo>
                    <a:pt x="344" y="45"/>
                  </a:lnTo>
                  <a:cubicBezTo>
                    <a:pt x="347" y="42"/>
                    <a:pt x="349" y="39"/>
                    <a:pt x="355" y="39"/>
                  </a:cubicBezTo>
                  <a:cubicBezTo>
                    <a:pt x="357" y="37"/>
                    <a:pt x="357" y="34"/>
                    <a:pt x="360" y="34"/>
                  </a:cubicBezTo>
                  <a:cubicBezTo>
                    <a:pt x="363" y="32"/>
                    <a:pt x="365" y="32"/>
                    <a:pt x="368" y="29"/>
                  </a:cubicBezTo>
                  <a:cubicBezTo>
                    <a:pt x="368" y="26"/>
                    <a:pt x="371" y="24"/>
                    <a:pt x="371" y="24"/>
                  </a:cubicBezTo>
                  <a:cubicBezTo>
                    <a:pt x="371" y="24"/>
                    <a:pt x="373" y="24"/>
                    <a:pt x="373" y="26"/>
                  </a:cubicBezTo>
                  <a:cubicBezTo>
                    <a:pt x="376" y="26"/>
                    <a:pt x="376" y="24"/>
                    <a:pt x="379" y="24"/>
                  </a:cubicBezTo>
                  <a:cubicBezTo>
                    <a:pt x="381" y="21"/>
                    <a:pt x="384" y="21"/>
                    <a:pt x="387" y="18"/>
                  </a:cubicBezTo>
                  <a:cubicBezTo>
                    <a:pt x="387" y="18"/>
                    <a:pt x="387" y="16"/>
                    <a:pt x="389" y="16"/>
                  </a:cubicBezTo>
                  <a:cubicBezTo>
                    <a:pt x="389" y="16"/>
                    <a:pt x="392" y="18"/>
                    <a:pt x="394" y="18"/>
                  </a:cubicBezTo>
                  <a:cubicBezTo>
                    <a:pt x="397" y="18"/>
                    <a:pt x="397" y="16"/>
                    <a:pt x="400" y="18"/>
                  </a:cubicBezTo>
                  <a:lnTo>
                    <a:pt x="402" y="21"/>
                  </a:lnTo>
                  <a:cubicBezTo>
                    <a:pt x="405" y="21"/>
                    <a:pt x="408" y="21"/>
                    <a:pt x="410" y="21"/>
                  </a:cubicBezTo>
                  <a:cubicBezTo>
                    <a:pt x="410" y="24"/>
                    <a:pt x="410" y="26"/>
                    <a:pt x="410" y="29"/>
                  </a:cubicBezTo>
                  <a:cubicBezTo>
                    <a:pt x="410" y="34"/>
                    <a:pt x="408" y="37"/>
                    <a:pt x="408" y="42"/>
                  </a:cubicBezTo>
                  <a:lnTo>
                    <a:pt x="408" y="45"/>
                  </a:lnTo>
                  <a:cubicBezTo>
                    <a:pt x="408" y="47"/>
                    <a:pt x="410" y="47"/>
                    <a:pt x="410" y="50"/>
                  </a:cubicBezTo>
                  <a:lnTo>
                    <a:pt x="410" y="53"/>
                  </a:lnTo>
                  <a:lnTo>
                    <a:pt x="410" y="53"/>
                  </a:lnTo>
                  <a:cubicBezTo>
                    <a:pt x="408" y="53"/>
                    <a:pt x="408" y="55"/>
                    <a:pt x="408" y="58"/>
                  </a:cubicBezTo>
                  <a:cubicBezTo>
                    <a:pt x="408" y="58"/>
                    <a:pt x="410" y="58"/>
                    <a:pt x="413" y="61"/>
                  </a:cubicBezTo>
                  <a:cubicBezTo>
                    <a:pt x="410" y="61"/>
                    <a:pt x="410" y="63"/>
                    <a:pt x="410" y="66"/>
                  </a:cubicBezTo>
                  <a:cubicBezTo>
                    <a:pt x="410" y="66"/>
                    <a:pt x="413" y="69"/>
                    <a:pt x="413" y="71"/>
                  </a:cubicBezTo>
                  <a:cubicBezTo>
                    <a:pt x="413" y="71"/>
                    <a:pt x="413" y="74"/>
                    <a:pt x="416" y="74"/>
                  </a:cubicBezTo>
                  <a:cubicBezTo>
                    <a:pt x="418" y="77"/>
                    <a:pt x="418" y="77"/>
                    <a:pt x="421" y="79"/>
                  </a:cubicBezTo>
                  <a:lnTo>
                    <a:pt x="421" y="82"/>
                  </a:lnTo>
                  <a:cubicBezTo>
                    <a:pt x="424" y="84"/>
                    <a:pt x="426" y="87"/>
                    <a:pt x="429" y="92"/>
                  </a:cubicBezTo>
                  <a:cubicBezTo>
                    <a:pt x="429" y="98"/>
                    <a:pt x="431" y="103"/>
                    <a:pt x="434" y="108"/>
                  </a:cubicBezTo>
                  <a:cubicBezTo>
                    <a:pt x="431" y="111"/>
                    <a:pt x="431" y="116"/>
                    <a:pt x="429" y="119"/>
                  </a:cubicBezTo>
                  <a:cubicBezTo>
                    <a:pt x="429" y="119"/>
                    <a:pt x="429" y="122"/>
                    <a:pt x="429" y="124"/>
                  </a:cubicBezTo>
                  <a:cubicBezTo>
                    <a:pt x="426" y="127"/>
                    <a:pt x="426" y="127"/>
                    <a:pt x="424" y="132"/>
                  </a:cubicBezTo>
                  <a:cubicBezTo>
                    <a:pt x="421" y="132"/>
                    <a:pt x="421" y="135"/>
                    <a:pt x="421" y="135"/>
                  </a:cubicBezTo>
                  <a:cubicBezTo>
                    <a:pt x="413" y="132"/>
                    <a:pt x="413" y="134"/>
                    <a:pt x="410" y="137"/>
                  </a:cubicBezTo>
                  <a:cubicBezTo>
                    <a:pt x="408" y="139"/>
                    <a:pt x="405" y="140"/>
                    <a:pt x="402" y="143"/>
                  </a:cubicBezTo>
                  <a:cubicBezTo>
                    <a:pt x="400" y="143"/>
                    <a:pt x="397" y="143"/>
                    <a:pt x="394" y="145"/>
                  </a:cubicBezTo>
                  <a:cubicBezTo>
                    <a:pt x="392" y="145"/>
                    <a:pt x="392" y="148"/>
                    <a:pt x="392" y="151"/>
                  </a:cubicBezTo>
                  <a:cubicBezTo>
                    <a:pt x="389" y="151"/>
                    <a:pt x="387" y="148"/>
                    <a:pt x="384" y="151"/>
                  </a:cubicBezTo>
                  <a:cubicBezTo>
                    <a:pt x="381" y="151"/>
                    <a:pt x="381" y="153"/>
                    <a:pt x="381" y="153"/>
                  </a:cubicBezTo>
                  <a:cubicBezTo>
                    <a:pt x="379" y="153"/>
                    <a:pt x="376" y="153"/>
                    <a:pt x="373" y="156"/>
                  </a:cubicBezTo>
                  <a:cubicBezTo>
                    <a:pt x="371" y="153"/>
                    <a:pt x="371" y="153"/>
                    <a:pt x="368" y="153"/>
                  </a:cubicBezTo>
                  <a:cubicBezTo>
                    <a:pt x="365" y="153"/>
                    <a:pt x="365" y="153"/>
                    <a:pt x="363" y="153"/>
                  </a:cubicBezTo>
                  <a:cubicBezTo>
                    <a:pt x="360" y="156"/>
                    <a:pt x="357" y="156"/>
                    <a:pt x="355" y="159"/>
                  </a:cubicBezTo>
                  <a:cubicBezTo>
                    <a:pt x="347" y="161"/>
                    <a:pt x="339" y="161"/>
                    <a:pt x="334" y="164"/>
                  </a:cubicBezTo>
                  <a:cubicBezTo>
                    <a:pt x="331" y="166"/>
                    <a:pt x="326" y="166"/>
                    <a:pt x="323" y="169"/>
                  </a:cubicBezTo>
                  <a:cubicBezTo>
                    <a:pt x="320" y="169"/>
                    <a:pt x="320" y="169"/>
                    <a:pt x="318" y="169"/>
                  </a:cubicBezTo>
                  <a:cubicBezTo>
                    <a:pt x="312" y="169"/>
                    <a:pt x="307" y="172"/>
                    <a:pt x="302" y="172"/>
                  </a:cubicBezTo>
                  <a:cubicBezTo>
                    <a:pt x="297" y="174"/>
                    <a:pt x="291" y="177"/>
                    <a:pt x="286" y="177"/>
                  </a:cubicBezTo>
                  <a:cubicBezTo>
                    <a:pt x="286" y="177"/>
                    <a:pt x="286" y="180"/>
                    <a:pt x="283" y="182"/>
                  </a:cubicBezTo>
                  <a:cubicBezTo>
                    <a:pt x="281" y="182"/>
                    <a:pt x="275" y="182"/>
                    <a:pt x="273" y="185"/>
                  </a:cubicBezTo>
                  <a:cubicBezTo>
                    <a:pt x="267" y="188"/>
                    <a:pt x="265" y="190"/>
                    <a:pt x="262" y="193"/>
                  </a:cubicBezTo>
                  <a:cubicBezTo>
                    <a:pt x="252" y="196"/>
                    <a:pt x="254" y="198"/>
                    <a:pt x="246" y="201"/>
                  </a:cubicBezTo>
                  <a:cubicBezTo>
                    <a:pt x="244" y="204"/>
                    <a:pt x="241" y="204"/>
                    <a:pt x="238" y="206"/>
                  </a:cubicBezTo>
                  <a:lnTo>
                    <a:pt x="236" y="206"/>
                  </a:lnTo>
                  <a:cubicBezTo>
                    <a:pt x="236" y="206"/>
                    <a:pt x="233" y="206"/>
                    <a:pt x="233" y="209"/>
                  </a:cubicBezTo>
                  <a:cubicBezTo>
                    <a:pt x="230" y="209"/>
                    <a:pt x="230" y="209"/>
                    <a:pt x="228" y="209"/>
                  </a:cubicBezTo>
                  <a:cubicBezTo>
                    <a:pt x="222" y="211"/>
                    <a:pt x="217" y="214"/>
                    <a:pt x="215" y="217"/>
                  </a:cubicBezTo>
                  <a:cubicBezTo>
                    <a:pt x="215" y="214"/>
                    <a:pt x="212" y="214"/>
                    <a:pt x="212" y="214"/>
                  </a:cubicBezTo>
                  <a:lnTo>
                    <a:pt x="212" y="211"/>
                  </a:lnTo>
                  <a:cubicBezTo>
                    <a:pt x="209" y="211"/>
                    <a:pt x="209" y="214"/>
                    <a:pt x="207" y="214"/>
                  </a:cubicBezTo>
                  <a:cubicBezTo>
                    <a:pt x="204" y="214"/>
                    <a:pt x="199" y="214"/>
                    <a:pt x="196" y="217"/>
                  </a:cubicBezTo>
                  <a:cubicBezTo>
                    <a:pt x="196" y="214"/>
                    <a:pt x="199" y="211"/>
                    <a:pt x="201" y="209"/>
                  </a:cubicBezTo>
                  <a:cubicBezTo>
                    <a:pt x="199" y="209"/>
                    <a:pt x="199" y="211"/>
                    <a:pt x="199" y="211"/>
                  </a:cubicBezTo>
                  <a:cubicBezTo>
                    <a:pt x="196" y="211"/>
                    <a:pt x="196" y="211"/>
                    <a:pt x="193" y="211"/>
                  </a:cubicBezTo>
                  <a:cubicBezTo>
                    <a:pt x="191" y="211"/>
                    <a:pt x="191" y="214"/>
                    <a:pt x="191" y="214"/>
                  </a:cubicBezTo>
                  <a:cubicBezTo>
                    <a:pt x="191" y="214"/>
                    <a:pt x="193" y="214"/>
                    <a:pt x="193" y="217"/>
                  </a:cubicBezTo>
                  <a:cubicBezTo>
                    <a:pt x="199" y="219"/>
                    <a:pt x="196" y="222"/>
                    <a:pt x="193" y="225"/>
                  </a:cubicBezTo>
                  <a:close/>
                  <a:moveTo>
                    <a:pt x="413" y="955"/>
                  </a:moveTo>
                  <a:cubicBezTo>
                    <a:pt x="413" y="952"/>
                    <a:pt x="416" y="950"/>
                    <a:pt x="418" y="947"/>
                  </a:cubicBezTo>
                  <a:lnTo>
                    <a:pt x="421" y="944"/>
                  </a:lnTo>
                  <a:cubicBezTo>
                    <a:pt x="421" y="942"/>
                    <a:pt x="421" y="942"/>
                    <a:pt x="421" y="939"/>
                  </a:cubicBezTo>
                  <a:lnTo>
                    <a:pt x="424" y="939"/>
                  </a:lnTo>
                  <a:cubicBezTo>
                    <a:pt x="424" y="936"/>
                    <a:pt x="424" y="934"/>
                    <a:pt x="426" y="934"/>
                  </a:cubicBezTo>
                  <a:cubicBezTo>
                    <a:pt x="424" y="928"/>
                    <a:pt x="429" y="923"/>
                    <a:pt x="429" y="923"/>
                  </a:cubicBezTo>
                  <a:cubicBezTo>
                    <a:pt x="429" y="915"/>
                    <a:pt x="431" y="910"/>
                    <a:pt x="431" y="905"/>
                  </a:cubicBezTo>
                  <a:lnTo>
                    <a:pt x="434" y="905"/>
                  </a:lnTo>
                  <a:cubicBezTo>
                    <a:pt x="434" y="902"/>
                    <a:pt x="434" y="897"/>
                    <a:pt x="434" y="897"/>
                  </a:cubicBezTo>
                  <a:cubicBezTo>
                    <a:pt x="434" y="894"/>
                    <a:pt x="437" y="894"/>
                    <a:pt x="437" y="894"/>
                  </a:cubicBezTo>
                  <a:lnTo>
                    <a:pt x="434" y="894"/>
                  </a:lnTo>
                  <a:cubicBezTo>
                    <a:pt x="434" y="891"/>
                    <a:pt x="437" y="889"/>
                    <a:pt x="437" y="886"/>
                  </a:cubicBezTo>
                  <a:cubicBezTo>
                    <a:pt x="439" y="883"/>
                    <a:pt x="439" y="881"/>
                    <a:pt x="442" y="878"/>
                  </a:cubicBezTo>
                  <a:cubicBezTo>
                    <a:pt x="442" y="876"/>
                    <a:pt x="439" y="876"/>
                    <a:pt x="439" y="876"/>
                  </a:cubicBezTo>
                  <a:cubicBezTo>
                    <a:pt x="437" y="862"/>
                    <a:pt x="445" y="854"/>
                    <a:pt x="447" y="854"/>
                  </a:cubicBezTo>
                  <a:cubicBezTo>
                    <a:pt x="447" y="852"/>
                    <a:pt x="447" y="849"/>
                    <a:pt x="445" y="846"/>
                  </a:cubicBezTo>
                  <a:cubicBezTo>
                    <a:pt x="447" y="836"/>
                    <a:pt x="453" y="825"/>
                    <a:pt x="455" y="815"/>
                  </a:cubicBezTo>
                  <a:cubicBezTo>
                    <a:pt x="458" y="812"/>
                    <a:pt x="455" y="809"/>
                    <a:pt x="455" y="809"/>
                  </a:cubicBezTo>
                  <a:lnTo>
                    <a:pt x="458" y="809"/>
                  </a:lnTo>
                  <a:cubicBezTo>
                    <a:pt x="458" y="807"/>
                    <a:pt x="458" y="807"/>
                    <a:pt x="458" y="807"/>
                  </a:cubicBezTo>
                  <a:cubicBezTo>
                    <a:pt x="461" y="799"/>
                    <a:pt x="461" y="791"/>
                    <a:pt x="466" y="786"/>
                  </a:cubicBezTo>
                  <a:cubicBezTo>
                    <a:pt x="466" y="783"/>
                    <a:pt x="463" y="783"/>
                    <a:pt x="463" y="783"/>
                  </a:cubicBezTo>
                  <a:cubicBezTo>
                    <a:pt x="463" y="780"/>
                    <a:pt x="466" y="778"/>
                    <a:pt x="466" y="778"/>
                  </a:cubicBezTo>
                  <a:cubicBezTo>
                    <a:pt x="466" y="775"/>
                    <a:pt x="466" y="772"/>
                    <a:pt x="466" y="772"/>
                  </a:cubicBezTo>
                  <a:lnTo>
                    <a:pt x="463" y="772"/>
                  </a:lnTo>
                  <a:cubicBezTo>
                    <a:pt x="466" y="767"/>
                    <a:pt x="466" y="759"/>
                    <a:pt x="469" y="754"/>
                  </a:cubicBezTo>
                  <a:cubicBezTo>
                    <a:pt x="471" y="743"/>
                    <a:pt x="474" y="733"/>
                    <a:pt x="476" y="722"/>
                  </a:cubicBezTo>
                  <a:lnTo>
                    <a:pt x="479" y="722"/>
                  </a:lnTo>
                  <a:cubicBezTo>
                    <a:pt x="479" y="719"/>
                    <a:pt x="479" y="719"/>
                    <a:pt x="479" y="719"/>
                  </a:cubicBezTo>
                  <a:cubicBezTo>
                    <a:pt x="479" y="717"/>
                    <a:pt x="479" y="714"/>
                    <a:pt x="482" y="714"/>
                  </a:cubicBezTo>
                  <a:cubicBezTo>
                    <a:pt x="482" y="711"/>
                    <a:pt x="479" y="711"/>
                    <a:pt x="479" y="711"/>
                  </a:cubicBezTo>
                  <a:cubicBezTo>
                    <a:pt x="482" y="704"/>
                    <a:pt x="484" y="696"/>
                    <a:pt x="490" y="688"/>
                  </a:cubicBezTo>
                  <a:lnTo>
                    <a:pt x="487" y="688"/>
                  </a:lnTo>
                  <a:cubicBezTo>
                    <a:pt x="487" y="685"/>
                    <a:pt x="487" y="682"/>
                    <a:pt x="490" y="682"/>
                  </a:cubicBezTo>
                  <a:cubicBezTo>
                    <a:pt x="490" y="680"/>
                    <a:pt x="490" y="677"/>
                    <a:pt x="490" y="677"/>
                  </a:cubicBezTo>
                  <a:lnTo>
                    <a:pt x="492" y="674"/>
                  </a:lnTo>
                  <a:lnTo>
                    <a:pt x="492" y="672"/>
                  </a:lnTo>
                  <a:lnTo>
                    <a:pt x="490" y="672"/>
                  </a:lnTo>
                  <a:cubicBezTo>
                    <a:pt x="490" y="669"/>
                    <a:pt x="492" y="669"/>
                    <a:pt x="492" y="669"/>
                  </a:cubicBezTo>
                  <a:cubicBezTo>
                    <a:pt x="492" y="667"/>
                    <a:pt x="492" y="667"/>
                    <a:pt x="492" y="667"/>
                  </a:cubicBezTo>
                  <a:cubicBezTo>
                    <a:pt x="495" y="661"/>
                    <a:pt x="495" y="656"/>
                    <a:pt x="498" y="651"/>
                  </a:cubicBezTo>
                  <a:cubicBezTo>
                    <a:pt x="498" y="648"/>
                    <a:pt x="495" y="648"/>
                    <a:pt x="495" y="648"/>
                  </a:cubicBezTo>
                  <a:cubicBezTo>
                    <a:pt x="495" y="645"/>
                    <a:pt x="498" y="645"/>
                    <a:pt x="498" y="645"/>
                  </a:cubicBezTo>
                  <a:cubicBezTo>
                    <a:pt x="498" y="643"/>
                    <a:pt x="495" y="643"/>
                    <a:pt x="495" y="643"/>
                  </a:cubicBezTo>
                  <a:cubicBezTo>
                    <a:pt x="495" y="637"/>
                    <a:pt x="498" y="635"/>
                    <a:pt x="498" y="629"/>
                  </a:cubicBezTo>
                  <a:cubicBezTo>
                    <a:pt x="498" y="622"/>
                    <a:pt x="500" y="611"/>
                    <a:pt x="503" y="603"/>
                  </a:cubicBezTo>
                  <a:cubicBezTo>
                    <a:pt x="506" y="598"/>
                    <a:pt x="506" y="592"/>
                    <a:pt x="508" y="590"/>
                  </a:cubicBezTo>
                  <a:cubicBezTo>
                    <a:pt x="508" y="587"/>
                    <a:pt x="511" y="582"/>
                    <a:pt x="508" y="582"/>
                  </a:cubicBezTo>
                  <a:lnTo>
                    <a:pt x="511" y="582"/>
                  </a:lnTo>
                  <a:cubicBezTo>
                    <a:pt x="508" y="574"/>
                    <a:pt x="514" y="577"/>
                    <a:pt x="514" y="571"/>
                  </a:cubicBezTo>
                  <a:cubicBezTo>
                    <a:pt x="516" y="563"/>
                    <a:pt x="516" y="555"/>
                    <a:pt x="519" y="547"/>
                  </a:cubicBezTo>
                  <a:cubicBezTo>
                    <a:pt x="521" y="542"/>
                    <a:pt x="521" y="537"/>
                    <a:pt x="524" y="534"/>
                  </a:cubicBezTo>
                  <a:cubicBezTo>
                    <a:pt x="524" y="532"/>
                    <a:pt x="524" y="532"/>
                    <a:pt x="524" y="532"/>
                  </a:cubicBezTo>
                  <a:cubicBezTo>
                    <a:pt x="524" y="526"/>
                    <a:pt x="527" y="524"/>
                    <a:pt x="527" y="518"/>
                  </a:cubicBezTo>
                  <a:lnTo>
                    <a:pt x="524" y="518"/>
                  </a:lnTo>
                  <a:cubicBezTo>
                    <a:pt x="524" y="516"/>
                    <a:pt x="524" y="516"/>
                    <a:pt x="524" y="513"/>
                  </a:cubicBezTo>
                  <a:lnTo>
                    <a:pt x="527" y="513"/>
                  </a:lnTo>
                  <a:cubicBezTo>
                    <a:pt x="527" y="510"/>
                    <a:pt x="527" y="510"/>
                    <a:pt x="527" y="508"/>
                  </a:cubicBezTo>
                  <a:cubicBezTo>
                    <a:pt x="529" y="505"/>
                    <a:pt x="535" y="505"/>
                    <a:pt x="540" y="505"/>
                  </a:cubicBezTo>
                  <a:cubicBezTo>
                    <a:pt x="543" y="505"/>
                    <a:pt x="543" y="502"/>
                    <a:pt x="545" y="505"/>
                  </a:cubicBezTo>
                  <a:lnTo>
                    <a:pt x="545" y="502"/>
                  </a:lnTo>
                  <a:cubicBezTo>
                    <a:pt x="548" y="502"/>
                    <a:pt x="551" y="502"/>
                    <a:pt x="553" y="502"/>
                  </a:cubicBezTo>
                  <a:cubicBezTo>
                    <a:pt x="553" y="502"/>
                    <a:pt x="556" y="502"/>
                    <a:pt x="556" y="505"/>
                  </a:cubicBezTo>
                  <a:cubicBezTo>
                    <a:pt x="558" y="497"/>
                    <a:pt x="561" y="497"/>
                    <a:pt x="564" y="497"/>
                  </a:cubicBezTo>
                  <a:cubicBezTo>
                    <a:pt x="566" y="497"/>
                    <a:pt x="566" y="497"/>
                    <a:pt x="569" y="497"/>
                  </a:cubicBezTo>
                  <a:cubicBezTo>
                    <a:pt x="569" y="497"/>
                    <a:pt x="570" y="495"/>
                    <a:pt x="572" y="495"/>
                  </a:cubicBezTo>
                  <a:cubicBezTo>
                    <a:pt x="575" y="495"/>
                    <a:pt x="580" y="495"/>
                    <a:pt x="582" y="495"/>
                  </a:cubicBezTo>
                  <a:cubicBezTo>
                    <a:pt x="582" y="492"/>
                    <a:pt x="582" y="492"/>
                    <a:pt x="582" y="489"/>
                  </a:cubicBezTo>
                  <a:cubicBezTo>
                    <a:pt x="582" y="489"/>
                    <a:pt x="585" y="489"/>
                    <a:pt x="588" y="489"/>
                  </a:cubicBezTo>
                  <a:lnTo>
                    <a:pt x="588" y="492"/>
                  </a:lnTo>
                  <a:cubicBezTo>
                    <a:pt x="593" y="487"/>
                    <a:pt x="596" y="484"/>
                    <a:pt x="603" y="481"/>
                  </a:cubicBezTo>
                  <a:cubicBezTo>
                    <a:pt x="609" y="479"/>
                    <a:pt x="609" y="476"/>
                    <a:pt x="617" y="479"/>
                  </a:cubicBezTo>
                  <a:cubicBezTo>
                    <a:pt x="619" y="468"/>
                    <a:pt x="619" y="476"/>
                    <a:pt x="625" y="468"/>
                  </a:cubicBezTo>
                  <a:lnTo>
                    <a:pt x="625" y="471"/>
                  </a:lnTo>
                  <a:cubicBezTo>
                    <a:pt x="625" y="468"/>
                    <a:pt x="627" y="468"/>
                    <a:pt x="627" y="468"/>
                  </a:cubicBezTo>
                  <a:cubicBezTo>
                    <a:pt x="630" y="465"/>
                    <a:pt x="633" y="463"/>
                    <a:pt x="635" y="460"/>
                  </a:cubicBezTo>
                  <a:cubicBezTo>
                    <a:pt x="643" y="455"/>
                    <a:pt x="648" y="452"/>
                    <a:pt x="656" y="450"/>
                  </a:cubicBezTo>
                  <a:lnTo>
                    <a:pt x="659" y="450"/>
                  </a:lnTo>
                  <a:cubicBezTo>
                    <a:pt x="662" y="442"/>
                    <a:pt x="662" y="447"/>
                    <a:pt x="667" y="442"/>
                  </a:cubicBezTo>
                  <a:lnTo>
                    <a:pt x="670" y="444"/>
                  </a:lnTo>
                  <a:cubicBezTo>
                    <a:pt x="675" y="439"/>
                    <a:pt x="678" y="436"/>
                    <a:pt x="685" y="434"/>
                  </a:cubicBezTo>
                  <a:cubicBezTo>
                    <a:pt x="688" y="431"/>
                    <a:pt x="688" y="431"/>
                    <a:pt x="691" y="428"/>
                  </a:cubicBezTo>
                  <a:cubicBezTo>
                    <a:pt x="693" y="426"/>
                    <a:pt x="696" y="423"/>
                    <a:pt x="699" y="423"/>
                  </a:cubicBezTo>
                  <a:lnTo>
                    <a:pt x="701" y="423"/>
                  </a:lnTo>
                  <a:cubicBezTo>
                    <a:pt x="704" y="415"/>
                    <a:pt x="709" y="415"/>
                    <a:pt x="717" y="410"/>
                  </a:cubicBezTo>
                  <a:cubicBezTo>
                    <a:pt x="720" y="410"/>
                    <a:pt x="720" y="407"/>
                    <a:pt x="723" y="410"/>
                  </a:cubicBezTo>
                  <a:cubicBezTo>
                    <a:pt x="725" y="407"/>
                    <a:pt x="725" y="405"/>
                    <a:pt x="728" y="405"/>
                  </a:cubicBezTo>
                  <a:cubicBezTo>
                    <a:pt x="728" y="402"/>
                    <a:pt x="725" y="402"/>
                    <a:pt x="725" y="402"/>
                  </a:cubicBezTo>
                  <a:lnTo>
                    <a:pt x="728" y="399"/>
                  </a:lnTo>
                  <a:cubicBezTo>
                    <a:pt x="728" y="397"/>
                    <a:pt x="728" y="397"/>
                    <a:pt x="728" y="397"/>
                  </a:cubicBezTo>
                  <a:lnTo>
                    <a:pt x="730" y="397"/>
                  </a:lnTo>
                  <a:cubicBezTo>
                    <a:pt x="733" y="391"/>
                    <a:pt x="733" y="386"/>
                    <a:pt x="733" y="383"/>
                  </a:cubicBezTo>
                  <a:cubicBezTo>
                    <a:pt x="733" y="365"/>
                    <a:pt x="730" y="362"/>
                    <a:pt x="725" y="352"/>
                  </a:cubicBezTo>
                  <a:cubicBezTo>
                    <a:pt x="725" y="349"/>
                    <a:pt x="723" y="346"/>
                    <a:pt x="723" y="346"/>
                  </a:cubicBezTo>
                  <a:cubicBezTo>
                    <a:pt x="720" y="341"/>
                    <a:pt x="723" y="341"/>
                    <a:pt x="717" y="338"/>
                  </a:cubicBezTo>
                  <a:cubicBezTo>
                    <a:pt x="717" y="336"/>
                    <a:pt x="717" y="333"/>
                    <a:pt x="717" y="331"/>
                  </a:cubicBezTo>
                  <a:cubicBezTo>
                    <a:pt x="712" y="328"/>
                    <a:pt x="712" y="323"/>
                    <a:pt x="712" y="323"/>
                  </a:cubicBezTo>
                  <a:cubicBezTo>
                    <a:pt x="709" y="320"/>
                    <a:pt x="709" y="320"/>
                    <a:pt x="707" y="320"/>
                  </a:cubicBezTo>
                  <a:cubicBezTo>
                    <a:pt x="704" y="317"/>
                    <a:pt x="701" y="315"/>
                    <a:pt x="699" y="312"/>
                  </a:cubicBezTo>
                  <a:cubicBezTo>
                    <a:pt x="699" y="309"/>
                    <a:pt x="699" y="307"/>
                    <a:pt x="696" y="307"/>
                  </a:cubicBezTo>
                  <a:cubicBezTo>
                    <a:pt x="693" y="301"/>
                    <a:pt x="691" y="299"/>
                    <a:pt x="688" y="296"/>
                  </a:cubicBezTo>
                  <a:cubicBezTo>
                    <a:pt x="685" y="291"/>
                    <a:pt x="685" y="288"/>
                    <a:pt x="680" y="288"/>
                  </a:cubicBezTo>
                  <a:cubicBezTo>
                    <a:pt x="678" y="283"/>
                    <a:pt x="672" y="278"/>
                    <a:pt x="670" y="275"/>
                  </a:cubicBezTo>
                  <a:cubicBezTo>
                    <a:pt x="667" y="270"/>
                    <a:pt x="664" y="267"/>
                    <a:pt x="662" y="262"/>
                  </a:cubicBezTo>
                  <a:cubicBezTo>
                    <a:pt x="662" y="259"/>
                    <a:pt x="659" y="259"/>
                    <a:pt x="659" y="259"/>
                  </a:cubicBezTo>
                  <a:cubicBezTo>
                    <a:pt x="659" y="256"/>
                    <a:pt x="656" y="251"/>
                    <a:pt x="654" y="248"/>
                  </a:cubicBezTo>
                  <a:cubicBezTo>
                    <a:pt x="651" y="248"/>
                    <a:pt x="648" y="248"/>
                    <a:pt x="648" y="246"/>
                  </a:cubicBezTo>
                  <a:cubicBezTo>
                    <a:pt x="648" y="246"/>
                    <a:pt x="648" y="248"/>
                    <a:pt x="648" y="251"/>
                  </a:cubicBezTo>
                  <a:cubicBezTo>
                    <a:pt x="656" y="254"/>
                    <a:pt x="648" y="264"/>
                    <a:pt x="656" y="272"/>
                  </a:cubicBezTo>
                  <a:cubicBezTo>
                    <a:pt x="656" y="278"/>
                    <a:pt x="659" y="283"/>
                    <a:pt x="659" y="288"/>
                  </a:cubicBezTo>
                  <a:lnTo>
                    <a:pt x="662" y="288"/>
                  </a:lnTo>
                  <a:cubicBezTo>
                    <a:pt x="664" y="299"/>
                    <a:pt x="670" y="304"/>
                    <a:pt x="667" y="312"/>
                  </a:cubicBezTo>
                  <a:lnTo>
                    <a:pt x="670" y="315"/>
                  </a:lnTo>
                  <a:cubicBezTo>
                    <a:pt x="670" y="317"/>
                    <a:pt x="670" y="320"/>
                    <a:pt x="670" y="323"/>
                  </a:cubicBezTo>
                  <a:lnTo>
                    <a:pt x="672" y="323"/>
                  </a:lnTo>
                  <a:cubicBezTo>
                    <a:pt x="672" y="328"/>
                    <a:pt x="675" y="333"/>
                    <a:pt x="675" y="338"/>
                  </a:cubicBezTo>
                  <a:lnTo>
                    <a:pt x="672" y="338"/>
                  </a:lnTo>
                  <a:cubicBezTo>
                    <a:pt x="670" y="344"/>
                    <a:pt x="670" y="352"/>
                    <a:pt x="667" y="360"/>
                  </a:cubicBezTo>
                  <a:cubicBezTo>
                    <a:pt x="667" y="360"/>
                    <a:pt x="664" y="359"/>
                    <a:pt x="664" y="362"/>
                  </a:cubicBezTo>
                  <a:cubicBezTo>
                    <a:pt x="664" y="364"/>
                    <a:pt x="662" y="368"/>
                    <a:pt x="662" y="373"/>
                  </a:cubicBezTo>
                  <a:cubicBezTo>
                    <a:pt x="659" y="375"/>
                    <a:pt x="656" y="378"/>
                    <a:pt x="651" y="383"/>
                  </a:cubicBezTo>
                  <a:cubicBezTo>
                    <a:pt x="648" y="383"/>
                    <a:pt x="646" y="383"/>
                    <a:pt x="643" y="383"/>
                  </a:cubicBezTo>
                  <a:cubicBezTo>
                    <a:pt x="640" y="391"/>
                    <a:pt x="640" y="394"/>
                    <a:pt x="635" y="397"/>
                  </a:cubicBezTo>
                  <a:cubicBezTo>
                    <a:pt x="633" y="397"/>
                    <a:pt x="633" y="397"/>
                    <a:pt x="630" y="397"/>
                  </a:cubicBezTo>
                  <a:cubicBezTo>
                    <a:pt x="627" y="399"/>
                    <a:pt x="625" y="399"/>
                    <a:pt x="622" y="402"/>
                  </a:cubicBezTo>
                  <a:lnTo>
                    <a:pt x="622" y="405"/>
                  </a:lnTo>
                  <a:cubicBezTo>
                    <a:pt x="619" y="405"/>
                    <a:pt x="614" y="407"/>
                    <a:pt x="611" y="410"/>
                  </a:cubicBezTo>
                  <a:cubicBezTo>
                    <a:pt x="609" y="410"/>
                    <a:pt x="606" y="407"/>
                    <a:pt x="601" y="407"/>
                  </a:cubicBezTo>
                  <a:cubicBezTo>
                    <a:pt x="601" y="410"/>
                    <a:pt x="601" y="413"/>
                    <a:pt x="598" y="415"/>
                  </a:cubicBezTo>
                  <a:cubicBezTo>
                    <a:pt x="598" y="415"/>
                    <a:pt x="601" y="415"/>
                    <a:pt x="601" y="418"/>
                  </a:cubicBezTo>
                  <a:cubicBezTo>
                    <a:pt x="598" y="420"/>
                    <a:pt x="596" y="420"/>
                    <a:pt x="593" y="423"/>
                  </a:cubicBezTo>
                  <a:cubicBezTo>
                    <a:pt x="588" y="423"/>
                    <a:pt x="582" y="426"/>
                    <a:pt x="580" y="428"/>
                  </a:cubicBezTo>
                  <a:cubicBezTo>
                    <a:pt x="577" y="431"/>
                    <a:pt x="574" y="431"/>
                    <a:pt x="572" y="434"/>
                  </a:cubicBezTo>
                  <a:cubicBezTo>
                    <a:pt x="569" y="434"/>
                    <a:pt x="566" y="436"/>
                    <a:pt x="564" y="436"/>
                  </a:cubicBezTo>
                  <a:cubicBezTo>
                    <a:pt x="558" y="436"/>
                    <a:pt x="558" y="434"/>
                    <a:pt x="558" y="439"/>
                  </a:cubicBezTo>
                  <a:cubicBezTo>
                    <a:pt x="556" y="439"/>
                    <a:pt x="553" y="439"/>
                    <a:pt x="551" y="442"/>
                  </a:cubicBezTo>
                  <a:cubicBezTo>
                    <a:pt x="548" y="442"/>
                    <a:pt x="545" y="444"/>
                    <a:pt x="540" y="447"/>
                  </a:cubicBezTo>
                  <a:cubicBezTo>
                    <a:pt x="543" y="436"/>
                    <a:pt x="545" y="428"/>
                    <a:pt x="548" y="420"/>
                  </a:cubicBezTo>
                  <a:cubicBezTo>
                    <a:pt x="548" y="418"/>
                    <a:pt x="545" y="418"/>
                    <a:pt x="548" y="418"/>
                  </a:cubicBezTo>
                  <a:cubicBezTo>
                    <a:pt x="551" y="415"/>
                    <a:pt x="551" y="413"/>
                    <a:pt x="553" y="410"/>
                  </a:cubicBezTo>
                  <a:cubicBezTo>
                    <a:pt x="553" y="407"/>
                    <a:pt x="553" y="405"/>
                    <a:pt x="553" y="402"/>
                  </a:cubicBezTo>
                  <a:cubicBezTo>
                    <a:pt x="556" y="399"/>
                    <a:pt x="556" y="397"/>
                    <a:pt x="558" y="394"/>
                  </a:cubicBezTo>
                  <a:cubicBezTo>
                    <a:pt x="561" y="389"/>
                    <a:pt x="561" y="383"/>
                    <a:pt x="564" y="381"/>
                  </a:cubicBezTo>
                  <a:cubicBezTo>
                    <a:pt x="564" y="378"/>
                    <a:pt x="564" y="378"/>
                    <a:pt x="564" y="378"/>
                  </a:cubicBezTo>
                  <a:cubicBezTo>
                    <a:pt x="566" y="373"/>
                    <a:pt x="569" y="370"/>
                    <a:pt x="569" y="368"/>
                  </a:cubicBezTo>
                  <a:cubicBezTo>
                    <a:pt x="569" y="362"/>
                    <a:pt x="569" y="357"/>
                    <a:pt x="569" y="354"/>
                  </a:cubicBezTo>
                  <a:cubicBezTo>
                    <a:pt x="572" y="352"/>
                    <a:pt x="574" y="349"/>
                    <a:pt x="577" y="349"/>
                  </a:cubicBezTo>
                  <a:cubicBezTo>
                    <a:pt x="572" y="346"/>
                    <a:pt x="574" y="344"/>
                    <a:pt x="574" y="344"/>
                  </a:cubicBezTo>
                  <a:cubicBezTo>
                    <a:pt x="577" y="341"/>
                    <a:pt x="577" y="341"/>
                    <a:pt x="580" y="338"/>
                  </a:cubicBezTo>
                  <a:cubicBezTo>
                    <a:pt x="580" y="336"/>
                    <a:pt x="577" y="336"/>
                    <a:pt x="577" y="336"/>
                  </a:cubicBezTo>
                  <a:cubicBezTo>
                    <a:pt x="577" y="333"/>
                    <a:pt x="577" y="328"/>
                    <a:pt x="577" y="328"/>
                  </a:cubicBezTo>
                  <a:cubicBezTo>
                    <a:pt x="580" y="325"/>
                    <a:pt x="580" y="325"/>
                    <a:pt x="582" y="325"/>
                  </a:cubicBezTo>
                  <a:cubicBezTo>
                    <a:pt x="580" y="323"/>
                    <a:pt x="585" y="320"/>
                    <a:pt x="582" y="317"/>
                  </a:cubicBezTo>
                  <a:cubicBezTo>
                    <a:pt x="585" y="309"/>
                    <a:pt x="588" y="301"/>
                    <a:pt x="590" y="293"/>
                  </a:cubicBezTo>
                  <a:cubicBezTo>
                    <a:pt x="593" y="291"/>
                    <a:pt x="593" y="288"/>
                    <a:pt x="596" y="286"/>
                  </a:cubicBezTo>
                  <a:cubicBezTo>
                    <a:pt x="596" y="283"/>
                    <a:pt x="596" y="280"/>
                    <a:pt x="596" y="278"/>
                  </a:cubicBezTo>
                  <a:cubicBezTo>
                    <a:pt x="596" y="278"/>
                    <a:pt x="596" y="275"/>
                    <a:pt x="598" y="275"/>
                  </a:cubicBezTo>
                  <a:cubicBezTo>
                    <a:pt x="596" y="270"/>
                    <a:pt x="603" y="259"/>
                    <a:pt x="609" y="243"/>
                  </a:cubicBezTo>
                  <a:cubicBezTo>
                    <a:pt x="606" y="238"/>
                    <a:pt x="606" y="241"/>
                    <a:pt x="609" y="241"/>
                  </a:cubicBezTo>
                  <a:cubicBezTo>
                    <a:pt x="611" y="233"/>
                    <a:pt x="614" y="225"/>
                    <a:pt x="617" y="214"/>
                  </a:cubicBezTo>
                  <a:cubicBezTo>
                    <a:pt x="617" y="211"/>
                    <a:pt x="619" y="209"/>
                    <a:pt x="619" y="209"/>
                  </a:cubicBezTo>
                  <a:cubicBezTo>
                    <a:pt x="619" y="198"/>
                    <a:pt x="625" y="193"/>
                    <a:pt x="625" y="190"/>
                  </a:cubicBezTo>
                  <a:lnTo>
                    <a:pt x="622" y="190"/>
                  </a:lnTo>
                  <a:cubicBezTo>
                    <a:pt x="622" y="185"/>
                    <a:pt x="625" y="182"/>
                    <a:pt x="627" y="180"/>
                  </a:cubicBezTo>
                  <a:cubicBezTo>
                    <a:pt x="627" y="177"/>
                    <a:pt x="630" y="174"/>
                    <a:pt x="630" y="174"/>
                  </a:cubicBezTo>
                  <a:cubicBezTo>
                    <a:pt x="627" y="174"/>
                    <a:pt x="627" y="174"/>
                    <a:pt x="625" y="174"/>
                  </a:cubicBezTo>
                  <a:cubicBezTo>
                    <a:pt x="625" y="172"/>
                    <a:pt x="625" y="169"/>
                    <a:pt x="627" y="169"/>
                  </a:cubicBezTo>
                  <a:lnTo>
                    <a:pt x="630" y="169"/>
                  </a:lnTo>
                  <a:cubicBezTo>
                    <a:pt x="630" y="166"/>
                    <a:pt x="630" y="161"/>
                    <a:pt x="630" y="159"/>
                  </a:cubicBezTo>
                  <a:cubicBezTo>
                    <a:pt x="630" y="156"/>
                    <a:pt x="633" y="153"/>
                    <a:pt x="635" y="151"/>
                  </a:cubicBezTo>
                  <a:cubicBezTo>
                    <a:pt x="635" y="148"/>
                    <a:pt x="633" y="148"/>
                    <a:pt x="633" y="148"/>
                  </a:cubicBezTo>
                  <a:cubicBezTo>
                    <a:pt x="633" y="143"/>
                    <a:pt x="635" y="140"/>
                    <a:pt x="638" y="137"/>
                  </a:cubicBezTo>
                  <a:cubicBezTo>
                    <a:pt x="638" y="132"/>
                    <a:pt x="638" y="127"/>
                    <a:pt x="640" y="122"/>
                  </a:cubicBezTo>
                  <a:cubicBezTo>
                    <a:pt x="646" y="119"/>
                    <a:pt x="643" y="116"/>
                    <a:pt x="643" y="111"/>
                  </a:cubicBezTo>
                  <a:cubicBezTo>
                    <a:pt x="643" y="108"/>
                    <a:pt x="643" y="106"/>
                    <a:pt x="646" y="106"/>
                  </a:cubicBezTo>
                  <a:cubicBezTo>
                    <a:pt x="646" y="100"/>
                    <a:pt x="648" y="98"/>
                    <a:pt x="648" y="92"/>
                  </a:cubicBezTo>
                  <a:cubicBezTo>
                    <a:pt x="648" y="90"/>
                    <a:pt x="646" y="90"/>
                    <a:pt x="646" y="90"/>
                  </a:cubicBezTo>
                  <a:cubicBezTo>
                    <a:pt x="646" y="87"/>
                    <a:pt x="648" y="84"/>
                    <a:pt x="651" y="82"/>
                  </a:cubicBezTo>
                  <a:cubicBezTo>
                    <a:pt x="654" y="66"/>
                    <a:pt x="654" y="53"/>
                    <a:pt x="656" y="39"/>
                  </a:cubicBezTo>
                  <a:cubicBezTo>
                    <a:pt x="656" y="34"/>
                    <a:pt x="656" y="32"/>
                    <a:pt x="654" y="26"/>
                  </a:cubicBezTo>
                  <a:cubicBezTo>
                    <a:pt x="651" y="24"/>
                    <a:pt x="651" y="21"/>
                    <a:pt x="648" y="18"/>
                  </a:cubicBezTo>
                  <a:cubicBezTo>
                    <a:pt x="646" y="13"/>
                    <a:pt x="643" y="10"/>
                    <a:pt x="643" y="5"/>
                  </a:cubicBezTo>
                  <a:cubicBezTo>
                    <a:pt x="638" y="8"/>
                    <a:pt x="638" y="5"/>
                    <a:pt x="635" y="0"/>
                  </a:cubicBezTo>
                  <a:cubicBezTo>
                    <a:pt x="633" y="2"/>
                    <a:pt x="633" y="2"/>
                    <a:pt x="633" y="5"/>
                  </a:cubicBezTo>
                  <a:cubicBezTo>
                    <a:pt x="630" y="5"/>
                    <a:pt x="627" y="5"/>
                    <a:pt x="627" y="5"/>
                  </a:cubicBezTo>
                  <a:lnTo>
                    <a:pt x="627" y="8"/>
                  </a:lnTo>
                  <a:cubicBezTo>
                    <a:pt x="627" y="10"/>
                    <a:pt x="627" y="13"/>
                    <a:pt x="630" y="18"/>
                  </a:cubicBezTo>
                  <a:cubicBezTo>
                    <a:pt x="630" y="29"/>
                    <a:pt x="630" y="39"/>
                    <a:pt x="627" y="53"/>
                  </a:cubicBezTo>
                  <a:cubicBezTo>
                    <a:pt x="625" y="66"/>
                    <a:pt x="619" y="82"/>
                    <a:pt x="617" y="95"/>
                  </a:cubicBezTo>
                  <a:cubicBezTo>
                    <a:pt x="619" y="98"/>
                    <a:pt x="606" y="119"/>
                    <a:pt x="609" y="135"/>
                  </a:cubicBezTo>
                  <a:cubicBezTo>
                    <a:pt x="606" y="135"/>
                    <a:pt x="606" y="137"/>
                    <a:pt x="606" y="137"/>
                  </a:cubicBezTo>
                  <a:cubicBezTo>
                    <a:pt x="603" y="143"/>
                    <a:pt x="601" y="145"/>
                    <a:pt x="601" y="151"/>
                  </a:cubicBezTo>
                  <a:cubicBezTo>
                    <a:pt x="601" y="153"/>
                    <a:pt x="601" y="159"/>
                    <a:pt x="601" y="161"/>
                  </a:cubicBezTo>
                  <a:cubicBezTo>
                    <a:pt x="598" y="164"/>
                    <a:pt x="598" y="166"/>
                    <a:pt x="598" y="169"/>
                  </a:cubicBezTo>
                  <a:cubicBezTo>
                    <a:pt x="598" y="169"/>
                    <a:pt x="598" y="172"/>
                    <a:pt x="601" y="172"/>
                  </a:cubicBezTo>
                  <a:cubicBezTo>
                    <a:pt x="598" y="172"/>
                    <a:pt x="598" y="172"/>
                    <a:pt x="596" y="172"/>
                  </a:cubicBezTo>
                  <a:cubicBezTo>
                    <a:pt x="596" y="172"/>
                    <a:pt x="596" y="174"/>
                    <a:pt x="598" y="174"/>
                  </a:cubicBezTo>
                  <a:cubicBezTo>
                    <a:pt x="596" y="180"/>
                    <a:pt x="593" y="188"/>
                    <a:pt x="590" y="193"/>
                  </a:cubicBezTo>
                  <a:cubicBezTo>
                    <a:pt x="588" y="201"/>
                    <a:pt x="582" y="211"/>
                    <a:pt x="580" y="219"/>
                  </a:cubicBezTo>
                  <a:lnTo>
                    <a:pt x="580" y="222"/>
                  </a:lnTo>
                  <a:lnTo>
                    <a:pt x="577" y="222"/>
                  </a:lnTo>
                  <a:cubicBezTo>
                    <a:pt x="577" y="225"/>
                    <a:pt x="577" y="227"/>
                    <a:pt x="574" y="227"/>
                  </a:cubicBezTo>
                  <a:cubicBezTo>
                    <a:pt x="572" y="230"/>
                    <a:pt x="572" y="230"/>
                    <a:pt x="569" y="235"/>
                  </a:cubicBezTo>
                  <a:cubicBezTo>
                    <a:pt x="569" y="241"/>
                    <a:pt x="566" y="243"/>
                    <a:pt x="566" y="248"/>
                  </a:cubicBezTo>
                  <a:cubicBezTo>
                    <a:pt x="561" y="246"/>
                    <a:pt x="558" y="259"/>
                    <a:pt x="558" y="264"/>
                  </a:cubicBezTo>
                  <a:cubicBezTo>
                    <a:pt x="558" y="264"/>
                    <a:pt x="561" y="264"/>
                    <a:pt x="561" y="267"/>
                  </a:cubicBezTo>
                  <a:cubicBezTo>
                    <a:pt x="561" y="267"/>
                    <a:pt x="561" y="270"/>
                    <a:pt x="561" y="272"/>
                  </a:cubicBezTo>
                  <a:cubicBezTo>
                    <a:pt x="558" y="270"/>
                    <a:pt x="558" y="270"/>
                    <a:pt x="556" y="270"/>
                  </a:cubicBezTo>
                  <a:lnTo>
                    <a:pt x="553" y="270"/>
                  </a:lnTo>
                  <a:cubicBezTo>
                    <a:pt x="551" y="278"/>
                    <a:pt x="551" y="286"/>
                    <a:pt x="548" y="293"/>
                  </a:cubicBezTo>
                  <a:cubicBezTo>
                    <a:pt x="545" y="293"/>
                    <a:pt x="543" y="293"/>
                    <a:pt x="543" y="296"/>
                  </a:cubicBezTo>
                  <a:lnTo>
                    <a:pt x="545" y="299"/>
                  </a:lnTo>
                  <a:cubicBezTo>
                    <a:pt x="543" y="307"/>
                    <a:pt x="540" y="315"/>
                    <a:pt x="537" y="320"/>
                  </a:cubicBezTo>
                  <a:cubicBezTo>
                    <a:pt x="532" y="320"/>
                    <a:pt x="535" y="320"/>
                    <a:pt x="535" y="325"/>
                  </a:cubicBezTo>
                  <a:cubicBezTo>
                    <a:pt x="529" y="333"/>
                    <a:pt x="527" y="341"/>
                    <a:pt x="524" y="349"/>
                  </a:cubicBezTo>
                  <a:cubicBezTo>
                    <a:pt x="519" y="360"/>
                    <a:pt x="516" y="370"/>
                    <a:pt x="511" y="381"/>
                  </a:cubicBezTo>
                  <a:cubicBezTo>
                    <a:pt x="511" y="383"/>
                    <a:pt x="508" y="386"/>
                    <a:pt x="508" y="391"/>
                  </a:cubicBezTo>
                  <a:cubicBezTo>
                    <a:pt x="506" y="391"/>
                    <a:pt x="506" y="391"/>
                    <a:pt x="503" y="391"/>
                  </a:cubicBezTo>
                  <a:cubicBezTo>
                    <a:pt x="500" y="397"/>
                    <a:pt x="500" y="402"/>
                    <a:pt x="500" y="407"/>
                  </a:cubicBezTo>
                  <a:cubicBezTo>
                    <a:pt x="498" y="410"/>
                    <a:pt x="498" y="413"/>
                    <a:pt x="495" y="415"/>
                  </a:cubicBezTo>
                  <a:cubicBezTo>
                    <a:pt x="492" y="420"/>
                    <a:pt x="492" y="428"/>
                    <a:pt x="492" y="434"/>
                  </a:cubicBezTo>
                  <a:cubicBezTo>
                    <a:pt x="490" y="439"/>
                    <a:pt x="484" y="444"/>
                    <a:pt x="482" y="450"/>
                  </a:cubicBezTo>
                  <a:cubicBezTo>
                    <a:pt x="482" y="450"/>
                    <a:pt x="479" y="450"/>
                    <a:pt x="479" y="452"/>
                  </a:cubicBezTo>
                  <a:cubicBezTo>
                    <a:pt x="474" y="450"/>
                    <a:pt x="471" y="452"/>
                    <a:pt x="469" y="455"/>
                  </a:cubicBezTo>
                  <a:cubicBezTo>
                    <a:pt x="466" y="455"/>
                    <a:pt x="466" y="455"/>
                    <a:pt x="463" y="455"/>
                  </a:cubicBezTo>
                  <a:cubicBezTo>
                    <a:pt x="458" y="455"/>
                    <a:pt x="455" y="455"/>
                    <a:pt x="450" y="457"/>
                  </a:cubicBezTo>
                  <a:cubicBezTo>
                    <a:pt x="450" y="457"/>
                    <a:pt x="447" y="457"/>
                    <a:pt x="447" y="460"/>
                  </a:cubicBezTo>
                  <a:cubicBezTo>
                    <a:pt x="445" y="460"/>
                    <a:pt x="445" y="460"/>
                    <a:pt x="442" y="460"/>
                  </a:cubicBezTo>
                  <a:cubicBezTo>
                    <a:pt x="437" y="460"/>
                    <a:pt x="434" y="460"/>
                    <a:pt x="431" y="460"/>
                  </a:cubicBezTo>
                  <a:cubicBezTo>
                    <a:pt x="429" y="460"/>
                    <a:pt x="429" y="463"/>
                    <a:pt x="429" y="463"/>
                  </a:cubicBezTo>
                  <a:cubicBezTo>
                    <a:pt x="421" y="460"/>
                    <a:pt x="413" y="465"/>
                    <a:pt x="408" y="465"/>
                  </a:cubicBezTo>
                  <a:cubicBezTo>
                    <a:pt x="405" y="465"/>
                    <a:pt x="405" y="468"/>
                    <a:pt x="405" y="468"/>
                  </a:cubicBezTo>
                  <a:cubicBezTo>
                    <a:pt x="402" y="468"/>
                    <a:pt x="400" y="465"/>
                    <a:pt x="397" y="468"/>
                  </a:cubicBezTo>
                  <a:lnTo>
                    <a:pt x="397" y="471"/>
                  </a:lnTo>
                  <a:cubicBezTo>
                    <a:pt x="392" y="471"/>
                    <a:pt x="387" y="471"/>
                    <a:pt x="381" y="471"/>
                  </a:cubicBezTo>
                  <a:cubicBezTo>
                    <a:pt x="379" y="457"/>
                    <a:pt x="387" y="460"/>
                    <a:pt x="389" y="455"/>
                  </a:cubicBezTo>
                  <a:cubicBezTo>
                    <a:pt x="392" y="447"/>
                    <a:pt x="397" y="444"/>
                    <a:pt x="402" y="439"/>
                  </a:cubicBezTo>
                  <a:cubicBezTo>
                    <a:pt x="405" y="439"/>
                    <a:pt x="405" y="436"/>
                    <a:pt x="405" y="436"/>
                  </a:cubicBezTo>
                  <a:cubicBezTo>
                    <a:pt x="408" y="434"/>
                    <a:pt x="410" y="431"/>
                    <a:pt x="413" y="428"/>
                  </a:cubicBezTo>
                  <a:cubicBezTo>
                    <a:pt x="418" y="420"/>
                    <a:pt x="424" y="415"/>
                    <a:pt x="431" y="407"/>
                  </a:cubicBezTo>
                  <a:cubicBezTo>
                    <a:pt x="434" y="402"/>
                    <a:pt x="437" y="399"/>
                    <a:pt x="437" y="397"/>
                  </a:cubicBezTo>
                  <a:cubicBezTo>
                    <a:pt x="437" y="391"/>
                    <a:pt x="439" y="391"/>
                    <a:pt x="439" y="389"/>
                  </a:cubicBezTo>
                  <a:cubicBezTo>
                    <a:pt x="439" y="386"/>
                    <a:pt x="439" y="383"/>
                    <a:pt x="442" y="383"/>
                  </a:cubicBezTo>
                  <a:cubicBezTo>
                    <a:pt x="445" y="381"/>
                    <a:pt x="447" y="381"/>
                    <a:pt x="450" y="381"/>
                  </a:cubicBezTo>
                  <a:cubicBezTo>
                    <a:pt x="453" y="378"/>
                    <a:pt x="453" y="375"/>
                    <a:pt x="458" y="373"/>
                  </a:cubicBezTo>
                  <a:cubicBezTo>
                    <a:pt x="458" y="370"/>
                    <a:pt x="458" y="368"/>
                    <a:pt x="461" y="368"/>
                  </a:cubicBezTo>
                  <a:lnTo>
                    <a:pt x="458" y="368"/>
                  </a:lnTo>
                  <a:cubicBezTo>
                    <a:pt x="458" y="365"/>
                    <a:pt x="458" y="365"/>
                    <a:pt x="461" y="362"/>
                  </a:cubicBezTo>
                  <a:cubicBezTo>
                    <a:pt x="461" y="362"/>
                    <a:pt x="463" y="362"/>
                    <a:pt x="463" y="365"/>
                  </a:cubicBezTo>
                  <a:cubicBezTo>
                    <a:pt x="466" y="362"/>
                    <a:pt x="469" y="360"/>
                    <a:pt x="474" y="357"/>
                  </a:cubicBezTo>
                  <a:cubicBezTo>
                    <a:pt x="474" y="354"/>
                    <a:pt x="474" y="354"/>
                    <a:pt x="474" y="354"/>
                  </a:cubicBezTo>
                  <a:cubicBezTo>
                    <a:pt x="474" y="354"/>
                    <a:pt x="471" y="354"/>
                    <a:pt x="471" y="357"/>
                  </a:cubicBezTo>
                  <a:cubicBezTo>
                    <a:pt x="474" y="352"/>
                    <a:pt x="474" y="352"/>
                    <a:pt x="479" y="354"/>
                  </a:cubicBezTo>
                  <a:cubicBezTo>
                    <a:pt x="482" y="352"/>
                    <a:pt x="482" y="349"/>
                    <a:pt x="479" y="346"/>
                  </a:cubicBezTo>
                  <a:cubicBezTo>
                    <a:pt x="482" y="344"/>
                    <a:pt x="482" y="344"/>
                    <a:pt x="484" y="341"/>
                  </a:cubicBezTo>
                  <a:lnTo>
                    <a:pt x="487" y="341"/>
                  </a:lnTo>
                  <a:cubicBezTo>
                    <a:pt x="487" y="338"/>
                    <a:pt x="490" y="336"/>
                    <a:pt x="492" y="333"/>
                  </a:cubicBezTo>
                  <a:lnTo>
                    <a:pt x="495" y="333"/>
                  </a:lnTo>
                  <a:lnTo>
                    <a:pt x="498" y="331"/>
                  </a:lnTo>
                  <a:cubicBezTo>
                    <a:pt x="500" y="328"/>
                    <a:pt x="495" y="323"/>
                    <a:pt x="503" y="325"/>
                  </a:cubicBezTo>
                  <a:cubicBezTo>
                    <a:pt x="503" y="323"/>
                    <a:pt x="503" y="323"/>
                    <a:pt x="503" y="320"/>
                  </a:cubicBezTo>
                  <a:cubicBezTo>
                    <a:pt x="503" y="317"/>
                    <a:pt x="506" y="317"/>
                    <a:pt x="506" y="317"/>
                  </a:cubicBezTo>
                  <a:lnTo>
                    <a:pt x="508" y="317"/>
                  </a:lnTo>
                  <a:cubicBezTo>
                    <a:pt x="508" y="315"/>
                    <a:pt x="511" y="312"/>
                    <a:pt x="511" y="312"/>
                  </a:cubicBezTo>
                  <a:cubicBezTo>
                    <a:pt x="516" y="304"/>
                    <a:pt x="519" y="299"/>
                    <a:pt x="524" y="293"/>
                  </a:cubicBezTo>
                  <a:lnTo>
                    <a:pt x="527" y="293"/>
                  </a:lnTo>
                  <a:cubicBezTo>
                    <a:pt x="527" y="291"/>
                    <a:pt x="527" y="291"/>
                    <a:pt x="529" y="288"/>
                  </a:cubicBezTo>
                  <a:cubicBezTo>
                    <a:pt x="532" y="288"/>
                    <a:pt x="532" y="288"/>
                    <a:pt x="532" y="288"/>
                  </a:cubicBezTo>
                  <a:cubicBezTo>
                    <a:pt x="535" y="283"/>
                    <a:pt x="537" y="278"/>
                    <a:pt x="540" y="275"/>
                  </a:cubicBezTo>
                  <a:lnTo>
                    <a:pt x="543" y="272"/>
                  </a:lnTo>
                  <a:cubicBezTo>
                    <a:pt x="545" y="267"/>
                    <a:pt x="551" y="262"/>
                    <a:pt x="553" y="259"/>
                  </a:cubicBezTo>
                  <a:cubicBezTo>
                    <a:pt x="553" y="256"/>
                    <a:pt x="551" y="256"/>
                    <a:pt x="551" y="256"/>
                  </a:cubicBezTo>
                  <a:cubicBezTo>
                    <a:pt x="551" y="254"/>
                    <a:pt x="553" y="251"/>
                    <a:pt x="553" y="248"/>
                  </a:cubicBezTo>
                  <a:cubicBezTo>
                    <a:pt x="551" y="243"/>
                    <a:pt x="548" y="238"/>
                    <a:pt x="548" y="235"/>
                  </a:cubicBezTo>
                  <a:cubicBezTo>
                    <a:pt x="551" y="227"/>
                    <a:pt x="540" y="230"/>
                    <a:pt x="543" y="227"/>
                  </a:cubicBezTo>
                  <a:cubicBezTo>
                    <a:pt x="537" y="225"/>
                    <a:pt x="535" y="225"/>
                    <a:pt x="532" y="222"/>
                  </a:cubicBezTo>
                  <a:cubicBezTo>
                    <a:pt x="527" y="222"/>
                    <a:pt x="524" y="222"/>
                    <a:pt x="519" y="222"/>
                  </a:cubicBezTo>
                  <a:cubicBezTo>
                    <a:pt x="514" y="222"/>
                    <a:pt x="511" y="222"/>
                    <a:pt x="506" y="222"/>
                  </a:cubicBezTo>
                  <a:cubicBezTo>
                    <a:pt x="500" y="225"/>
                    <a:pt x="495" y="227"/>
                    <a:pt x="490" y="227"/>
                  </a:cubicBezTo>
                  <a:cubicBezTo>
                    <a:pt x="487" y="227"/>
                    <a:pt x="484" y="227"/>
                    <a:pt x="482" y="227"/>
                  </a:cubicBezTo>
                  <a:cubicBezTo>
                    <a:pt x="479" y="227"/>
                    <a:pt x="474" y="233"/>
                    <a:pt x="471" y="235"/>
                  </a:cubicBezTo>
                  <a:cubicBezTo>
                    <a:pt x="466" y="238"/>
                    <a:pt x="461" y="241"/>
                    <a:pt x="455" y="241"/>
                  </a:cubicBezTo>
                  <a:lnTo>
                    <a:pt x="455" y="243"/>
                  </a:lnTo>
                  <a:cubicBezTo>
                    <a:pt x="453" y="243"/>
                    <a:pt x="453" y="243"/>
                    <a:pt x="450" y="243"/>
                  </a:cubicBezTo>
                  <a:cubicBezTo>
                    <a:pt x="447" y="246"/>
                    <a:pt x="445" y="248"/>
                    <a:pt x="442" y="251"/>
                  </a:cubicBezTo>
                  <a:lnTo>
                    <a:pt x="439" y="251"/>
                  </a:lnTo>
                  <a:cubicBezTo>
                    <a:pt x="437" y="251"/>
                    <a:pt x="434" y="254"/>
                    <a:pt x="431" y="256"/>
                  </a:cubicBezTo>
                  <a:cubicBezTo>
                    <a:pt x="429" y="259"/>
                    <a:pt x="426" y="262"/>
                    <a:pt x="424" y="264"/>
                  </a:cubicBezTo>
                  <a:cubicBezTo>
                    <a:pt x="418" y="264"/>
                    <a:pt x="418" y="259"/>
                    <a:pt x="416" y="267"/>
                  </a:cubicBezTo>
                  <a:cubicBezTo>
                    <a:pt x="413" y="267"/>
                    <a:pt x="410" y="267"/>
                    <a:pt x="408" y="270"/>
                  </a:cubicBezTo>
                  <a:cubicBezTo>
                    <a:pt x="402" y="272"/>
                    <a:pt x="400" y="275"/>
                    <a:pt x="397" y="278"/>
                  </a:cubicBezTo>
                  <a:lnTo>
                    <a:pt x="394" y="278"/>
                  </a:lnTo>
                  <a:cubicBezTo>
                    <a:pt x="389" y="280"/>
                    <a:pt x="384" y="283"/>
                    <a:pt x="381" y="286"/>
                  </a:cubicBezTo>
                  <a:lnTo>
                    <a:pt x="381" y="288"/>
                  </a:lnTo>
                  <a:cubicBezTo>
                    <a:pt x="379" y="288"/>
                    <a:pt x="376" y="288"/>
                    <a:pt x="373" y="288"/>
                  </a:cubicBezTo>
                  <a:cubicBezTo>
                    <a:pt x="371" y="291"/>
                    <a:pt x="371" y="291"/>
                    <a:pt x="368" y="296"/>
                  </a:cubicBezTo>
                  <a:lnTo>
                    <a:pt x="365" y="296"/>
                  </a:lnTo>
                  <a:lnTo>
                    <a:pt x="365" y="299"/>
                  </a:lnTo>
                  <a:cubicBezTo>
                    <a:pt x="363" y="299"/>
                    <a:pt x="360" y="301"/>
                    <a:pt x="357" y="301"/>
                  </a:cubicBezTo>
                  <a:cubicBezTo>
                    <a:pt x="355" y="301"/>
                    <a:pt x="352" y="304"/>
                    <a:pt x="349" y="309"/>
                  </a:cubicBezTo>
                  <a:lnTo>
                    <a:pt x="347" y="309"/>
                  </a:lnTo>
                  <a:cubicBezTo>
                    <a:pt x="347" y="307"/>
                    <a:pt x="347" y="307"/>
                    <a:pt x="347" y="307"/>
                  </a:cubicBezTo>
                  <a:cubicBezTo>
                    <a:pt x="344" y="309"/>
                    <a:pt x="342" y="309"/>
                    <a:pt x="339" y="312"/>
                  </a:cubicBezTo>
                  <a:cubicBezTo>
                    <a:pt x="336" y="312"/>
                    <a:pt x="331" y="315"/>
                    <a:pt x="328" y="317"/>
                  </a:cubicBezTo>
                  <a:cubicBezTo>
                    <a:pt x="326" y="320"/>
                    <a:pt x="323" y="323"/>
                    <a:pt x="318" y="325"/>
                  </a:cubicBezTo>
                  <a:lnTo>
                    <a:pt x="315" y="325"/>
                  </a:lnTo>
                  <a:lnTo>
                    <a:pt x="315" y="328"/>
                  </a:lnTo>
                  <a:cubicBezTo>
                    <a:pt x="310" y="331"/>
                    <a:pt x="307" y="333"/>
                    <a:pt x="302" y="336"/>
                  </a:cubicBezTo>
                  <a:lnTo>
                    <a:pt x="299" y="336"/>
                  </a:lnTo>
                  <a:cubicBezTo>
                    <a:pt x="297" y="336"/>
                    <a:pt x="297" y="336"/>
                    <a:pt x="294" y="338"/>
                  </a:cubicBezTo>
                  <a:cubicBezTo>
                    <a:pt x="289" y="341"/>
                    <a:pt x="286" y="346"/>
                    <a:pt x="281" y="349"/>
                  </a:cubicBezTo>
                  <a:cubicBezTo>
                    <a:pt x="278" y="349"/>
                    <a:pt x="275" y="349"/>
                    <a:pt x="275" y="352"/>
                  </a:cubicBezTo>
                  <a:cubicBezTo>
                    <a:pt x="270" y="357"/>
                    <a:pt x="257" y="362"/>
                    <a:pt x="257" y="370"/>
                  </a:cubicBezTo>
                  <a:lnTo>
                    <a:pt x="254" y="370"/>
                  </a:lnTo>
                  <a:cubicBezTo>
                    <a:pt x="252" y="373"/>
                    <a:pt x="249" y="373"/>
                    <a:pt x="246" y="375"/>
                  </a:cubicBezTo>
                  <a:cubicBezTo>
                    <a:pt x="244" y="375"/>
                    <a:pt x="244" y="375"/>
                    <a:pt x="241" y="378"/>
                  </a:cubicBezTo>
                  <a:lnTo>
                    <a:pt x="241" y="381"/>
                  </a:lnTo>
                  <a:cubicBezTo>
                    <a:pt x="236" y="383"/>
                    <a:pt x="230" y="389"/>
                    <a:pt x="228" y="391"/>
                  </a:cubicBezTo>
                  <a:cubicBezTo>
                    <a:pt x="228" y="386"/>
                    <a:pt x="228" y="383"/>
                    <a:pt x="228" y="381"/>
                  </a:cubicBezTo>
                  <a:lnTo>
                    <a:pt x="230" y="381"/>
                  </a:lnTo>
                  <a:cubicBezTo>
                    <a:pt x="230" y="378"/>
                    <a:pt x="233" y="375"/>
                    <a:pt x="233" y="373"/>
                  </a:cubicBezTo>
                  <a:cubicBezTo>
                    <a:pt x="236" y="370"/>
                    <a:pt x="236" y="370"/>
                    <a:pt x="238" y="368"/>
                  </a:cubicBezTo>
                  <a:lnTo>
                    <a:pt x="241" y="368"/>
                  </a:lnTo>
                  <a:cubicBezTo>
                    <a:pt x="241" y="365"/>
                    <a:pt x="241" y="365"/>
                    <a:pt x="244" y="362"/>
                  </a:cubicBezTo>
                  <a:cubicBezTo>
                    <a:pt x="241" y="360"/>
                    <a:pt x="244" y="360"/>
                    <a:pt x="246" y="360"/>
                  </a:cubicBezTo>
                  <a:cubicBezTo>
                    <a:pt x="249" y="357"/>
                    <a:pt x="249" y="354"/>
                    <a:pt x="252" y="352"/>
                  </a:cubicBezTo>
                  <a:cubicBezTo>
                    <a:pt x="254" y="349"/>
                    <a:pt x="254" y="346"/>
                    <a:pt x="257" y="344"/>
                  </a:cubicBezTo>
                  <a:cubicBezTo>
                    <a:pt x="260" y="341"/>
                    <a:pt x="260" y="341"/>
                    <a:pt x="262" y="341"/>
                  </a:cubicBezTo>
                  <a:cubicBezTo>
                    <a:pt x="262" y="338"/>
                    <a:pt x="265" y="336"/>
                    <a:pt x="265" y="336"/>
                  </a:cubicBezTo>
                  <a:cubicBezTo>
                    <a:pt x="267" y="333"/>
                    <a:pt x="270" y="331"/>
                    <a:pt x="275" y="328"/>
                  </a:cubicBezTo>
                  <a:cubicBezTo>
                    <a:pt x="278" y="320"/>
                    <a:pt x="281" y="312"/>
                    <a:pt x="283" y="307"/>
                  </a:cubicBezTo>
                  <a:cubicBezTo>
                    <a:pt x="283" y="301"/>
                    <a:pt x="283" y="299"/>
                    <a:pt x="281" y="293"/>
                  </a:cubicBezTo>
                  <a:cubicBezTo>
                    <a:pt x="278" y="291"/>
                    <a:pt x="278" y="288"/>
                    <a:pt x="275" y="286"/>
                  </a:cubicBezTo>
                  <a:lnTo>
                    <a:pt x="275" y="283"/>
                  </a:lnTo>
                  <a:cubicBezTo>
                    <a:pt x="265" y="270"/>
                    <a:pt x="257" y="270"/>
                    <a:pt x="249" y="267"/>
                  </a:cubicBezTo>
                  <a:cubicBezTo>
                    <a:pt x="244" y="267"/>
                    <a:pt x="238" y="267"/>
                    <a:pt x="236" y="267"/>
                  </a:cubicBezTo>
                  <a:cubicBezTo>
                    <a:pt x="228" y="262"/>
                    <a:pt x="233" y="262"/>
                    <a:pt x="230" y="256"/>
                  </a:cubicBezTo>
                  <a:cubicBezTo>
                    <a:pt x="230" y="251"/>
                    <a:pt x="230" y="246"/>
                    <a:pt x="230" y="241"/>
                  </a:cubicBezTo>
                  <a:cubicBezTo>
                    <a:pt x="230" y="238"/>
                    <a:pt x="228" y="238"/>
                    <a:pt x="228" y="238"/>
                  </a:cubicBezTo>
                  <a:cubicBezTo>
                    <a:pt x="225" y="238"/>
                    <a:pt x="225" y="238"/>
                    <a:pt x="222" y="238"/>
                  </a:cubicBezTo>
                  <a:cubicBezTo>
                    <a:pt x="220" y="246"/>
                    <a:pt x="217" y="254"/>
                    <a:pt x="215" y="262"/>
                  </a:cubicBezTo>
                  <a:cubicBezTo>
                    <a:pt x="209" y="262"/>
                    <a:pt x="207" y="259"/>
                    <a:pt x="204" y="259"/>
                  </a:cubicBezTo>
                  <a:cubicBezTo>
                    <a:pt x="204" y="262"/>
                    <a:pt x="204" y="264"/>
                    <a:pt x="201" y="264"/>
                  </a:cubicBezTo>
                  <a:cubicBezTo>
                    <a:pt x="188" y="267"/>
                    <a:pt x="175" y="270"/>
                    <a:pt x="164" y="272"/>
                  </a:cubicBezTo>
                  <a:cubicBezTo>
                    <a:pt x="164" y="272"/>
                    <a:pt x="162" y="272"/>
                    <a:pt x="162" y="275"/>
                  </a:cubicBezTo>
                  <a:cubicBezTo>
                    <a:pt x="154" y="275"/>
                    <a:pt x="143" y="278"/>
                    <a:pt x="138" y="280"/>
                  </a:cubicBezTo>
                  <a:cubicBezTo>
                    <a:pt x="135" y="280"/>
                    <a:pt x="135" y="280"/>
                    <a:pt x="133" y="280"/>
                  </a:cubicBezTo>
                  <a:lnTo>
                    <a:pt x="133" y="283"/>
                  </a:lnTo>
                  <a:cubicBezTo>
                    <a:pt x="127" y="286"/>
                    <a:pt x="122" y="288"/>
                    <a:pt x="117" y="288"/>
                  </a:cubicBezTo>
                  <a:cubicBezTo>
                    <a:pt x="109" y="288"/>
                    <a:pt x="103" y="291"/>
                    <a:pt x="98" y="293"/>
                  </a:cubicBezTo>
                  <a:cubicBezTo>
                    <a:pt x="95" y="296"/>
                    <a:pt x="93" y="296"/>
                    <a:pt x="88" y="299"/>
                  </a:cubicBezTo>
                  <a:cubicBezTo>
                    <a:pt x="80" y="296"/>
                    <a:pt x="69" y="299"/>
                    <a:pt x="66" y="299"/>
                  </a:cubicBezTo>
                  <a:cubicBezTo>
                    <a:pt x="58" y="296"/>
                    <a:pt x="53" y="296"/>
                    <a:pt x="45" y="293"/>
                  </a:cubicBezTo>
                  <a:cubicBezTo>
                    <a:pt x="43" y="293"/>
                    <a:pt x="40" y="293"/>
                    <a:pt x="37" y="296"/>
                  </a:cubicBezTo>
                  <a:cubicBezTo>
                    <a:pt x="35" y="299"/>
                    <a:pt x="35" y="301"/>
                    <a:pt x="35" y="307"/>
                  </a:cubicBezTo>
                  <a:cubicBezTo>
                    <a:pt x="35" y="307"/>
                    <a:pt x="37" y="307"/>
                    <a:pt x="40" y="307"/>
                  </a:cubicBezTo>
                  <a:cubicBezTo>
                    <a:pt x="40" y="309"/>
                    <a:pt x="37" y="312"/>
                    <a:pt x="37" y="317"/>
                  </a:cubicBezTo>
                  <a:cubicBezTo>
                    <a:pt x="37" y="317"/>
                    <a:pt x="40" y="317"/>
                    <a:pt x="40" y="320"/>
                  </a:cubicBezTo>
                  <a:cubicBezTo>
                    <a:pt x="43" y="325"/>
                    <a:pt x="45" y="333"/>
                    <a:pt x="48" y="341"/>
                  </a:cubicBezTo>
                  <a:cubicBezTo>
                    <a:pt x="48" y="344"/>
                    <a:pt x="48" y="349"/>
                    <a:pt x="48" y="352"/>
                  </a:cubicBezTo>
                  <a:cubicBezTo>
                    <a:pt x="51" y="354"/>
                    <a:pt x="56" y="360"/>
                    <a:pt x="58" y="365"/>
                  </a:cubicBezTo>
                  <a:cubicBezTo>
                    <a:pt x="61" y="365"/>
                    <a:pt x="64" y="365"/>
                    <a:pt x="64" y="368"/>
                  </a:cubicBezTo>
                  <a:cubicBezTo>
                    <a:pt x="66" y="368"/>
                    <a:pt x="72" y="368"/>
                    <a:pt x="74" y="368"/>
                  </a:cubicBezTo>
                  <a:cubicBezTo>
                    <a:pt x="77" y="360"/>
                    <a:pt x="74" y="362"/>
                    <a:pt x="85" y="362"/>
                  </a:cubicBezTo>
                  <a:cubicBezTo>
                    <a:pt x="88" y="360"/>
                    <a:pt x="91" y="357"/>
                    <a:pt x="93" y="357"/>
                  </a:cubicBezTo>
                  <a:cubicBezTo>
                    <a:pt x="96" y="357"/>
                    <a:pt x="101" y="357"/>
                    <a:pt x="103" y="357"/>
                  </a:cubicBezTo>
                  <a:cubicBezTo>
                    <a:pt x="106" y="354"/>
                    <a:pt x="106" y="354"/>
                    <a:pt x="109" y="354"/>
                  </a:cubicBezTo>
                  <a:cubicBezTo>
                    <a:pt x="111" y="354"/>
                    <a:pt x="111" y="354"/>
                    <a:pt x="111" y="354"/>
                  </a:cubicBezTo>
                  <a:cubicBezTo>
                    <a:pt x="114" y="354"/>
                    <a:pt x="117" y="354"/>
                    <a:pt x="119" y="354"/>
                  </a:cubicBezTo>
                  <a:cubicBezTo>
                    <a:pt x="119" y="354"/>
                    <a:pt x="119" y="352"/>
                    <a:pt x="122" y="352"/>
                  </a:cubicBezTo>
                  <a:cubicBezTo>
                    <a:pt x="125" y="349"/>
                    <a:pt x="127" y="349"/>
                    <a:pt x="133" y="349"/>
                  </a:cubicBezTo>
                  <a:cubicBezTo>
                    <a:pt x="133" y="349"/>
                    <a:pt x="135" y="349"/>
                    <a:pt x="138" y="352"/>
                  </a:cubicBezTo>
                  <a:cubicBezTo>
                    <a:pt x="138" y="349"/>
                    <a:pt x="138" y="349"/>
                    <a:pt x="138" y="346"/>
                  </a:cubicBezTo>
                  <a:cubicBezTo>
                    <a:pt x="140" y="344"/>
                    <a:pt x="143" y="344"/>
                    <a:pt x="146" y="344"/>
                  </a:cubicBezTo>
                  <a:lnTo>
                    <a:pt x="148" y="346"/>
                  </a:lnTo>
                  <a:cubicBezTo>
                    <a:pt x="148" y="344"/>
                    <a:pt x="151" y="341"/>
                    <a:pt x="154" y="338"/>
                  </a:cubicBezTo>
                  <a:cubicBezTo>
                    <a:pt x="156" y="338"/>
                    <a:pt x="159" y="336"/>
                    <a:pt x="167" y="338"/>
                  </a:cubicBezTo>
                  <a:cubicBezTo>
                    <a:pt x="170" y="338"/>
                    <a:pt x="170" y="336"/>
                    <a:pt x="170" y="338"/>
                  </a:cubicBezTo>
                  <a:cubicBezTo>
                    <a:pt x="167" y="341"/>
                    <a:pt x="167" y="344"/>
                    <a:pt x="164" y="346"/>
                  </a:cubicBezTo>
                  <a:cubicBezTo>
                    <a:pt x="159" y="349"/>
                    <a:pt x="156" y="352"/>
                    <a:pt x="154" y="354"/>
                  </a:cubicBezTo>
                  <a:lnTo>
                    <a:pt x="151" y="354"/>
                  </a:lnTo>
                  <a:cubicBezTo>
                    <a:pt x="151" y="354"/>
                    <a:pt x="151" y="357"/>
                    <a:pt x="151" y="360"/>
                  </a:cubicBezTo>
                  <a:cubicBezTo>
                    <a:pt x="148" y="360"/>
                    <a:pt x="148" y="362"/>
                    <a:pt x="148" y="365"/>
                  </a:cubicBezTo>
                  <a:cubicBezTo>
                    <a:pt x="146" y="365"/>
                    <a:pt x="143" y="368"/>
                    <a:pt x="140" y="370"/>
                  </a:cubicBezTo>
                  <a:cubicBezTo>
                    <a:pt x="138" y="373"/>
                    <a:pt x="125" y="381"/>
                    <a:pt x="122" y="391"/>
                  </a:cubicBezTo>
                  <a:cubicBezTo>
                    <a:pt x="119" y="391"/>
                    <a:pt x="117" y="394"/>
                    <a:pt x="111" y="397"/>
                  </a:cubicBezTo>
                  <a:cubicBezTo>
                    <a:pt x="111" y="397"/>
                    <a:pt x="111" y="399"/>
                    <a:pt x="111" y="402"/>
                  </a:cubicBezTo>
                  <a:lnTo>
                    <a:pt x="109" y="402"/>
                  </a:lnTo>
                  <a:lnTo>
                    <a:pt x="109" y="405"/>
                  </a:lnTo>
                  <a:cubicBezTo>
                    <a:pt x="103" y="407"/>
                    <a:pt x="101" y="407"/>
                    <a:pt x="98" y="418"/>
                  </a:cubicBezTo>
                  <a:cubicBezTo>
                    <a:pt x="95" y="418"/>
                    <a:pt x="95" y="418"/>
                    <a:pt x="93" y="418"/>
                  </a:cubicBezTo>
                  <a:cubicBezTo>
                    <a:pt x="90" y="420"/>
                    <a:pt x="88" y="420"/>
                    <a:pt x="88" y="423"/>
                  </a:cubicBezTo>
                  <a:cubicBezTo>
                    <a:pt x="85" y="423"/>
                    <a:pt x="85" y="423"/>
                    <a:pt x="82" y="423"/>
                  </a:cubicBezTo>
                  <a:cubicBezTo>
                    <a:pt x="80" y="426"/>
                    <a:pt x="80" y="428"/>
                    <a:pt x="80" y="431"/>
                  </a:cubicBezTo>
                  <a:cubicBezTo>
                    <a:pt x="77" y="434"/>
                    <a:pt x="72" y="434"/>
                    <a:pt x="69" y="436"/>
                  </a:cubicBezTo>
                  <a:cubicBezTo>
                    <a:pt x="61" y="434"/>
                    <a:pt x="66" y="434"/>
                    <a:pt x="64" y="442"/>
                  </a:cubicBezTo>
                  <a:lnTo>
                    <a:pt x="61" y="442"/>
                  </a:lnTo>
                  <a:cubicBezTo>
                    <a:pt x="58" y="442"/>
                    <a:pt x="58" y="444"/>
                    <a:pt x="58" y="447"/>
                  </a:cubicBezTo>
                  <a:lnTo>
                    <a:pt x="56" y="447"/>
                  </a:lnTo>
                  <a:cubicBezTo>
                    <a:pt x="56" y="447"/>
                    <a:pt x="56" y="450"/>
                    <a:pt x="53" y="452"/>
                  </a:cubicBezTo>
                  <a:cubicBezTo>
                    <a:pt x="51" y="452"/>
                    <a:pt x="51" y="455"/>
                    <a:pt x="48" y="455"/>
                  </a:cubicBezTo>
                  <a:lnTo>
                    <a:pt x="48" y="457"/>
                  </a:lnTo>
                  <a:cubicBezTo>
                    <a:pt x="40" y="455"/>
                    <a:pt x="40" y="457"/>
                    <a:pt x="40" y="465"/>
                  </a:cubicBezTo>
                  <a:cubicBezTo>
                    <a:pt x="37" y="465"/>
                    <a:pt x="35" y="468"/>
                    <a:pt x="35" y="471"/>
                  </a:cubicBezTo>
                  <a:cubicBezTo>
                    <a:pt x="32" y="476"/>
                    <a:pt x="16" y="481"/>
                    <a:pt x="13" y="492"/>
                  </a:cubicBezTo>
                  <a:cubicBezTo>
                    <a:pt x="11" y="495"/>
                    <a:pt x="8" y="497"/>
                    <a:pt x="6" y="502"/>
                  </a:cubicBezTo>
                  <a:cubicBezTo>
                    <a:pt x="6" y="510"/>
                    <a:pt x="3" y="518"/>
                    <a:pt x="3" y="526"/>
                  </a:cubicBezTo>
                  <a:cubicBezTo>
                    <a:pt x="0" y="529"/>
                    <a:pt x="0" y="531"/>
                    <a:pt x="0" y="534"/>
                  </a:cubicBezTo>
                  <a:cubicBezTo>
                    <a:pt x="0" y="536"/>
                    <a:pt x="0" y="540"/>
                    <a:pt x="3" y="545"/>
                  </a:cubicBezTo>
                  <a:cubicBezTo>
                    <a:pt x="0" y="550"/>
                    <a:pt x="0" y="550"/>
                    <a:pt x="6" y="555"/>
                  </a:cubicBezTo>
                  <a:cubicBezTo>
                    <a:pt x="6" y="555"/>
                    <a:pt x="6" y="558"/>
                    <a:pt x="6" y="561"/>
                  </a:cubicBezTo>
                  <a:cubicBezTo>
                    <a:pt x="6" y="561"/>
                    <a:pt x="8" y="561"/>
                    <a:pt x="11" y="563"/>
                  </a:cubicBezTo>
                  <a:cubicBezTo>
                    <a:pt x="11" y="566"/>
                    <a:pt x="13" y="566"/>
                    <a:pt x="16" y="569"/>
                  </a:cubicBezTo>
                  <a:cubicBezTo>
                    <a:pt x="19" y="574"/>
                    <a:pt x="16" y="571"/>
                    <a:pt x="21" y="577"/>
                  </a:cubicBezTo>
                  <a:cubicBezTo>
                    <a:pt x="27" y="577"/>
                    <a:pt x="35" y="579"/>
                    <a:pt x="40" y="579"/>
                  </a:cubicBezTo>
                  <a:cubicBezTo>
                    <a:pt x="43" y="579"/>
                    <a:pt x="48" y="577"/>
                    <a:pt x="51" y="577"/>
                  </a:cubicBezTo>
                  <a:cubicBezTo>
                    <a:pt x="51" y="577"/>
                    <a:pt x="51" y="574"/>
                    <a:pt x="53" y="574"/>
                  </a:cubicBezTo>
                  <a:cubicBezTo>
                    <a:pt x="58" y="571"/>
                    <a:pt x="64" y="571"/>
                    <a:pt x="69" y="571"/>
                  </a:cubicBezTo>
                  <a:lnTo>
                    <a:pt x="69" y="574"/>
                  </a:lnTo>
                  <a:cubicBezTo>
                    <a:pt x="72" y="571"/>
                    <a:pt x="72" y="569"/>
                    <a:pt x="77" y="566"/>
                  </a:cubicBezTo>
                  <a:cubicBezTo>
                    <a:pt x="77" y="563"/>
                    <a:pt x="77" y="563"/>
                    <a:pt x="77" y="563"/>
                  </a:cubicBezTo>
                  <a:cubicBezTo>
                    <a:pt x="77" y="561"/>
                    <a:pt x="77" y="561"/>
                    <a:pt x="80" y="558"/>
                  </a:cubicBezTo>
                  <a:cubicBezTo>
                    <a:pt x="85" y="555"/>
                    <a:pt x="88" y="553"/>
                    <a:pt x="93" y="553"/>
                  </a:cubicBezTo>
                  <a:cubicBezTo>
                    <a:pt x="93" y="550"/>
                    <a:pt x="95" y="550"/>
                    <a:pt x="95" y="550"/>
                  </a:cubicBezTo>
                  <a:cubicBezTo>
                    <a:pt x="101" y="545"/>
                    <a:pt x="106" y="542"/>
                    <a:pt x="109" y="537"/>
                  </a:cubicBezTo>
                  <a:lnTo>
                    <a:pt x="109" y="540"/>
                  </a:lnTo>
                  <a:cubicBezTo>
                    <a:pt x="111" y="537"/>
                    <a:pt x="111" y="534"/>
                    <a:pt x="117" y="532"/>
                  </a:cubicBezTo>
                  <a:lnTo>
                    <a:pt x="117" y="534"/>
                  </a:lnTo>
                  <a:cubicBezTo>
                    <a:pt x="119" y="532"/>
                    <a:pt x="119" y="529"/>
                    <a:pt x="122" y="529"/>
                  </a:cubicBezTo>
                  <a:cubicBezTo>
                    <a:pt x="122" y="529"/>
                    <a:pt x="125" y="529"/>
                    <a:pt x="127" y="529"/>
                  </a:cubicBezTo>
                  <a:cubicBezTo>
                    <a:pt x="130" y="518"/>
                    <a:pt x="133" y="521"/>
                    <a:pt x="135" y="516"/>
                  </a:cubicBezTo>
                  <a:cubicBezTo>
                    <a:pt x="138" y="516"/>
                    <a:pt x="138" y="513"/>
                    <a:pt x="138" y="516"/>
                  </a:cubicBezTo>
                  <a:cubicBezTo>
                    <a:pt x="140" y="513"/>
                    <a:pt x="140" y="510"/>
                    <a:pt x="146" y="508"/>
                  </a:cubicBezTo>
                  <a:cubicBezTo>
                    <a:pt x="148" y="505"/>
                    <a:pt x="151" y="502"/>
                    <a:pt x="156" y="502"/>
                  </a:cubicBezTo>
                  <a:cubicBezTo>
                    <a:pt x="156" y="502"/>
                    <a:pt x="156" y="505"/>
                    <a:pt x="156" y="508"/>
                  </a:cubicBezTo>
                  <a:cubicBezTo>
                    <a:pt x="151" y="532"/>
                    <a:pt x="143" y="555"/>
                    <a:pt x="138" y="579"/>
                  </a:cubicBezTo>
                  <a:lnTo>
                    <a:pt x="140" y="579"/>
                  </a:lnTo>
                  <a:cubicBezTo>
                    <a:pt x="138" y="582"/>
                    <a:pt x="138" y="584"/>
                    <a:pt x="135" y="590"/>
                  </a:cubicBezTo>
                  <a:cubicBezTo>
                    <a:pt x="133" y="590"/>
                    <a:pt x="130" y="590"/>
                    <a:pt x="130" y="590"/>
                  </a:cubicBezTo>
                  <a:cubicBezTo>
                    <a:pt x="127" y="587"/>
                    <a:pt x="122" y="582"/>
                    <a:pt x="119" y="582"/>
                  </a:cubicBezTo>
                  <a:cubicBezTo>
                    <a:pt x="117" y="579"/>
                    <a:pt x="114" y="579"/>
                    <a:pt x="114" y="579"/>
                  </a:cubicBezTo>
                  <a:cubicBezTo>
                    <a:pt x="109" y="577"/>
                    <a:pt x="106" y="577"/>
                    <a:pt x="103" y="577"/>
                  </a:cubicBezTo>
                  <a:cubicBezTo>
                    <a:pt x="103" y="579"/>
                    <a:pt x="103" y="582"/>
                    <a:pt x="106" y="584"/>
                  </a:cubicBezTo>
                  <a:cubicBezTo>
                    <a:pt x="103" y="584"/>
                    <a:pt x="103" y="587"/>
                    <a:pt x="103" y="590"/>
                  </a:cubicBezTo>
                  <a:cubicBezTo>
                    <a:pt x="103" y="590"/>
                    <a:pt x="106" y="589"/>
                    <a:pt x="106" y="592"/>
                  </a:cubicBezTo>
                  <a:cubicBezTo>
                    <a:pt x="106" y="594"/>
                    <a:pt x="109" y="600"/>
                    <a:pt x="109" y="603"/>
                  </a:cubicBezTo>
                  <a:cubicBezTo>
                    <a:pt x="109" y="606"/>
                    <a:pt x="109" y="608"/>
                    <a:pt x="109" y="611"/>
                  </a:cubicBezTo>
                  <a:lnTo>
                    <a:pt x="111" y="611"/>
                  </a:lnTo>
                  <a:cubicBezTo>
                    <a:pt x="111" y="614"/>
                    <a:pt x="111" y="619"/>
                    <a:pt x="111" y="622"/>
                  </a:cubicBezTo>
                  <a:lnTo>
                    <a:pt x="114" y="624"/>
                  </a:lnTo>
                  <a:cubicBezTo>
                    <a:pt x="114" y="627"/>
                    <a:pt x="117" y="632"/>
                    <a:pt x="117" y="637"/>
                  </a:cubicBezTo>
                  <a:cubicBezTo>
                    <a:pt x="117" y="640"/>
                    <a:pt x="117" y="643"/>
                    <a:pt x="117" y="645"/>
                  </a:cubicBezTo>
                  <a:cubicBezTo>
                    <a:pt x="117" y="651"/>
                    <a:pt x="119" y="659"/>
                    <a:pt x="122" y="664"/>
                  </a:cubicBezTo>
                  <a:lnTo>
                    <a:pt x="125" y="664"/>
                  </a:lnTo>
                  <a:cubicBezTo>
                    <a:pt x="127" y="669"/>
                    <a:pt x="130" y="677"/>
                    <a:pt x="133" y="682"/>
                  </a:cubicBezTo>
                  <a:cubicBezTo>
                    <a:pt x="135" y="682"/>
                    <a:pt x="138" y="682"/>
                    <a:pt x="140" y="682"/>
                  </a:cubicBezTo>
                  <a:lnTo>
                    <a:pt x="143" y="680"/>
                  </a:lnTo>
                  <a:cubicBezTo>
                    <a:pt x="146" y="685"/>
                    <a:pt x="151" y="688"/>
                    <a:pt x="156" y="685"/>
                  </a:cubicBezTo>
                  <a:lnTo>
                    <a:pt x="159" y="685"/>
                  </a:lnTo>
                  <a:cubicBezTo>
                    <a:pt x="162" y="682"/>
                    <a:pt x="164" y="680"/>
                    <a:pt x="170" y="680"/>
                  </a:cubicBezTo>
                  <a:lnTo>
                    <a:pt x="170" y="682"/>
                  </a:lnTo>
                  <a:cubicBezTo>
                    <a:pt x="170" y="680"/>
                    <a:pt x="170" y="680"/>
                    <a:pt x="172" y="677"/>
                  </a:cubicBezTo>
                  <a:lnTo>
                    <a:pt x="175" y="677"/>
                  </a:lnTo>
                  <a:cubicBezTo>
                    <a:pt x="175" y="667"/>
                    <a:pt x="183" y="659"/>
                    <a:pt x="183" y="656"/>
                  </a:cubicBezTo>
                  <a:cubicBezTo>
                    <a:pt x="183" y="653"/>
                    <a:pt x="183" y="653"/>
                    <a:pt x="183" y="653"/>
                  </a:cubicBezTo>
                  <a:cubicBezTo>
                    <a:pt x="185" y="640"/>
                    <a:pt x="188" y="629"/>
                    <a:pt x="191" y="619"/>
                  </a:cubicBezTo>
                  <a:lnTo>
                    <a:pt x="193" y="619"/>
                  </a:lnTo>
                  <a:cubicBezTo>
                    <a:pt x="188" y="611"/>
                    <a:pt x="193" y="606"/>
                    <a:pt x="193" y="598"/>
                  </a:cubicBezTo>
                  <a:cubicBezTo>
                    <a:pt x="193" y="590"/>
                    <a:pt x="196" y="584"/>
                    <a:pt x="199" y="577"/>
                  </a:cubicBezTo>
                  <a:cubicBezTo>
                    <a:pt x="199" y="569"/>
                    <a:pt x="199" y="563"/>
                    <a:pt x="199" y="555"/>
                  </a:cubicBezTo>
                  <a:lnTo>
                    <a:pt x="201" y="555"/>
                  </a:lnTo>
                  <a:cubicBezTo>
                    <a:pt x="199" y="545"/>
                    <a:pt x="201" y="540"/>
                    <a:pt x="204" y="537"/>
                  </a:cubicBezTo>
                  <a:cubicBezTo>
                    <a:pt x="204" y="534"/>
                    <a:pt x="207" y="532"/>
                    <a:pt x="209" y="529"/>
                  </a:cubicBezTo>
                  <a:cubicBezTo>
                    <a:pt x="209" y="526"/>
                    <a:pt x="207" y="526"/>
                    <a:pt x="207" y="526"/>
                  </a:cubicBezTo>
                  <a:cubicBezTo>
                    <a:pt x="207" y="518"/>
                    <a:pt x="212" y="510"/>
                    <a:pt x="212" y="510"/>
                  </a:cubicBezTo>
                  <a:lnTo>
                    <a:pt x="209" y="510"/>
                  </a:lnTo>
                  <a:cubicBezTo>
                    <a:pt x="209" y="500"/>
                    <a:pt x="212" y="487"/>
                    <a:pt x="215" y="476"/>
                  </a:cubicBezTo>
                  <a:lnTo>
                    <a:pt x="217" y="476"/>
                  </a:lnTo>
                  <a:cubicBezTo>
                    <a:pt x="217" y="473"/>
                    <a:pt x="217" y="471"/>
                    <a:pt x="220" y="471"/>
                  </a:cubicBezTo>
                  <a:lnTo>
                    <a:pt x="217" y="471"/>
                  </a:lnTo>
                  <a:cubicBezTo>
                    <a:pt x="217" y="465"/>
                    <a:pt x="217" y="463"/>
                    <a:pt x="220" y="457"/>
                  </a:cubicBezTo>
                  <a:cubicBezTo>
                    <a:pt x="225" y="452"/>
                    <a:pt x="230" y="444"/>
                    <a:pt x="236" y="447"/>
                  </a:cubicBezTo>
                  <a:cubicBezTo>
                    <a:pt x="238" y="442"/>
                    <a:pt x="241" y="439"/>
                    <a:pt x="244" y="434"/>
                  </a:cubicBezTo>
                  <a:cubicBezTo>
                    <a:pt x="246" y="434"/>
                    <a:pt x="246" y="434"/>
                    <a:pt x="249" y="434"/>
                  </a:cubicBezTo>
                  <a:cubicBezTo>
                    <a:pt x="254" y="431"/>
                    <a:pt x="257" y="428"/>
                    <a:pt x="262" y="426"/>
                  </a:cubicBezTo>
                  <a:lnTo>
                    <a:pt x="265" y="426"/>
                  </a:lnTo>
                  <a:cubicBezTo>
                    <a:pt x="267" y="420"/>
                    <a:pt x="265" y="418"/>
                    <a:pt x="270" y="420"/>
                  </a:cubicBezTo>
                  <a:cubicBezTo>
                    <a:pt x="270" y="418"/>
                    <a:pt x="273" y="415"/>
                    <a:pt x="273" y="415"/>
                  </a:cubicBezTo>
                  <a:cubicBezTo>
                    <a:pt x="275" y="415"/>
                    <a:pt x="275" y="415"/>
                    <a:pt x="278" y="415"/>
                  </a:cubicBezTo>
                  <a:cubicBezTo>
                    <a:pt x="278" y="415"/>
                    <a:pt x="278" y="413"/>
                    <a:pt x="281" y="413"/>
                  </a:cubicBezTo>
                  <a:lnTo>
                    <a:pt x="283" y="415"/>
                  </a:lnTo>
                  <a:cubicBezTo>
                    <a:pt x="286" y="410"/>
                    <a:pt x="286" y="407"/>
                    <a:pt x="294" y="405"/>
                  </a:cubicBezTo>
                  <a:cubicBezTo>
                    <a:pt x="294" y="402"/>
                    <a:pt x="297" y="402"/>
                    <a:pt x="297" y="402"/>
                  </a:cubicBezTo>
                  <a:lnTo>
                    <a:pt x="299" y="402"/>
                  </a:lnTo>
                  <a:cubicBezTo>
                    <a:pt x="299" y="399"/>
                    <a:pt x="299" y="399"/>
                    <a:pt x="302" y="397"/>
                  </a:cubicBezTo>
                  <a:cubicBezTo>
                    <a:pt x="302" y="397"/>
                    <a:pt x="304" y="397"/>
                    <a:pt x="307" y="397"/>
                  </a:cubicBezTo>
                  <a:lnTo>
                    <a:pt x="307" y="394"/>
                  </a:lnTo>
                  <a:lnTo>
                    <a:pt x="307" y="397"/>
                  </a:lnTo>
                  <a:cubicBezTo>
                    <a:pt x="307" y="397"/>
                    <a:pt x="307" y="394"/>
                    <a:pt x="310" y="394"/>
                  </a:cubicBezTo>
                  <a:cubicBezTo>
                    <a:pt x="307" y="389"/>
                    <a:pt x="315" y="389"/>
                    <a:pt x="315" y="386"/>
                  </a:cubicBezTo>
                  <a:lnTo>
                    <a:pt x="318" y="386"/>
                  </a:lnTo>
                  <a:cubicBezTo>
                    <a:pt x="318" y="383"/>
                    <a:pt x="318" y="383"/>
                    <a:pt x="320" y="381"/>
                  </a:cubicBezTo>
                  <a:lnTo>
                    <a:pt x="323" y="381"/>
                  </a:lnTo>
                  <a:cubicBezTo>
                    <a:pt x="323" y="378"/>
                    <a:pt x="323" y="378"/>
                    <a:pt x="326" y="375"/>
                  </a:cubicBezTo>
                  <a:cubicBezTo>
                    <a:pt x="328" y="375"/>
                    <a:pt x="328" y="373"/>
                    <a:pt x="331" y="373"/>
                  </a:cubicBezTo>
                  <a:cubicBezTo>
                    <a:pt x="331" y="373"/>
                    <a:pt x="334" y="373"/>
                    <a:pt x="336" y="373"/>
                  </a:cubicBezTo>
                  <a:cubicBezTo>
                    <a:pt x="336" y="370"/>
                    <a:pt x="336" y="368"/>
                    <a:pt x="339" y="368"/>
                  </a:cubicBezTo>
                  <a:cubicBezTo>
                    <a:pt x="342" y="365"/>
                    <a:pt x="347" y="362"/>
                    <a:pt x="349" y="362"/>
                  </a:cubicBezTo>
                  <a:cubicBezTo>
                    <a:pt x="349" y="362"/>
                    <a:pt x="349" y="360"/>
                    <a:pt x="352" y="360"/>
                  </a:cubicBezTo>
                  <a:cubicBezTo>
                    <a:pt x="355" y="360"/>
                    <a:pt x="355" y="360"/>
                    <a:pt x="357" y="360"/>
                  </a:cubicBezTo>
                  <a:cubicBezTo>
                    <a:pt x="360" y="357"/>
                    <a:pt x="360" y="354"/>
                    <a:pt x="363" y="352"/>
                  </a:cubicBezTo>
                  <a:cubicBezTo>
                    <a:pt x="363" y="352"/>
                    <a:pt x="365" y="352"/>
                    <a:pt x="368" y="354"/>
                  </a:cubicBezTo>
                  <a:cubicBezTo>
                    <a:pt x="371" y="352"/>
                    <a:pt x="368" y="349"/>
                    <a:pt x="373" y="349"/>
                  </a:cubicBezTo>
                  <a:cubicBezTo>
                    <a:pt x="373" y="346"/>
                    <a:pt x="373" y="344"/>
                    <a:pt x="373" y="341"/>
                  </a:cubicBezTo>
                  <a:cubicBezTo>
                    <a:pt x="376" y="341"/>
                    <a:pt x="379" y="341"/>
                    <a:pt x="381" y="341"/>
                  </a:cubicBezTo>
                  <a:lnTo>
                    <a:pt x="384" y="338"/>
                  </a:lnTo>
                  <a:cubicBezTo>
                    <a:pt x="387" y="338"/>
                    <a:pt x="387" y="336"/>
                    <a:pt x="389" y="338"/>
                  </a:cubicBezTo>
                  <a:cubicBezTo>
                    <a:pt x="389" y="336"/>
                    <a:pt x="389" y="336"/>
                    <a:pt x="389" y="336"/>
                  </a:cubicBezTo>
                  <a:cubicBezTo>
                    <a:pt x="397" y="331"/>
                    <a:pt x="405" y="323"/>
                    <a:pt x="413" y="320"/>
                  </a:cubicBezTo>
                  <a:cubicBezTo>
                    <a:pt x="413" y="320"/>
                    <a:pt x="416" y="320"/>
                    <a:pt x="418" y="320"/>
                  </a:cubicBezTo>
                  <a:cubicBezTo>
                    <a:pt x="421" y="315"/>
                    <a:pt x="418" y="312"/>
                    <a:pt x="424" y="312"/>
                  </a:cubicBezTo>
                  <a:cubicBezTo>
                    <a:pt x="424" y="309"/>
                    <a:pt x="426" y="307"/>
                    <a:pt x="426" y="307"/>
                  </a:cubicBezTo>
                  <a:cubicBezTo>
                    <a:pt x="426" y="307"/>
                    <a:pt x="429" y="307"/>
                    <a:pt x="429" y="309"/>
                  </a:cubicBezTo>
                  <a:cubicBezTo>
                    <a:pt x="431" y="307"/>
                    <a:pt x="434" y="307"/>
                    <a:pt x="439" y="307"/>
                  </a:cubicBezTo>
                  <a:cubicBezTo>
                    <a:pt x="442" y="301"/>
                    <a:pt x="439" y="296"/>
                    <a:pt x="447" y="299"/>
                  </a:cubicBezTo>
                  <a:cubicBezTo>
                    <a:pt x="447" y="296"/>
                    <a:pt x="450" y="296"/>
                    <a:pt x="450" y="296"/>
                  </a:cubicBezTo>
                  <a:cubicBezTo>
                    <a:pt x="453" y="293"/>
                    <a:pt x="455" y="293"/>
                    <a:pt x="458" y="293"/>
                  </a:cubicBezTo>
                  <a:cubicBezTo>
                    <a:pt x="458" y="293"/>
                    <a:pt x="459" y="291"/>
                    <a:pt x="461" y="291"/>
                  </a:cubicBezTo>
                  <a:cubicBezTo>
                    <a:pt x="464" y="291"/>
                    <a:pt x="466" y="291"/>
                    <a:pt x="469" y="291"/>
                  </a:cubicBezTo>
                  <a:cubicBezTo>
                    <a:pt x="466" y="291"/>
                    <a:pt x="466" y="291"/>
                    <a:pt x="463" y="293"/>
                  </a:cubicBezTo>
                  <a:cubicBezTo>
                    <a:pt x="463" y="293"/>
                    <a:pt x="463" y="296"/>
                    <a:pt x="463" y="299"/>
                  </a:cubicBezTo>
                  <a:lnTo>
                    <a:pt x="461" y="299"/>
                  </a:lnTo>
                  <a:cubicBezTo>
                    <a:pt x="461" y="299"/>
                    <a:pt x="461" y="301"/>
                    <a:pt x="458" y="304"/>
                  </a:cubicBezTo>
                  <a:cubicBezTo>
                    <a:pt x="453" y="307"/>
                    <a:pt x="450" y="312"/>
                    <a:pt x="447" y="317"/>
                  </a:cubicBezTo>
                  <a:cubicBezTo>
                    <a:pt x="445" y="317"/>
                    <a:pt x="445" y="317"/>
                    <a:pt x="442" y="317"/>
                  </a:cubicBezTo>
                  <a:cubicBezTo>
                    <a:pt x="442" y="320"/>
                    <a:pt x="442" y="323"/>
                    <a:pt x="439" y="323"/>
                  </a:cubicBezTo>
                  <a:cubicBezTo>
                    <a:pt x="437" y="325"/>
                    <a:pt x="434" y="325"/>
                    <a:pt x="434" y="328"/>
                  </a:cubicBezTo>
                  <a:cubicBezTo>
                    <a:pt x="431" y="328"/>
                    <a:pt x="431" y="328"/>
                    <a:pt x="429" y="328"/>
                  </a:cubicBezTo>
                  <a:cubicBezTo>
                    <a:pt x="429" y="328"/>
                    <a:pt x="426" y="338"/>
                    <a:pt x="421" y="344"/>
                  </a:cubicBezTo>
                  <a:lnTo>
                    <a:pt x="421" y="346"/>
                  </a:lnTo>
                  <a:cubicBezTo>
                    <a:pt x="418" y="346"/>
                    <a:pt x="418" y="346"/>
                    <a:pt x="416" y="349"/>
                  </a:cubicBezTo>
                  <a:lnTo>
                    <a:pt x="416" y="352"/>
                  </a:lnTo>
                  <a:cubicBezTo>
                    <a:pt x="413" y="352"/>
                    <a:pt x="413" y="354"/>
                    <a:pt x="413" y="354"/>
                  </a:cubicBezTo>
                  <a:cubicBezTo>
                    <a:pt x="405" y="354"/>
                    <a:pt x="405" y="357"/>
                    <a:pt x="400" y="365"/>
                  </a:cubicBezTo>
                  <a:lnTo>
                    <a:pt x="402" y="368"/>
                  </a:lnTo>
                  <a:cubicBezTo>
                    <a:pt x="400" y="368"/>
                    <a:pt x="400" y="370"/>
                    <a:pt x="400" y="373"/>
                  </a:cubicBezTo>
                  <a:cubicBezTo>
                    <a:pt x="397" y="373"/>
                    <a:pt x="394" y="373"/>
                    <a:pt x="392" y="373"/>
                  </a:cubicBezTo>
                  <a:cubicBezTo>
                    <a:pt x="392" y="375"/>
                    <a:pt x="392" y="378"/>
                    <a:pt x="392" y="381"/>
                  </a:cubicBezTo>
                  <a:cubicBezTo>
                    <a:pt x="389" y="383"/>
                    <a:pt x="387" y="383"/>
                    <a:pt x="384" y="386"/>
                  </a:cubicBezTo>
                  <a:cubicBezTo>
                    <a:pt x="381" y="389"/>
                    <a:pt x="379" y="394"/>
                    <a:pt x="376" y="399"/>
                  </a:cubicBezTo>
                  <a:cubicBezTo>
                    <a:pt x="373" y="402"/>
                    <a:pt x="374" y="404"/>
                    <a:pt x="371" y="407"/>
                  </a:cubicBezTo>
                  <a:cubicBezTo>
                    <a:pt x="369" y="409"/>
                    <a:pt x="365" y="410"/>
                    <a:pt x="363" y="413"/>
                  </a:cubicBezTo>
                  <a:cubicBezTo>
                    <a:pt x="360" y="415"/>
                    <a:pt x="360" y="418"/>
                    <a:pt x="360" y="423"/>
                  </a:cubicBezTo>
                  <a:cubicBezTo>
                    <a:pt x="357" y="423"/>
                    <a:pt x="357" y="426"/>
                    <a:pt x="357" y="428"/>
                  </a:cubicBezTo>
                  <a:lnTo>
                    <a:pt x="355" y="428"/>
                  </a:lnTo>
                  <a:cubicBezTo>
                    <a:pt x="352" y="431"/>
                    <a:pt x="352" y="431"/>
                    <a:pt x="349" y="434"/>
                  </a:cubicBezTo>
                  <a:lnTo>
                    <a:pt x="347" y="434"/>
                  </a:lnTo>
                  <a:cubicBezTo>
                    <a:pt x="347" y="436"/>
                    <a:pt x="347" y="439"/>
                    <a:pt x="344" y="439"/>
                  </a:cubicBezTo>
                  <a:cubicBezTo>
                    <a:pt x="342" y="439"/>
                    <a:pt x="342" y="439"/>
                    <a:pt x="339" y="439"/>
                  </a:cubicBezTo>
                  <a:cubicBezTo>
                    <a:pt x="339" y="442"/>
                    <a:pt x="336" y="444"/>
                    <a:pt x="336" y="450"/>
                  </a:cubicBezTo>
                  <a:cubicBezTo>
                    <a:pt x="334" y="450"/>
                    <a:pt x="334" y="450"/>
                    <a:pt x="331" y="450"/>
                  </a:cubicBezTo>
                  <a:cubicBezTo>
                    <a:pt x="328" y="452"/>
                    <a:pt x="328" y="455"/>
                    <a:pt x="326" y="457"/>
                  </a:cubicBezTo>
                  <a:cubicBezTo>
                    <a:pt x="326" y="460"/>
                    <a:pt x="326" y="463"/>
                    <a:pt x="323" y="465"/>
                  </a:cubicBezTo>
                  <a:cubicBezTo>
                    <a:pt x="320" y="465"/>
                    <a:pt x="320" y="468"/>
                    <a:pt x="318" y="471"/>
                  </a:cubicBezTo>
                  <a:cubicBezTo>
                    <a:pt x="315" y="476"/>
                    <a:pt x="312" y="484"/>
                    <a:pt x="310" y="492"/>
                  </a:cubicBezTo>
                  <a:lnTo>
                    <a:pt x="312" y="492"/>
                  </a:lnTo>
                  <a:lnTo>
                    <a:pt x="312" y="495"/>
                  </a:lnTo>
                  <a:cubicBezTo>
                    <a:pt x="312" y="495"/>
                    <a:pt x="307" y="495"/>
                    <a:pt x="312" y="502"/>
                  </a:cubicBezTo>
                  <a:cubicBezTo>
                    <a:pt x="312" y="505"/>
                    <a:pt x="310" y="508"/>
                    <a:pt x="310" y="513"/>
                  </a:cubicBezTo>
                  <a:cubicBezTo>
                    <a:pt x="310" y="513"/>
                    <a:pt x="312" y="513"/>
                    <a:pt x="315" y="516"/>
                  </a:cubicBezTo>
                  <a:lnTo>
                    <a:pt x="315" y="518"/>
                  </a:lnTo>
                  <a:cubicBezTo>
                    <a:pt x="320" y="521"/>
                    <a:pt x="326" y="526"/>
                    <a:pt x="331" y="532"/>
                  </a:cubicBezTo>
                  <a:cubicBezTo>
                    <a:pt x="339" y="532"/>
                    <a:pt x="344" y="534"/>
                    <a:pt x="352" y="537"/>
                  </a:cubicBezTo>
                  <a:cubicBezTo>
                    <a:pt x="357" y="537"/>
                    <a:pt x="363" y="537"/>
                    <a:pt x="371" y="537"/>
                  </a:cubicBezTo>
                  <a:lnTo>
                    <a:pt x="373" y="534"/>
                  </a:lnTo>
                  <a:cubicBezTo>
                    <a:pt x="376" y="534"/>
                    <a:pt x="379" y="534"/>
                    <a:pt x="379" y="537"/>
                  </a:cubicBezTo>
                  <a:cubicBezTo>
                    <a:pt x="384" y="537"/>
                    <a:pt x="389" y="537"/>
                    <a:pt x="397" y="537"/>
                  </a:cubicBezTo>
                  <a:cubicBezTo>
                    <a:pt x="400" y="534"/>
                    <a:pt x="405" y="532"/>
                    <a:pt x="416" y="534"/>
                  </a:cubicBezTo>
                  <a:cubicBezTo>
                    <a:pt x="418" y="532"/>
                    <a:pt x="418" y="532"/>
                    <a:pt x="421" y="532"/>
                  </a:cubicBezTo>
                  <a:cubicBezTo>
                    <a:pt x="424" y="532"/>
                    <a:pt x="424" y="532"/>
                    <a:pt x="426" y="532"/>
                  </a:cubicBezTo>
                  <a:cubicBezTo>
                    <a:pt x="429" y="529"/>
                    <a:pt x="434" y="529"/>
                    <a:pt x="439" y="529"/>
                  </a:cubicBezTo>
                  <a:cubicBezTo>
                    <a:pt x="445" y="529"/>
                    <a:pt x="450" y="529"/>
                    <a:pt x="453" y="529"/>
                  </a:cubicBezTo>
                  <a:cubicBezTo>
                    <a:pt x="453" y="526"/>
                    <a:pt x="453" y="526"/>
                    <a:pt x="453" y="526"/>
                  </a:cubicBezTo>
                  <a:cubicBezTo>
                    <a:pt x="458" y="524"/>
                    <a:pt x="461" y="521"/>
                    <a:pt x="471" y="524"/>
                  </a:cubicBezTo>
                  <a:cubicBezTo>
                    <a:pt x="471" y="521"/>
                    <a:pt x="471" y="521"/>
                    <a:pt x="476" y="521"/>
                  </a:cubicBezTo>
                  <a:cubicBezTo>
                    <a:pt x="474" y="529"/>
                    <a:pt x="471" y="537"/>
                    <a:pt x="471" y="545"/>
                  </a:cubicBezTo>
                  <a:lnTo>
                    <a:pt x="471" y="547"/>
                  </a:lnTo>
                  <a:cubicBezTo>
                    <a:pt x="469" y="553"/>
                    <a:pt x="466" y="558"/>
                    <a:pt x="463" y="563"/>
                  </a:cubicBezTo>
                  <a:cubicBezTo>
                    <a:pt x="463" y="566"/>
                    <a:pt x="463" y="569"/>
                    <a:pt x="463" y="574"/>
                  </a:cubicBezTo>
                  <a:cubicBezTo>
                    <a:pt x="461" y="579"/>
                    <a:pt x="461" y="582"/>
                    <a:pt x="458" y="587"/>
                  </a:cubicBezTo>
                  <a:lnTo>
                    <a:pt x="461" y="590"/>
                  </a:lnTo>
                  <a:cubicBezTo>
                    <a:pt x="458" y="592"/>
                    <a:pt x="458" y="595"/>
                    <a:pt x="455" y="598"/>
                  </a:cubicBezTo>
                  <a:lnTo>
                    <a:pt x="458" y="598"/>
                  </a:lnTo>
                  <a:cubicBezTo>
                    <a:pt x="453" y="600"/>
                    <a:pt x="450" y="616"/>
                    <a:pt x="447" y="632"/>
                  </a:cubicBezTo>
                  <a:cubicBezTo>
                    <a:pt x="447" y="632"/>
                    <a:pt x="447" y="640"/>
                    <a:pt x="450" y="640"/>
                  </a:cubicBezTo>
                  <a:cubicBezTo>
                    <a:pt x="447" y="645"/>
                    <a:pt x="447" y="653"/>
                    <a:pt x="447" y="659"/>
                  </a:cubicBezTo>
                  <a:cubicBezTo>
                    <a:pt x="437" y="656"/>
                    <a:pt x="442" y="661"/>
                    <a:pt x="437" y="667"/>
                  </a:cubicBezTo>
                  <a:cubicBezTo>
                    <a:pt x="437" y="674"/>
                    <a:pt x="437" y="680"/>
                    <a:pt x="434" y="688"/>
                  </a:cubicBezTo>
                  <a:lnTo>
                    <a:pt x="437" y="688"/>
                  </a:lnTo>
                  <a:cubicBezTo>
                    <a:pt x="434" y="693"/>
                    <a:pt x="434" y="698"/>
                    <a:pt x="431" y="704"/>
                  </a:cubicBezTo>
                  <a:cubicBezTo>
                    <a:pt x="431" y="704"/>
                    <a:pt x="434" y="703"/>
                    <a:pt x="434" y="706"/>
                  </a:cubicBezTo>
                  <a:cubicBezTo>
                    <a:pt x="434" y="708"/>
                    <a:pt x="431" y="711"/>
                    <a:pt x="431" y="714"/>
                  </a:cubicBezTo>
                  <a:cubicBezTo>
                    <a:pt x="429" y="719"/>
                    <a:pt x="426" y="725"/>
                    <a:pt x="426" y="733"/>
                  </a:cubicBezTo>
                  <a:cubicBezTo>
                    <a:pt x="426" y="735"/>
                    <a:pt x="426" y="735"/>
                    <a:pt x="429" y="738"/>
                  </a:cubicBezTo>
                  <a:lnTo>
                    <a:pt x="426" y="738"/>
                  </a:lnTo>
                  <a:cubicBezTo>
                    <a:pt x="424" y="741"/>
                    <a:pt x="424" y="743"/>
                    <a:pt x="424" y="749"/>
                  </a:cubicBezTo>
                  <a:cubicBezTo>
                    <a:pt x="424" y="751"/>
                    <a:pt x="424" y="756"/>
                    <a:pt x="424" y="759"/>
                  </a:cubicBezTo>
                  <a:lnTo>
                    <a:pt x="424" y="762"/>
                  </a:lnTo>
                  <a:cubicBezTo>
                    <a:pt x="421" y="767"/>
                    <a:pt x="421" y="770"/>
                    <a:pt x="418" y="775"/>
                  </a:cubicBezTo>
                  <a:lnTo>
                    <a:pt x="421" y="775"/>
                  </a:lnTo>
                  <a:cubicBezTo>
                    <a:pt x="418" y="778"/>
                    <a:pt x="413" y="791"/>
                    <a:pt x="416" y="801"/>
                  </a:cubicBezTo>
                  <a:lnTo>
                    <a:pt x="418" y="801"/>
                  </a:lnTo>
                  <a:cubicBezTo>
                    <a:pt x="416" y="804"/>
                    <a:pt x="416" y="807"/>
                    <a:pt x="413" y="809"/>
                  </a:cubicBezTo>
                  <a:lnTo>
                    <a:pt x="413" y="812"/>
                  </a:lnTo>
                  <a:cubicBezTo>
                    <a:pt x="410" y="815"/>
                    <a:pt x="410" y="817"/>
                    <a:pt x="410" y="820"/>
                  </a:cubicBezTo>
                  <a:cubicBezTo>
                    <a:pt x="410" y="825"/>
                    <a:pt x="408" y="828"/>
                    <a:pt x="408" y="833"/>
                  </a:cubicBezTo>
                  <a:lnTo>
                    <a:pt x="405" y="833"/>
                  </a:lnTo>
                  <a:cubicBezTo>
                    <a:pt x="405" y="836"/>
                    <a:pt x="408" y="836"/>
                    <a:pt x="408" y="838"/>
                  </a:cubicBezTo>
                  <a:cubicBezTo>
                    <a:pt x="405" y="844"/>
                    <a:pt x="405" y="849"/>
                    <a:pt x="402" y="854"/>
                  </a:cubicBezTo>
                  <a:cubicBezTo>
                    <a:pt x="402" y="854"/>
                    <a:pt x="405" y="854"/>
                    <a:pt x="405" y="857"/>
                  </a:cubicBezTo>
                  <a:cubicBezTo>
                    <a:pt x="402" y="857"/>
                    <a:pt x="400" y="857"/>
                    <a:pt x="400" y="857"/>
                  </a:cubicBezTo>
                  <a:cubicBezTo>
                    <a:pt x="400" y="860"/>
                    <a:pt x="402" y="862"/>
                    <a:pt x="405" y="865"/>
                  </a:cubicBezTo>
                  <a:lnTo>
                    <a:pt x="402" y="865"/>
                  </a:lnTo>
                  <a:cubicBezTo>
                    <a:pt x="402" y="873"/>
                    <a:pt x="400" y="883"/>
                    <a:pt x="400" y="891"/>
                  </a:cubicBezTo>
                  <a:cubicBezTo>
                    <a:pt x="397" y="897"/>
                    <a:pt x="394" y="905"/>
                    <a:pt x="392" y="913"/>
                  </a:cubicBezTo>
                  <a:lnTo>
                    <a:pt x="389" y="913"/>
                  </a:lnTo>
                  <a:cubicBezTo>
                    <a:pt x="389" y="913"/>
                    <a:pt x="384" y="920"/>
                    <a:pt x="389" y="926"/>
                  </a:cubicBezTo>
                  <a:cubicBezTo>
                    <a:pt x="389" y="931"/>
                    <a:pt x="387" y="934"/>
                    <a:pt x="387" y="939"/>
                  </a:cubicBezTo>
                  <a:cubicBezTo>
                    <a:pt x="389" y="939"/>
                    <a:pt x="392" y="942"/>
                    <a:pt x="394" y="942"/>
                  </a:cubicBezTo>
                  <a:lnTo>
                    <a:pt x="394" y="944"/>
                  </a:lnTo>
                  <a:cubicBezTo>
                    <a:pt x="397" y="944"/>
                    <a:pt x="400" y="944"/>
                    <a:pt x="402" y="944"/>
                  </a:cubicBezTo>
                  <a:cubicBezTo>
                    <a:pt x="408" y="950"/>
                    <a:pt x="410" y="952"/>
                    <a:pt x="413" y="955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4" name="Freeform 32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5653088" y="989013"/>
              <a:ext cx="265112" cy="300037"/>
            </a:xfrm>
            <a:custGeom>
              <a:avLst/>
              <a:gdLst>
                <a:gd name="T0" fmla="*/ 423 w 736"/>
                <a:gd name="T1" fmla="*/ 728 h 832"/>
                <a:gd name="T2" fmla="*/ 389 w 736"/>
                <a:gd name="T3" fmla="*/ 622 h 832"/>
                <a:gd name="T4" fmla="*/ 293 w 736"/>
                <a:gd name="T5" fmla="*/ 601 h 832"/>
                <a:gd name="T6" fmla="*/ 190 w 736"/>
                <a:gd name="T7" fmla="*/ 580 h 832"/>
                <a:gd name="T8" fmla="*/ 158 w 736"/>
                <a:gd name="T9" fmla="*/ 519 h 832"/>
                <a:gd name="T10" fmla="*/ 246 w 736"/>
                <a:gd name="T11" fmla="*/ 548 h 832"/>
                <a:gd name="T12" fmla="*/ 341 w 736"/>
                <a:gd name="T13" fmla="*/ 540 h 832"/>
                <a:gd name="T14" fmla="*/ 272 w 736"/>
                <a:gd name="T15" fmla="*/ 437 h 832"/>
                <a:gd name="T16" fmla="*/ 248 w 736"/>
                <a:gd name="T17" fmla="*/ 384 h 832"/>
                <a:gd name="T18" fmla="*/ 283 w 736"/>
                <a:gd name="T19" fmla="*/ 394 h 832"/>
                <a:gd name="T20" fmla="*/ 365 w 736"/>
                <a:gd name="T21" fmla="*/ 484 h 832"/>
                <a:gd name="T22" fmla="*/ 468 w 736"/>
                <a:gd name="T23" fmla="*/ 516 h 832"/>
                <a:gd name="T24" fmla="*/ 465 w 736"/>
                <a:gd name="T25" fmla="*/ 458 h 832"/>
                <a:gd name="T26" fmla="*/ 407 w 736"/>
                <a:gd name="T27" fmla="*/ 373 h 832"/>
                <a:gd name="T28" fmla="*/ 346 w 736"/>
                <a:gd name="T29" fmla="*/ 299 h 832"/>
                <a:gd name="T30" fmla="*/ 246 w 736"/>
                <a:gd name="T31" fmla="*/ 299 h 832"/>
                <a:gd name="T32" fmla="*/ 164 w 736"/>
                <a:gd name="T33" fmla="*/ 426 h 832"/>
                <a:gd name="T34" fmla="*/ 108 w 736"/>
                <a:gd name="T35" fmla="*/ 508 h 832"/>
                <a:gd name="T36" fmla="*/ 58 w 736"/>
                <a:gd name="T37" fmla="*/ 447 h 832"/>
                <a:gd name="T38" fmla="*/ 13 w 736"/>
                <a:gd name="T39" fmla="*/ 363 h 832"/>
                <a:gd name="T40" fmla="*/ 50 w 736"/>
                <a:gd name="T41" fmla="*/ 289 h 832"/>
                <a:gd name="T42" fmla="*/ 137 w 736"/>
                <a:gd name="T43" fmla="*/ 275 h 832"/>
                <a:gd name="T44" fmla="*/ 225 w 736"/>
                <a:gd name="T45" fmla="*/ 254 h 832"/>
                <a:gd name="T46" fmla="*/ 259 w 736"/>
                <a:gd name="T47" fmla="*/ 159 h 832"/>
                <a:gd name="T48" fmla="*/ 148 w 736"/>
                <a:gd name="T49" fmla="*/ 95 h 832"/>
                <a:gd name="T50" fmla="*/ 233 w 736"/>
                <a:gd name="T51" fmla="*/ 106 h 832"/>
                <a:gd name="T52" fmla="*/ 304 w 736"/>
                <a:gd name="T53" fmla="*/ 109 h 832"/>
                <a:gd name="T54" fmla="*/ 423 w 736"/>
                <a:gd name="T55" fmla="*/ 27 h 832"/>
                <a:gd name="T56" fmla="*/ 508 w 736"/>
                <a:gd name="T57" fmla="*/ 43 h 832"/>
                <a:gd name="T58" fmla="*/ 352 w 736"/>
                <a:gd name="T59" fmla="*/ 167 h 832"/>
                <a:gd name="T60" fmla="*/ 285 w 736"/>
                <a:gd name="T61" fmla="*/ 236 h 832"/>
                <a:gd name="T62" fmla="*/ 357 w 736"/>
                <a:gd name="T63" fmla="*/ 259 h 832"/>
                <a:gd name="T64" fmla="*/ 537 w 736"/>
                <a:gd name="T65" fmla="*/ 199 h 832"/>
                <a:gd name="T66" fmla="*/ 621 w 736"/>
                <a:gd name="T67" fmla="*/ 122 h 832"/>
                <a:gd name="T68" fmla="*/ 688 w 736"/>
                <a:gd name="T69" fmla="*/ 87 h 832"/>
                <a:gd name="T70" fmla="*/ 733 w 736"/>
                <a:gd name="T71" fmla="*/ 156 h 832"/>
                <a:gd name="T72" fmla="*/ 714 w 736"/>
                <a:gd name="T73" fmla="*/ 225 h 832"/>
                <a:gd name="T74" fmla="*/ 632 w 736"/>
                <a:gd name="T75" fmla="*/ 283 h 832"/>
                <a:gd name="T76" fmla="*/ 529 w 736"/>
                <a:gd name="T77" fmla="*/ 286 h 832"/>
                <a:gd name="T78" fmla="*/ 460 w 736"/>
                <a:gd name="T79" fmla="*/ 381 h 832"/>
                <a:gd name="T80" fmla="*/ 494 w 736"/>
                <a:gd name="T81" fmla="*/ 402 h 832"/>
                <a:gd name="T82" fmla="*/ 529 w 736"/>
                <a:gd name="T83" fmla="*/ 487 h 832"/>
                <a:gd name="T84" fmla="*/ 465 w 736"/>
                <a:gd name="T85" fmla="*/ 543 h 832"/>
                <a:gd name="T86" fmla="*/ 418 w 736"/>
                <a:gd name="T87" fmla="*/ 601 h 832"/>
                <a:gd name="T88" fmla="*/ 442 w 736"/>
                <a:gd name="T89" fmla="*/ 680 h 832"/>
                <a:gd name="T90" fmla="*/ 463 w 736"/>
                <a:gd name="T91" fmla="*/ 765 h 832"/>
                <a:gd name="T92" fmla="*/ 502 w 736"/>
                <a:gd name="T93" fmla="*/ 408 h 832"/>
                <a:gd name="T94" fmla="*/ 116 w 736"/>
                <a:gd name="T95" fmla="*/ 437 h 832"/>
                <a:gd name="T96" fmla="*/ 145 w 736"/>
                <a:gd name="T97" fmla="*/ 392 h 832"/>
                <a:gd name="T98" fmla="*/ 172 w 736"/>
                <a:gd name="T99" fmla="*/ 355 h 832"/>
                <a:gd name="T100" fmla="*/ 137 w 736"/>
                <a:gd name="T101" fmla="*/ 331 h 832"/>
                <a:gd name="T102" fmla="*/ 82 w 736"/>
                <a:gd name="T103" fmla="*/ 344 h 832"/>
                <a:gd name="T104" fmla="*/ 79 w 736"/>
                <a:gd name="T105" fmla="*/ 416 h 832"/>
                <a:gd name="T106" fmla="*/ 420 w 736"/>
                <a:gd name="T107" fmla="*/ 117 h 832"/>
                <a:gd name="T108" fmla="*/ 436 w 736"/>
                <a:gd name="T109" fmla="*/ 98 h 832"/>
                <a:gd name="T110" fmla="*/ 653 w 736"/>
                <a:gd name="T111" fmla="*/ 246 h 832"/>
                <a:gd name="T112" fmla="*/ 730 w 736"/>
                <a:gd name="T113" fmla="*/ 140 h 832"/>
                <a:gd name="T114" fmla="*/ 651 w 736"/>
                <a:gd name="T115" fmla="*/ 193 h 832"/>
                <a:gd name="T116" fmla="*/ 584 w 736"/>
                <a:gd name="T117" fmla="*/ 254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36" h="832">
                  <a:moveTo>
                    <a:pt x="439" y="831"/>
                  </a:moveTo>
                  <a:cubicBezTo>
                    <a:pt x="439" y="828"/>
                    <a:pt x="436" y="828"/>
                    <a:pt x="436" y="826"/>
                  </a:cubicBezTo>
                  <a:cubicBezTo>
                    <a:pt x="428" y="818"/>
                    <a:pt x="420" y="810"/>
                    <a:pt x="415" y="804"/>
                  </a:cubicBezTo>
                  <a:cubicBezTo>
                    <a:pt x="415" y="802"/>
                    <a:pt x="415" y="802"/>
                    <a:pt x="412" y="802"/>
                  </a:cubicBezTo>
                  <a:cubicBezTo>
                    <a:pt x="407" y="797"/>
                    <a:pt x="402" y="791"/>
                    <a:pt x="397" y="786"/>
                  </a:cubicBezTo>
                  <a:lnTo>
                    <a:pt x="394" y="786"/>
                  </a:lnTo>
                  <a:cubicBezTo>
                    <a:pt x="394" y="783"/>
                    <a:pt x="391" y="783"/>
                    <a:pt x="389" y="781"/>
                  </a:cubicBezTo>
                  <a:cubicBezTo>
                    <a:pt x="391" y="778"/>
                    <a:pt x="391" y="778"/>
                    <a:pt x="394" y="778"/>
                  </a:cubicBezTo>
                  <a:cubicBezTo>
                    <a:pt x="397" y="778"/>
                    <a:pt x="397" y="778"/>
                    <a:pt x="397" y="778"/>
                  </a:cubicBezTo>
                  <a:lnTo>
                    <a:pt x="397" y="781"/>
                  </a:lnTo>
                  <a:cubicBezTo>
                    <a:pt x="404" y="781"/>
                    <a:pt x="412" y="781"/>
                    <a:pt x="420" y="783"/>
                  </a:cubicBezTo>
                  <a:cubicBezTo>
                    <a:pt x="423" y="781"/>
                    <a:pt x="423" y="781"/>
                    <a:pt x="426" y="778"/>
                  </a:cubicBezTo>
                  <a:cubicBezTo>
                    <a:pt x="426" y="754"/>
                    <a:pt x="426" y="741"/>
                    <a:pt x="420" y="730"/>
                  </a:cubicBezTo>
                  <a:lnTo>
                    <a:pt x="423" y="728"/>
                  </a:lnTo>
                  <a:cubicBezTo>
                    <a:pt x="418" y="725"/>
                    <a:pt x="420" y="715"/>
                    <a:pt x="418" y="712"/>
                  </a:cubicBezTo>
                  <a:cubicBezTo>
                    <a:pt x="420" y="709"/>
                    <a:pt x="420" y="709"/>
                    <a:pt x="420" y="709"/>
                  </a:cubicBezTo>
                  <a:cubicBezTo>
                    <a:pt x="418" y="704"/>
                    <a:pt x="415" y="699"/>
                    <a:pt x="412" y="693"/>
                  </a:cubicBezTo>
                  <a:cubicBezTo>
                    <a:pt x="412" y="691"/>
                    <a:pt x="412" y="688"/>
                    <a:pt x="412" y="685"/>
                  </a:cubicBezTo>
                  <a:cubicBezTo>
                    <a:pt x="410" y="680"/>
                    <a:pt x="407" y="675"/>
                    <a:pt x="407" y="672"/>
                  </a:cubicBezTo>
                  <a:cubicBezTo>
                    <a:pt x="410" y="670"/>
                    <a:pt x="404" y="664"/>
                    <a:pt x="404" y="662"/>
                  </a:cubicBezTo>
                  <a:cubicBezTo>
                    <a:pt x="404" y="662"/>
                    <a:pt x="402" y="659"/>
                    <a:pt x="402" y="662"/>
                  </a:cubicBezTo>
                  <a:cubicBezTo>
                    <a:pt x="404" y="659"/>
                    <a:pt x="404" y="659"/>
                    <a:pt x="404" y="659"/>
                  </a:cubicBezTo>
                  <a:lnTo>
                    <a:pt x="402" y="659"/>
                  </a:lnTo>
                  <a:cubicBezTo>
                    <a:pt x="399" y="654"/>
                    <a:pt x="399" y="648"/>
                    <a:pt x="397" y="643"/>
                  </a:cubicBezTo>
                  <a:cubicBezTo>
                    <a:pt x="397" y="640"/>
                    <a:pt x="397" y="640"/>
                    <a:pt x="399" y="638"/>
                  </a:cubicBezTo>
                  <a:cubicBezTo>
                    <a:pt x="397" y="635"/>
                    <a:pt x="397" y="633"/>
                    <a:pt x="397" y="633"/>
                  </a:cubicBezTo>
                  <a:cubicBezTo>
                    <a:pt x="397" y="630"/>
                    <a:pt x="394" y="627"/>
                    <a:pt x="391" y="627"/>
                  </a:cubicBezTo>
                  <a:cubicBezTo>
                    <a:pt x="391" y="625"/>
                    <a:pt x="389" y="625"/>
                    <a:pt x="389" y="622"/>
                  </a:cubicBezTo>
                  <a:cubicBezTo>
                    <a:pt x="389" y="619"/>
                    <a:pt x="389" y="619"/>
                    <a:pt x="389" y="619"/>
                  </a:cubicBezTo>
                  <a:cubicBezTo>
                    <a:pt x="386" y="617"/>
                    <a:pt x="383" y="614"/>
                    <a:pt x="383" y="611"/>
                  </a:cubicBezTo>
                  <a:lnTo>
                    <a:pt x="386" y="609"/>
                  </a:lnTo>
                  <a:cubicBezTo>
                    <a:pt x="383" y="603"/>
                    <a:pt x="381" y="598"/>
                    <a:pt x="378" y="595"/>
                  </a:cubicBezTo>
                  <a:cubicBezTo>
                    <a:pt x="373" y="595"/>
                    <a:pt x="367" y="595"/>
                    <a:pt x="362" y="598"/>
                  </a:cubicBezTo>
                  <a:lnTo>
                    <a:pt x="360" y="595"/>
                  </a:lnTo>
                  <a:cubicBezTo>
                    <a:pt x="357" y="595"/>
                    <a:pt x="357" y="595"/>
                    <a:pt x="357" y="598"/>
                  </a:cubicBezTo>
                  <a:cubicBezTo>
                    <a:pt x="352" y="593"/>
                    <a:pt x="352" y="595"/>
                    <a:pt x="346" y="601"/>
                  </a:cubicBezTo>
                  <a:cubicBezTo>
                    <a:pt x="346" y="601"/>
                    <a:pt x="344" y="601"/>
                    <a:pt x="341" y="601"/>
                  </a:cubicBezTo>
                  <a:cubicBezTo>
                    <a:pt x="338" y="601"/>
                    <a:pt x="336" y="601"/>
                    <a:pt x="333" y="601"/>
                  </a:cubicBezTo>
                  <a:lnTo>
                    <a:pt x="330" y="603"/>
                  </a:lnTo>
                  <a:cubicBezTo>
                    <a:pt x="328" y="601"/>
                    <a:pt x="322" y="598"/>
                    <a:pt x="320" y="598"/>
                  </a:cubicBezTo>
                  <a:cubicBezTo>
                    <a:pt x="315" y="598"/>
                    <a:pt x="312" y="593"/>
                    <a:pt x="312" y="601"/>
                  </a:cubicBezTo>
                  <a:cubicBezTo>
                    <a:pt x="307" y="601"/>
                    <a:pt x="301" y="601"/>
                    <a:pt x="293" y="601"/>
                  </a:cubicBezTo>
                  <a:cubicBezTo>
                    <a:pt x="291" y="601"/>
                    <a:pt x="291" y="601"/>
                    <a:pt x="291" y="601"/>
                  </a:cubicBezTo>
                  <a:cubicBezTo>
                    <a:pt x="280" y="593"/>
                    <a:pt x="280" y="598"/>
                    <a:pt x="272" y="598"/>
                  </a:cubicBezTo>
                  <a:lnTo>
                    <a:pt x="270" y="598"/>
                  </a:lnTo>
                  <a:cubicBezTo>
                    <a:pt x="264" y="593"/>
                    <a:pt x="248" y="593"/>
                    <a:pt x="243" y="593"/>
                  </a:cubicBezTo>
                  <a:cubicBezTo>
                    <a:pt x="240" y="590"/>
                    <a:pt x="238" y="590"/>
                    <a:pt x="235" y="590"/>
                  </a:cubicBezTo>
                  <a:cubicBezTo>
                    <a:pt x="233" y="590"/>
                    <a:pt x="230" y="590"/>
                    <a:pt x="227" y="590"/>
                  </a:cubicBezTo>
                  <a:cubicBezTo>
                    <a:pt x="225" y="588"/>
                    <a:pt x="222" y="588"/>
                    <a:pt x="219" y="588"/>
                  </a:cubicBezTo>
                  <a:cubicBezTo>
                    <a:pt x="219" y="585"/>
                    <a:pt x="220" y="585"/>
                    <a:pt x="217" y="585"/>
                  </a:cubicBezTo>
                  <a:cubicBezTo>
                    <a:pt x="215" y="585"/>
                    <a:pt x="214" y="585"/>
                    <a:pt x="214" y="588"/>
                  </a:cubicBezTo>
                  <a:cubicBezTo>
                    <a:pt x="211" y="585"/>
                    <a:pt x="209" y="585"/>
                    <a:pt x="206" y="585"/>
                  </a:cubicBezTo>
                  <a:cubicBezTo>
                    <a:pt x="206" y="582"/>
                    <a:pt x="206" y="582"/>
                    <a:pt x="206" y="582"/>
                  </a:cubicBezTo>
                  <a:cubicBezTo>
                    <a:pt x="203" y="582"/>
                    <a:pt x="203" y="582"/>
                    <a:pt x="201" y="585"/>
                  </a:cubicBezTo>
                  <a:cubicBezTo>
                    <a:pt x="198" y="582"/>
                    <a:pt x="195" y="582"/>
                    <a:pt x="193" y="580"/>
                  </a:cubicBezTo>
                  <a:cubicBezTo>
                    <a:pt x="190" y="580"/>
                    <a:pt x="190" y="580"/>
                    <a:pt x="190" y="580"/>
                  </a:cubicBezTo>
                  <a:cubicBezTo>
                    <a:pt x="190" y="577"/>
                    <a:pt x="190" y="577"/>
                    <a:pt x="190" y="577"/>
                  </a:cubicBezTo>
                  <a:cubicBezTo>
                    <a:pt x="190" y="577"/>
                    <a:pt x="188" y="577"/>
                    <a:pt x="185" y="577"/>
                  </a:cubicBezTo>
                  <a:cubicBezTo>
                    <a:pt x="182" y="574"/>
                    <a:pt x="182" y="574"/>
                    <a:pt x="180" y="572"/>
                  </a:cubicBezTo>
                  <a:cubicBezTo>
                    <a:pt x="174" y="572"/>
                    <a:pt x="177" y="572"/>
                    <a:pt x="174" y="569"/>
                  </a:cubicBezTo>
                  <a:lnTo>
                    <a:pt x="172" y="569"/>
                  </a:lnTo>
                  <a:cubicBezTo>
                    <a:pt x="172" y="566"/>
                    <a:pt x="172" y="566"/>
                    <a:pt x="169" y="566"/>
                  </a:cubicBezTo>
                  <a:cubicBezTo>
                    <a:pt x="166" y="564"/>
                    <a:pt x="164" y="558"/>
                    <a:pt x="161" y="558"/>
                  </a:cubicBezTo>
                  <a:cubicBezTo>
                    <a:pt x="161" y="556"/>
                    <a:pt x="161" y="556"/>
                    <a:pt x="161" y="553"/>
                  </a:cubicBezTo>
                  <a:cubicBezTo>
                    <a:pt x="161" y="550"/>
                    <a:pt x="161" y="550"/>
                    <a:pt x="161" y="550"/>
                  </a:cubicBezTo>
                  <a:cubicBezTo>
                    <a:pt x="156" y="545"/>
                    <a:pt x="156" y="532"/>
                    <a:pt x="151" y="527"/>
                  </a:cubicBezTo>
                  <a:cubicBezTo>
                    <a:pt x="151" y="524"/>
                    <a:pt x="151" y="524"/>
                    <a:pt x="148" y="524"/>
                  </a:cubicBezTo>
                  <a:cubicBezTo>
                    <a:pt x="145" y="521"/>
                    <a:pt x="140" y="519"/>
                    <a:pt x="137" y="516"/>
                  </a:cubicBezTo>
                  <a:cubicBezTo>
                    <a:pt x="140" y="513"/>
                    <a:pt x="140" y="511"/>
                    <a:pt x="143" y="511"/>
                  </a:cubicBezTo>
                  <a:cubicBezTo>
                    <a:pt x="148" y="513"/>
                    <a:pt x="153" y="516"/>
                    <a:pt x="158" y="519"/>
                  </a:cubicBezTo>
                  <a:cubicBezTo>
                    <a:pt x="158" y="519"/>
                    <a:pt x="161" y="516"/>
                    <a:pt x="161" y="519"/>
                  </a:cubicBezTo>
                  <a:cubicBezTo>
                    <a:pt x="166" y="519"/>
                    <a:pt x="172" y="521"/>
                    <a:pt x="177" y="527"/>
                  </a:cubicBezTo>
                  <a:cubicBezTo>
                    <a:pt x="180" y="527"/>
                    <a:pt x="182" y="527"/>
                    <a:pt x="182" y="529"/>
                  </a:cubicBezTo>
                  <a:cubicBezTo>
                    <a:pt x="185" y="529"/>
                    <a:pt x="190" y="529"/>
                    <a:pt x="193" y="535"/>
                  </a:cubicBezTo>
                  <a:cubicBezTo>
                    <a:pt x="195" y="535"/>
                    <a:pt x="195" y="535"/>
                    <a:pt x="198" y="535"/>
                  </a:cubicBezTo>
                  <a:lnTo>
                    <a:pt x="201" y="535"/>
                  </a:lnTo>
                  <a:cubicBezTo>
                    <a:pt x="206" y="537"/>
                    <a:pt x="209" y="540"/>
                    <a:pt x="211" y="543"/>
                  </a:cubicBezTo>
                  <a:cubicBezTo>
                    <a:pt x="214" y="543"/>
                    <a:pt x="214" y="543"/>
                    <a:pt x="217" y="543"/>
                  </a:cubicBezTo>
                  <a:lnTo>
                    <a:pt x="217" y="545"/>
                  </a:lnTo>
                  <a:lnTo>
                    <a:pt x="219" y="545"/>
                  </a:lnTo>
                  <a:cubicBezTo>
                    <a:pt x="219" y="543"/>
                    <a:pt x="219" y="543"/>
                    <a:pt x="219" y="543"/>
                  </a:cubicBezTo>
                  <a:cubicBezTo>
                    <a:pt x="225" y="537"/>
                    <a:pt x="225" y="545"/>
                    <a:pt x="235" y="548"/>
                  </a:cubicBezTo>
                  <a:cubicBezTo>
                    <a:pt x="238" y="548"/>
                    <a:pt x="238" y="548"/>
                    <a:pt x="240" y="548"/>
                  </a:cubicBezTo>
                  <a:cubicBezTo>
                    <a:pt x="243" y="548"/>
                    <a:pt x="243" y="548"/>
                    <a:pt x="246" y="548"/>
                  </a:cubicBezTo>
                  <a:lnTo>
                    <a:pt x="246" y="550"/>
                  </a:lnTo>
                  <a:cubicBezTo>
                    <a:pt x="254" y="553"/>
                    <a:pt x="251" y="548"/>
                    <a:pt x="256" y="553"/>
                  </a:cubicBezTo>
                  <a:cubicBezTo>
                    <a:pt x="262" y="553"/>
                    <a:pt x="267" y="553"/>
                    <a:pt x="272" y="556"/>
                  </a:cubicBezTo>
                  <a:cubicBezTo>
                    <a:pt x="275" y="556"/>
                    <a:pt x="280" y="556"/>
                    <a:pt x="283" y="558"/>
                  </a:cubicBezTo>
                  <a:cubicBezTo>
                    <a:pt x="291" y="558"/>
                    <a:pt x="291" y="556"/>
                    <a:pt x="296" y="561"/>
                  </a:cubicBezTo>
                  <a:cubicBezTo>
                    <a:pt x="299" y="556"/>
                    <a:pt x="299" y="558"/>
                    <a:pt x="301" y="561"/>
                  </a:cubicBezTo>
                  <a:cubicBezTo>
                    <a:pt x="307" y="561"/>
                    <a:pt x="315" y="561"/>
                    <a:pt x="322" y="561"/>
                  </a:cubicBezTo>
                  <a:lnTo>
                    <a:pt x="322" y="564"/>
                  </a:lnTo>
                  <a:cubicBezTo>
                    <a:pt x="325" y="564"/>
                    <a:pt x="328" y="561"/>
                    <a:pt x="330" y="564"/>
                  </a:cubicBezTo>
                  <a:lnTo>
                    <a:pt x="333" y="561"/>
                  </a:lnTo>
                  <a:cubicBezTo>
                    <a:pt x="338" y="561"/>
                    <a:pt x="344" y="561"/>
                    <a:pt x="352" y="561"/>
                  </a:cubicBezTo>
                  <a:cubicBezTo>
                    <a:pt x="352" y="558"/>
                    <a:pt x="349" y="558"/>
                    <a:pt x="349" y="556"/>
                  </a:cubicBezTo>
                  <a:cubicBezTo>
                    <a:pt x="349" y="553"/>
                    <a:pt x="349" y="553"/>
                    <a:pt x="349" y="550"/>
                  </a:cubicBezTo>
                  <a:cubicBezTo>
                    <a:pt x="346" y="548"/>
                    <a:pt x="344" y="543"/>
                    <a:pt x="341" y="540"/>
                  </a:cubicBezTo>
                  <a:cubicBezTo>
                    <a:pt x="341" y="537"/>
                    <a:pt x="341" y="537"/>
                    <a:pt x="341" y="537"/>
                  </a:cubicBezTo>
                  <a:cubicBezTo>
                    <a:pt x="341" y="537"/>
                    <a:pt x="338" y="535"/>
                    <a:pt x="338" y="537"/>
                  </a:cubicBezTo>
                  <a:cubicBezTo>
                    <a:pt x="338" y="535"/>
                    <a:pt x="338" y="532"/>
                    <a:pt x="338" y="532"/>
                  </a:cubicBezTo>
                  <a:cubicBezTo>
                    <a:pt x="336" y="527"/>
                    <a:pt x="333" y="524"/>
                    <a:pt x="330" y="519"/>
                  </a:cubicBezTo>
                  <a:cubicBezTo>
                    <a:pt x="328" y="516"/>
                    <a:pt x="328" y="513"/>
                    <a:pt x="325" y="511"/>
                  </a:cubicBezTo>
                  <a:cubicBezTo>
                    <a:pt x="325" y="503"/>
                    <a:pt x="322" y="506"/>
                    <a:pt x="320" y="503"/>
                  </a:cubicBezTo>
                  <a:cubicBezTo>
                    <a:pt x="317" y="498"/>
                    <a:pt x="315" y="492"/>
                    <a:pt x="312" y="490"/>
                  </a:cubicBezTo>
                  <a:cubicBezTo>
                    <a:pt x="309" y="487"/>
                    <a:pt x="309" y="487"/>
                    <a:pt x="307" y="487"/>
                  </a:cubicBezTo>
                  <a:cubicBezTo>
                    <a:pt x="307" y="484"/>
                    <a:pt x="307" y="484"/>
                    <a:pt x="307" y="482"/>
                  </a:cubicBezTo>
                  <a:cubicBezTo>
                    <a:pt x="304" y="479"/>
                    <a:pt x="301" y="476"/>
                    <a:pt x="301" y="476"/>
                  </a:cubicBezTo>
                  <a:cubicBezTo>
                    <a:pt x="301" y="474"/>
                    <a:pt x="301" y="474"/>
                    <a:pt x="301" y="474"/>
                  </a:cubicBezTo>
                  <a:cubicBezTo>
                    <a:pt x="299" y="471"/>
                    <a:pt x="296" y="471"/>
                    <a:pt x="296" y="466"/>
                  </a:cubicBezTo>
                  <a:cubicBezTo>
                    <a:pt x="293" y="463"/>
                    <a:pt x="288" y="458"/>
                    <a:pt x="285" y="455"/>
                  </a:cubicBezTo>
                  <a:cubicBezTo>
                    <a:pt x="283" y="447"/>
                    <a:pt x="277" y="442"/>
                    <a:pt x="272" y="437"/>
                  </a:cubicBezTo>
                  <a:cubicBezTo>
                    <a:pt x="272" y="429"/>
                    <a:pt x="264" y="426"/>
                    <a:pt x="264" y="426"/>
                  </a:cubicBezTo>
                  <a:lnTo>
                    <a:pt x="267" y="423"/>
                  </a:lnTo>
                  <a:cubicBezTo>
                    <a:pt x="267" y="421"/>
                    <a:pt x="264" y="418"/>
                    <a:pt x="264" y="418"/>
                  </a:cubicBezTo>
                  <a:cubicBezTo>
                    <a:pt x="262" y="416"/>
                    <a:pt x="262" y="416"/>
                    <a:pt x="259" y="413"/>
                  </a:cubicBezTo>
                  <a:cubicBezTo>
                    <a:pt x="259" y="413"/>
                    <a:pt x="262" y="410"/>
                    <a:pt x="262" y="413"/>
                  </a:cubicBezTo>
                  <a:cubicBezTo>
                    <a:pt x="262" y="410"/>
                    <a:pt x="259" y="410"/>
                    <a:pt x="256" y="408"/>
                  </a:cubicBezTo>
                  <a:cubicBezTo>
                    <a:pt x="256" y="400"/>
                    <a:pt x="251" y="400"/>
                    <a:pt x="248" y="400"/>
                  </a:cubicBezTo>
                  <a:cubicBezTo>
                    <a:pt x="251" y="397"/>
                    <a:pt x="248" y="394"/>
                    <a:pt x="246" y="394"/>
                  </a:cubicBezTo>
                  <a:cubicBezTo>
                    <a:pt x="248" y="392"/>
                    <a:pt x="248" y="392"/>
                    <a:pt x="248" y="392"/>
                  </a:cubicBezTo>
                  <a:cubicBezTo>
                    <a:pt x="251" y="394"/>
                    <a:pt x="256" y="397"/>
                    <a:pt x="262" y="402"/>
                  </a:cubicBezTo>
                  <a:cubicBezTo>
                    <a:pt x="262" y="400"/>
                    <a:pt x="262" y="400"/>
                    <a:pt x="262" y="397"/>
                  </a:cubicBezTo>
                  <a:cubicBezTo>
                    <a:pt x="259" y="394"/>
                    <a:pt x="259" y="394"/>
                    <a:pt x="256" y="394"/>
                  </a:cubicBezTo>
                  <a:cubicBezTo>
                    <a:pt x="256" y="392"/>
                    <a:pt x="254" y="392"/>
                    <a:pt x="254" y="389"/>
                  </a:cubicBezTo>
                  <a:cubicBezTo>
                    <a:pt x="251" y="386"/>
                    <a:pt x="251" y="386"/>
                    <a:pt x="248" y="384"/>
                  </a:cubicBezTo>
                  <a:lnTo>
                    <a:pt x="246" y="384"/>
                  </a:lnTo>
                  <a:cubicBezTo>
                    <a:pt x="246" y="381"/>
                    <a:pt x="243" y="381"/>
                    <a:pt x="240" y="379"/>
                  </a:cubicBezTo>
                  <a:lnTo>
                    <a:pt x="243" y="376"/>
                  </a:lnTo>
                  <a:cubicBezTo>
                    <a:pt x="238" y="371"/>
                    <a:pt x="235" y="368"/>
                    <a:pt x="233" y="365"/>
                  </a:cubicBezTo>
                  <a:cubicBezTo>
                    <a:pt x="233" y="363"/>
                    <a:pt x="233" y="363"/>
                    <a:pt x="230" y="363"/>
                  </a:cubicBezTo>
                  <a:cubicBezTo>
                    <a:pt x="230" y="363"/>
                    <a:pt x="233" y="362"/>
                    <a:pt x="235" y="365"/>
                  </a:cubicBezTo>
                  <a:cubicBezTo>
                    <a:pt x="238" y="367"/>
                    <a:pt x="248" y="371"/>
                    <a:pt x="248" y="376"/>
                  </a:cubicBezTo>
                  <a:cubicBezTo>
                    <a:pt x="254" y="371"/>
                    <a:pt x="256" y="379"/>
                    <a:pt x="259" y="381"/>
                  </a:cubicBezTo>
                  <a:cubicBezTo>
                    <a:pt x="259" y="381"/>
                    <a:pt x="262" y="379"/>
                    <a:pt x="262" y="381"/>
                  </a:cubicBezTo>
                  <a:lnTo>
                    <a:pt x="264" y="381"/>
                  </a:lnTo>
                  <a:cubicBezTo>
                    <a:pt x="267" y="384"/>
                    <a:pt x="270" y="386"/>
                    <a:pt x="272" y="389"/>
                  </a:cubicBezTo>
                  <a:lnTo>
                    <a:pt x="275" y="389"/>
                  </a:lnTo>
                  <a:cubicBezTo>
                    <a:pt x="277" y="392"/>
                    <a:pt x="277" y="392"/>
                    <a:pt x="280" y="394"/>
                  </a:cubicBezTo>
                  <a:lnTo>
                    <a:pt x="283" y="394"/>
                  </a:lnTo>
                  <a:cubicBezTo>
                    <a:pt x="288" y="397"/>
                    <a:pt x="291" y="402"/>
                    <a:pt x="296" y="408"/>
                  </a:cubicBezTo>
                  <a:cubicBezTo>
                    <a:pt x="301" y="410"/>
                    <a:pt x="307" y="416"/>
                    <a:pt x="309" y="421"/>
                  </a:cubicBezTo>
                  <a:lnTo>
                    <a:pt x="309" y="423"/>
                  </a:lnTo>
                  <a:cubicBezTo>
                    <a:pt x="315" y="418"/>
                    <a:pt x="312" y="423"/>
                    <a:pt x="315" y="426"/>
                  </a:cubicBezTo>
                  <a:cubicBezTo>
                    <a:pt x="312" y="431"/>
                    <a:pt x="322" y="431"/>
                    <a:pt x="320" y="434"/>
                  </a:cubicBezTo>
                  <a:cubicBezTo>
                    <a:pt x="322" y="439"/>
                    <a:pt x="328" y="442"/>
                    <a:pt x="333" y="447"/>
                  </a:cubicBezTo>
                  <a:cubicBezTo>
                    <a:pt x="333" y="447"/>
                    <a:pt x="336" y="445"/>
                    <a:pt x="336" y="447"/>
                  </a:cubicBezTo>
                  <a:cubicBezTo>
                    <a:pt x="338" y="450"/>
                    <a:pt x="341" y="455"/>
                    <a:pt x="346" y="461"/>
                  </a:cubicBezTo>
                  <a:lnTo>
                    <a:pt x="344" y="463"/>
                  </a:lnTo>
                  <a:cubicBezTo>
                    <a:pt x="346" y="466"/>
                    <a:pt x="346" y="466"/>
                    <a:pt x="349" y="471"/>
                  </a:cubicBezTo>
                  <a:lnTo>
                    <a:pt x="352" y="474"/>
                  </a:lnTo>
                  <a:cubicBezTo>
                    <a:pt x="354" y="471"/>
                    <a:pt x="354" y="468"/>
                    <a:pt x="357" y="471"/>
                  </a:cubicBezTo>
                  <a:lnTo>
                    <a:pt x="357" y="474"/>
                  </a:lnTo>
                  <a:cubicBezTo>
                    <a:pt x="360" y="476"/>
                    <a:pt x="362" y="479"/>
                    <a:pt x="365" y="484"/>
                  </a:cubicBezTo>
                  <a:cubicBezTo>
                    <a:pt x="365" y="484"/>
                    <a:pt x="373" y="492"/>
                    <a:pt x="370" y="495"/>
                  </a:cubicBezTo>
                  <a:cubicBezTo>
                    <a:pt x="373" y="495"/>
                    <a:pt x="373" y="495"/>
                    <a:pt x="375" y="498"/>
                  </a:cubicBezTo>
                  <a:lnTo>
                    <a:pt x="378" y="500"/>
                  </a:lnTo>
                  <a:lnTo>
                    <a:pt x="375" y="503"/>
                  </a:lnTo>
                  <a:cubicBezTo>
                    <a:pt x="378" y="506"/>
                    <a:pt x="381" y="511"/>
                    <a:pt x="383" y="513"/>
                  </a:cubicBezTo>
                  <a:cubicBezTo>
                    <a:pt x="383" y="511"/>
                    <a:pt x="383" y="511"/>
                    <a:pt x="383" y="511"/>
                  </a:cubicBezTo>
                  <a:lnTo>
                    <a:pt x="386" y="511"/>
                  </a:lnTo>
                  <a:cubicBezTo>
                    <a:pt x="389" y="513"/>
                    <a:pt x="397" y="524"/>
                    <a:pt x="399" y="537"/>
                  </a:cubicBezTo>
                  <a:cubicBezTo>
                    <a:pt x="402" y="537"/>
                    <a:pt x="404" y="537"/>
                    <a:pt x="410" y="537"/>
                  </a:cubicBezTo>
                  <a:cubicBezTo>
                    <a:pt x="415" y="535"/>
                    <a:pt x="420" y="532"/>
                    <a:pt x="426" y="532"/>
                  </a:cubicBezTo>
                  <a:lnTo>
                    <a:pt x="428" y="532"/>
                  </a:lnTo>
                  <a:cubicBezTo>
                    <a:pt x="434" y="524"/>
                    <a:pt x="436" y="527"/>
                    <a:pt x="444" y="527"/>
                  </a:cubicBezTo>
                  <a:cubicBezTo>
                    <a:pt x="449" y="519"/>
                    <a:pt x="452" y="521"/>
                    <a:pt x="457" y="521"/>
                  </a:cubicBezTo>
                  <a:cubicBezTo>
                    <a:pt x="460" y="519"/>
                    <a:pt x="465" y="519"/>
                    <a:pt x="468" y="516"/>
                  </a:cubicBezTo>
                  <a:cubicBezTo>
                    <a:pt x="471" y="513"/>
                    <a:pt x="473" y="511"/>
                    <a:pt x="476" y="508"/>
                  </a:cubicBezTo>
                  <a:lnTo>
                    <a:pt x="479" y="508"/>
                  </a:lnTo>
                  <a:cubicBezTo>
                    <a:pt x="479" y="506"/>
                    <a:pt x="479" y="506"/>
                    <a:pt x="479" y="506"/>
                  </a:cubicBezTo>
                  <a:cubicBezTo>
                    <a:pt x="481" y="503"/>
                    <a:pt x="484" y="503"/>
                    <a:pt x="487" y="500"/>
                  </a:cubicBezTo>
                  <a:cubicBezTo>
                    <a:pt x="487" y="498"/>
                    <a:pt x="487" y="498"/>
                    <a:pt x="487" y="498"/>
                  </a:cubicBezTo>
                  <a:lnTo>
                    <a:pt x="489" y="498"/>
                  </a:lnTo>
                  <a:cubicBezTo>
                    <a:pt x="492" y="495"/>
                    <a:pt x="492" y="495"/>
                    <a:pt x="494" y="492"/>
                  </a:cubicBezTo>
                  <a:cubicBezTo>
                    <a:pt x="494" y="490"/>
                    <a:pt x="494" y="487"/>
                    <a:pt x="494" y="487"/>
                  </a:cubicBezTo>
                  <a:cubicBezTo>
                    <a:pt x="492" y="484"/>
                    <a:pt x="489" y="482"/>
                    <a:pt x="489" y="482"/>
                  </a:cubicBezTo>
                  <a:cubicBezTo>
                    <a:pt x="489" y="479"/>
                    <a:pt x="487" y="476"/>
                    <a:pt x="487" y="474"/>
                  </a:cubicBezTo>
                  <a:cubicBezTo>
                    <a:pt x="484" y="471"/>
                    <a:pt x="481" y="471"/>
                    <a:pt x="479" y="471"/>
                  </a:cubicBezTo>
                  <a:cubicBezTo>
                    <a:pt x="481" y="468"/>
                    <a:pt x="479" y="466"/>
                    <a:pt x="476" y="463"/>
                  </a:cubicBezTo>
                  <a:cubicBezTo>
                    <a:pt x="476" y="463"/>
                    <a:pt x="473" y="463"/>
                    <a:pt x="471" y="463"/>
                  </a:cubicBezTo>
                  <a:cubicBezTo>
                    <a:pt x="471" y="461"/>
                    <a:pt x="468" y="461"/>
                    <a:pt x="465" y="458"/>
                  </a:cubicBezTo>
                  <a:cubicBezTo>
                    <a:pt x="463" y="458"/>
                    <a:pt x="460" y="458"/>
                    <a:pt x="460" y="458"/>
                  </a:cubicBezTo>
                  <a:cubicBezTo>
                    <a:pt x="460" y="455"/>
                    <a:pt x="460" y="455"/>
                    <a:pt x="460" y="455"/>
                  </a:cubicBezTo>
                  <a:cubicBezTo>
                    <a:pt x="452" y="450"/>
                    <a:pt x="444" y="445"/>
                    <a:pt x="436" y="439"/>
                  </a:cubicBezTo>
                  <a:cubicBezTo>
                    <a:pt x="436" y="437"/>
                    <a:pt x="436" y="437"/>
                    <a:pt x="436" y="437"/>
                  </a:cubicBezTo>
                  <a:cubicBezTo>
                    <a:pt x="434" y="434"/>
                    <a:pt x="431" y="431"/>
                    <a:pt x="426" y="431"/>
                  </a:cubicBezTo>
                  <a:cubicBezTo>
                    <a:pt x="426" y="429"/>
                    <a:pt x="426" y="426"/>
                    <a:pt x="426" y="426"/>
                  </a:cubicBezTo>
                  <a:cubicBezTo>
                    <a:pt x="423" y="423"/>
                    <a:pt x="420" y="421"/>
                    <a:pt x="418" y="418"/>
                  </a:cubicBezTo>
                  <a:cubicBezTo>
                    <a:pt x="420" y="416"/>
                    <a:pt x="418" y="410"/>
                    <a:pt x="415" y="410"/>
                  </a:cubicBezTo>
                  <a:cubicBezTo>
                    <a:pt x="415" y="408"/>
                    <a:pt x="415" y="405"/>
                    <a:pt x="412" y="402"/>
                  </a:cubicBezTo>
                  <a:cubicBezTo>
                    <a:pt x="412" y="397"/>
                    <a:pt x="412" y="394"/>
                    <a:pt x="410" y="392"/>
                  </a:cubicBezTo>
                  <a:lnTo>
                    <a:pt x="407" y="389"/>
                  </a:lnTo>
                  <a:lnTo>
                    <a:pt x="410" y="386"/>
                  </a:lnTo>
                  <a:cubicBezTo>
                    <a:pt x="407" y="384"/>
                    <a:pt x="407" y="376"/>
                    <a:pt x="407" y="376"/>
                  </a:cubicBezTo>
                  <a:cubicBezTo>
                    <a:pt x="407" y="373"/>
                    <a:pt x="407" y="373"/>
                    <a:pt x="407" y="373"/>
                  </a:cubicBezTo>
                  <a:cubicBezTo>
                    <a:pt x="407" y="368"/>
                    <a:pt x="410" y="363"/>
                    <a:pt x="410" y="357"/>
                  </a:cubicBezTo>
                  <a:cubicBezTo>
                    <a:pt x="410" y="355"/>
                    <a:pt x="412" y="351"/>
                    <a:pt x="412" y="349"/>
                  </a:cubicBezTo>
                  <a:cubicBezTo>
                    <a:pt x="412" y="346"/>
                    <a:pt x="412" y="344"/>
                    <a:pt x="412" y="344"/>
                  </a:cubicBezTo>
                  <a:cubicBezTo>
                    <a:pt x="415" y="341"/>
                    <a:pt x="415" y="341"/>
                    <a:pt x="418" y="341"/>
                  </a:cubicBezTo>
                  <a:cubicBezTo>
                    <a:pt x="418" y="339"/>
                    <a:pt x="418" y="339"/>
                    <a:pt x="415" y="339"/>
                  </a:cubicBezTo>
                  <a:cubicBezTo>
                    <a:pt x="418" y="336"/>
                    <a:pt x="420" y="334"/>
                    <a:pt x="420" y="331"/>
                  </a:cubicBezTo>
                  <a:cubicBezTo>
                    <a:pt x="420" y="328"/>
                    <a:pt x="420" y="328"/>
                    <a:pt x="420" y="326"/>
                  </a:cubicBezTo>
                  <a:cubicBezTo>
                    <a:pt x="423" y="320"/>
                    <a:pt x="428" y="317"/>
                    <a:pt x="431" y="312"/>
                  </a:cubicBezTo>
                  <a:cubicBezTo>
                    <a:pt x="434" y="306"/>
                    <a:pt x="434" y="304"/>
                    <a:pt x="436" y="302"/>
                  </a:cubicBezTo>
                  <a:cubicBezTo>
                    <a:pt x="423" y="302"/>
                    <a:pt x="410" y="299"/>
                    <a:pt x="397" y="299"/>
                  </a:cubicBezTo>
                  <a:cubicBezTo>
                    <a:pt x="391" y="299"/>
                    <a:pt x="389" y="302"/>
                    <a:pt x="383" y="302"/>
                  </a:cubicBezTo>
                  <a:cubicBezTo>
                    <a:pt x="375" y="302"/>
                    <a:pt x="367" y="302"/>
                    <a:pt x="360" y="302"/>
                  </a:cubicBezTo>
                  <a:lnTo>
                    <a:pt x="357" y="302"/>
                  </a:lnTo>
                  <a:cubicBezTo>
                    <a:pt x="354" y="302"/>
                    <a:pt x="352" y="299"/>
                    <a:pt x="346" y="299"/>
                  </a:cubicBezTo>
                  <a:cubicBezTo>
                    <a:pt x="341" y="299"/>
                    <a:pt x="338" y="299"/>
                    <a:pt x="333" y="299"/>
                  </a:cubicBezTo>
                  <a:cubicBezTo>
                    <a:pt x="330" y="299"/>
                    <a:pt x="328" y="299"/>
                    <a:pt x="322" y="302"/>
                  </a:cubicBezTo>
                  <a:cubicBezTo>
                    <a:pt x="317" y="299"/>
                    <a:pt x="312" y="294"/>
                    <a:pt x="315" y="302"/>
                  </a:cubicBezTo>
                  <a:cubicBezTo>
                    <a:pt x="312" y="299"/>
                    <a:pt x="309" y="299"/>
                    <a:pt x="309" y="299"/>
                  </a:cubicBezTo>
                  <a:cubicBezTo>
                    <a:pt x="309" y="297"/>
                    <a:pt x="309" y="297"/>
                    <a:pt x="309" y="297"/>
                  </a:cubicBezTo>
                  <a:cubicBezTo>
                    <a:pt x="309" y="297"/>
                    <a:pt x="307" y="299"/>
                    <a:pt x="307" y="302"/>
                  </a:cubicBezTo>
                  <a:cubicBezTo>
                    <a:pt x="299" y="302"/>
                    <a:pt x="288" y="302"/>
                    <a:pt x="288" y="299"/>
                  </a:cubicBezTo>
                  <a:lnTo>
                    <a:pt x="285" y="302"/>
                  </a:lnTo>
                  <a:cubicBezTo>
                    <a:pt x="285" y="299"/>
                    <a:pt x="283" y="299"/>
                    <a:pt x="283" y="299"/>
                  </a:cubicBezTo>
                  <a:cubicBezTo>
                    <a:pt x="280" y="299"/>
                    <a:pt x="277" y="302"/>
                    <a:pt x="275" y="302"/>
                  </a:cubicBezTo>
                  <a:cubicBezTo>
                    <a:pt x="270" y="299"/>
                    <a:pt x="270" y="297"/>
                    <a:pt x="267" y="304"/>
                  </a:cubicBezTo>
                  <a:cubicBezTo>
                    <a:pt x="262" y="299"/>
                    <a:pt x="264" y="304"/>
                    <a:pt x="259" y="304"/>
                  </a:cubicBezTo>
                  <a:cubicBezTo>
                    <a:pt x="256" y="304"/>
                    <a:pt x="254" y="304"/>
                    <a:pt x="251" y="302"/>
                  </a:cubicBezTo>
                  <a:cubicBezTo>
                    <a:pt x="248" y="299"/>
                    <a:pt x="248" y="299"/>
                    <a:pt x="246" y="299"/>
                  </a:cubicBezTo>
                  <a:cubicBezTo>
                    <a:pt x="246" y="299"/>
                    <a:pt x="243" y="302"/>
                    <a:pt x="246" y="302"/>
                  </a:cubicBezTo>
                  <a:cubicBezTo>
                    <a:pt x="240" y="297"/>
                    <a:pt x="240" y="299"/>
                    <a:pt x="233" y="307"/>
                  </a:cubicBezTo>
                  <a:lnTo>
                    <a:pt x="235" y="310"/>
                  </a:lnTo>
                  <a:cubicBezTo>
                    <a:pt x="227" y="318"/>
                    <a:pt x="222" y="328"/>
                    <a:pt x="214" y="339"/>
                  </a:cubicBezTo>
                  <a:lnTo>
                    <a:pt x="214" y="341"/>
                  </a:lnTo>
                  <a:cubicBezTo>
                    <a:pt x="209" y="347"/>
                    <a:pt x="206" y="352"/>
                    <a:pt x="201" y="360"/>
                  </a:cubicBezTo>
                  <a:cubicBezTo>
                    <a:pt x="198" y="363"/>
                    <a:pt x="195" y="365"/>
                    <a:pt x="195" y="368"/>
                  </a:cubicBezTo>
                  <a:cubicBezTo>
                    <a:pt x="190" y="376"/>
                    <a:pt x="185" y="386"/>
                    <a:pt x="180" y="394"/>
                  </a:cubicBezTo>
                  <a:lnTo>
                    <a:pt x="177" y="394"/>
                  </a:lnTo>
                  <a:cubicBezTo>
                    <a:pt x="174" y="397"/>
                    <a:pt x="172" y="402"/>
                    <a:pt x="166" y="408"/>
                  </a:cubicBezTo>
                  <a:lnTo>
                    <a:pt x="169" y="408"/>
                  </a:lnTo>
                  <a:cubicBezTo>
                    <a:pt x="166" y="410"/>
                    <a:pt x="166" y="413"/>
                    <a:pt x="166" y="416"/>
                  </a:cubicBezTo>
                  <a:cubicBezTo>
                    <a:pt x="164" y="418"/>
                    <a:pt x="164" y="421"/>
                    <a:pt x="161" y="423"/>
                  </a:cubicBezTo>
                  <a:lnTo>
                    <a:pt x="164" y="426"/>
                  </a:lnTo>
                  <a:cubicBezTo>
                    <a:pt x="164" y="426"/>
                    <a:pt x="153" y="431"/>
                    <a:pt x="153" y="442"/>
                  </a:cubicBezTo>
                  <a:lnTo>
                    <a:pt x="156" y="442"/>
                  </a:lnTo>
                  <a:cubicBezTo>
                    <a:pt x="153" y="445"/>
                    <a:pt x="153" y="445"/>
                    <a:pt x="153" y="450"/>
                  </a:cubicBezTo>
                  <a:cubicBezTo>
                    <a:pt x="151" y="453"/>
                    <a:pt x="145" y="455"/>
                    <a:pt x="143" y="461"/>
                  </a:cubicBezTo>
                  <a:lnTo>
                    <a:pt x="143" y="463"/>
                  </a:lnTo>
                  <a:cubicBezTo>
                    <a:pt x="140" y="463"/>
                    <a:pt x="140" y="463"/>
                    <a:pt x="140" y="466"/>
                  </a:cubicBezTo>
                  <a:lnTo>
                    <a:pt x="143" y="468"/>
                  </a:lnTo>
                  <a:cubicBezTo>
                    <a:pt x="137" y="471"/>
                    <a:pt x="135" y="476"/>
                    <a:pt x="132" y="482"/>
                  </a:cubicBezTo>
                  <a:lnTo>
                    <a:pt x="135" y="484"/>
                  </a:lnTo>
                  <a:cubicBezTo>
                    <a:pt x="132" y="487"/>
                    <a:pt x="129" y="490"/>
                    <a:pt x="129" y="492"/>
                  </a:cubicBezTo>
                  <a:lnTo>
                    <a:pt x="129" y="492"/>
                  </a:lnTo>
                  <a:cubicBezTo>
                    <a:pt x="127" y="495"/>
                    <a:pt x="121" y="503"/>
                    <a:pt x="111" y="506"/>
                  </a:cubicBezTo>
                  <a:lnTo>
                    <a:pt x="111" y="506"/>
                  </a:lnTo>
                  <a:lnTo>
                    <a:pt x="108" y="508"/>
                  </a:lnTo>
                  <a:cubicBezTo>
                    <a:pt x="108" y="506"/>
                    <a:pt x="109" y="506"/>
                    <a:pt x="106" y="506"/>
                  </a:cubicBezTo>
                  <a:cubicBezTo>
                    <a:pt x="104" y="506"/>
                    <a:pt x="103" y="506"/>
                    <a:pt x="103" y="506"/>
                  </a:cubicBezTo>
                  <a:cubicBezTo>
                    <a:pt x="100" y="503"/>
                    <a:pt x="100" y="506"/>
                    <a:pt x="98" y="506"/>
                  </a:cubicBezTo>
                  <a:cubicBezTo>
                    <a:pt x="92" y="503"/>
                    <a:pt x="90" y="500"/>
                    <a:pt x="84" y="498"/>
                  </a:cubicBezTo>
                  <a:cubicBezTo>
                    <a:pt x="84" y="495"/>
                    <a:pt x="84" y="495"/>
                    <a:pt x="84" y="492"/>
                  </a:cubicBezTo>
                  <a:cubicBezTo>
                    <a:pt x="84" y="490"/>
                    <a:pt x="82" y="490"/>
                    <a:pt x="82" y="490"/>
                  </a:cubicBezTo>
                  <a:lnTo>
                    <a:pt x="79" y="490"/>
                  </a:lnTo>
                  <a:cubicBezTo>
                    <a:pt x="79" y="487"/>
                    <a:pt x="79" y="487"/>
                    <a:pt x="79" y="487"/>
                  </a:cubicBezTo>
                  <a:cubicBezTo>
                    <a:pt x="79" y="484"/>
                    <a:pt x="76" y="484"/>
                    <a:pt x="76" y="482"/>
                  </a:cubicBezTo>
                  <a:cubicBezTo>
                    <a:pt x="79" y="479"/>
                    <a:pt x="74" y="474"/>
                    <a:pt x="74" y="474"/>
                  </a:cubicBezTo>
                  <a:cubicBezTo>
                    <a:pt x="74" y="471"/>
                    <a:pt x="74" y="471"/>
                    <a:pt x="74" y="471"/>
                  </a:cubicBezTo>
                  <a:cubicBezTo>
                    <a:pt x="74" y="468"/>
                    <a:pt x="71" y="468"/>
                    <a:pt x="71" y="468"/>
                  </a:cubicBezTo>
                  <a:cubicBezTo>
                    <a:pt x="71" y="466"/>
                    <a:pt x="68" y="466"/>
                    <a:pt x="66" y="463"/>
                  </a:cubicBezTo>
                  <a:cubicBezTo>
                    <a:pt x="63" y="458"/>
                    <a:pt x="61" y="453"/>
                    <a:pt x="58" y="447"/>
                  </a:cubicBezTo>
                  <a:cubicBezTo>
                    <a:pt x="55" y="439"/>
                    <a:pt x="50" y="434"/>
                    <a:pt x="47" y="426"/>
                  </a:cubicBezTo>
                  <a:cubicBezTo>
                    <a:pt x="47" y="423"/>
                    <a:pt x="45" y="423"/>
                    <a:pt x="42" y="421"/>
                  </a:cubicBezTo>
                  <a:cubicBezTo>
                    <a:pt x="42" y="418"/>
                    <a:pt x="42" y="418"/>
                    <a:pt x="39" y="418"/>
                  </a:cubicBezTo>
                  <a:lnTo>
                    <a:pt x="37" y="418"/>
                  </a:lnTo>
                  <a:cubicBezTo>
                    <a:pt x="37" y="416"/>
                    <a:pt x="37" y="416"/>
                    <a:pt x="37" y="413"/>
                  </a:cubicBezTo>
                  <a:lnTo>
                    <a:pt x="34" y="410"/>
                  </a:lnTo>
                  <a:cubicBezTo>
                    <a:pt x="34" y="408"/>
                    <a:pt x="34" y="405"/>
                    <a:pt x="34" y="402"/>
                  </a:cubicBezTo>
                  <a:cubicBezTo>
                    <a:pt x="31" y="400"/>
                    <a:pt x="31" y="400"/>
                    <a:pt x="29" y="400"/>
                  </a:cubicBezTo>
                  <a:cubicBezTo>
                    <a:pt x="29" y="397"/>
                    <a:pt x="26" y="394"/>
                    <a:pt x="26" y="394"/>
                  </a:cubicBezTo>
                  <a:lnTo>
                    <a:pt x="24" y="397"/>
                  </a:lnTo>
                  <a:cubicBezTo>
                    <a:pt x="18" y="386"/>
                    <a:pt x="24" y="389"/>
                    <a:pt x="24" y="389"/>
                  </a:cubicBezTo>
                  <a:cubicBezTo>
                    <a:pt x="24" y="386"/>
                    <a:pt x="24" y="386"/>
                    <a:pt x="24" y="384"/>
                  </a:cubicBezTo>
                  <a:cubicBezTo>
                    <a:pt x="18" y="379"/>
                    <a:pt x="16" y="373"/>
                    <a:pt x="10" y="371"/>
                  </a:cubicBezTo>
                  <a:cubicBezTo>
                    <a:pt x="8" y="363"/>
                    <a:pt x="10" y="365"/>
                    <a:pt x="13" y="363"/>
                  </a:cubicBezTo>
                  <a:cubicBezTo>
                    <a:pt x="10" y="360"/>
                    <a:pt x="8" y="357"/>
                    <a:pt x="5" y="355"/>
                  </a:cubicBezTo>
                  <a:cubicBezTo>
                    <a:pt x="5" y="352"/>
                    <a:pt x="5" y="352"/>
                    <a:pt x="8" y="349"/>
                  </a:cubicBezTo>
                  <a:cubicBezTo>
                    <a:pt x="8" y="347"/>
                    <a:pt x="5" y="344"/>
                    <a:pt x="5" y="341"/>
                  </a:cubicBezTo>
                  <a:lnTo>
                    <a:pt x="8" y="341"/>
                  </a:lnTo>
                  <a:cubicBezTo>
                    <a:pt x="5" y="339"/>
                    <a:pt x="5" y="339"/>
                    <a:pt x="5" y="339"/>
                  </a:cubicBezTo>
                  <a:cubicBezTo>
                    <a:pt x="5" y="336"/>
                    <a:pt x="5" y="334"/>
                    <a:pt x="5" y="331"/>
                  </a:cubicBezTo>
                  <a:cubicBezTo>
                    <a:pt x="5" y="328"/>
                    <a:pt x="5" y="328"/>
                    <a:pt x="2" y="328"/>
                  </a:cubicBezTo>
                  <a:cubicBezTo>
                    <a:pt x="0" y="304"/>
                    <a:pt x="5" y="302"/>
                    <a:pt x="13" y="294"/>
                  </a:cubicBezTo>
                  <a:cubicBezTo>
                    <a:pt x="16" y="291"/>
                    <a:pt x="16" y="291"/>
                    <a:pt x="18" y="291"/>
                  </a:cubicBezTo>
                  <a:cubicBezTo>
                    <a:pt x="21" y="289"/>
                    <a:pt x="21" y="289"/>
                    <a:pt x="24" y="289"/>
                  </a:cubicBezTo>
                  <a:lnTo>
                    <a:pt x="26" y="291"/>
                  </a:lnTo>
                  <a:cubicBezTo>
                    <a:pt x="31" y="286"/>
                    <a:pt x="34" y="286"/>
                    <a:pt x="42" y="283"/>
                  </a:cubicBezTo>
                  <a:cubicBezTo>
                    <a:pt x="45" y="283"/>
                    <a:pt x="47" y="283"/>
                    <a:pt x="50" y="283"/>
                  </a:cubicBezTo>
                  <a:cubicBezTo>
                    <a:pt x="50" y="283"/>
                    <a:pt x="50" y="286"/>
                    <a:pt x="50" y="289"/>
                  </a:cubicBezTo>
                  <a:cubicBezTo>
                    <a:pt x="55" y="286"/>
                    <a:pt x="61" y="286"/>
                    <a:pt x="66" y="286"/>
                  </a:cubicBezTo>
                  <a:cubicBezTo>
                    <a:pt x="68" y="286"/>
                    <a:pt x="71" y="286"/>
                    <a:pt x="74" y="286"/>
                  </a:cubicBezTo>
                  <a:cubicBezTo>
                    <a:pt x="76" y="283"/>
                    <a:pt x="76" y="283"/>
                    <a:pt x="76" y="283"/>
                  </a:cubicBezTo>
                  <a:cubicBezTo>
                    <a:pt x="79" y="283"/>
                    <a:pt x="79" y="283"/>
                    <a:pt x="82" y="283"/>
                  </a:cubicBezTo>
                  <a:cubicBezTo>
                    <a:pt x="84" y="281"/>
                    <a:pt x="84" y="281"/>
                    <a:pt x="87" y="281"/>
                  </a:cubicBezTo>
                  <a:cubicBezTo>
                    <a:pt x="90" y="281"/>
                    <a:pt x="90" y="281"/>
                    <a:pt x="92" y="281"/>
                  </a:cubicBezTo>
                  <a:cubicBezTo>
                    <a:pt x="95" y="281"/>
                    <a:pt x="100" y="278"/>
                    <a:pt x="106" y="281"/>
                  </a:cubicBezTo>
                  <a:cubicBezTo>
                    <a:pt x="108" y="278"/>
                    <a:pt x="109" y="278"/>
                    <a:pt x="111" y="278"/>
                  </a:cubicBezTo>
                  <a:cubicBezTo>
                    <a:pt x="114" y="278"/>
                    <a:pt x="116" y="281"/>
                    <a:pt x="116" y="281"/>
                  </a:cubicBezTo>
                  <a:cubicBezTo>
                    <a:pt x="116" y="278"/>
                    <a:pt x="116" y="278"/>
                    <a:pt x="116" y="278"/>
                  </a:cubicBezTo>
                  <a:cubicBezTo>
                    <a:pt x="119" y="278"/>
                    <a:pt x="121" y="278"/>
                    <a:pt x="124" y="278"/>
                  </a:cubicBezTo>
                  <a:lnTo>
                    <a:pt x="127" y="275"/>
                  </a:lnTo>
                  <a:cubicBezTo>
                    <a:pt x="129" y="275"/>
                    <a:pt x="129" y="275"/>
                    <a:pt x="132" y="275"/>
                  </a:cubicBezTo>
                  <a:cubicBezTo>
                    <a:pt x="137" y="270"/>
                    <a:pt x="135" y="267"/>
                    <a:pt x="137" y="275"/>
                  </a:cubicBezTo>
                  <a:cubicBezTo>
                    <a:pt x="140" y="273"/>
                    <a:pt x="141" y="273"/>
                    <a:pt x="143" y="273"/>
                  </a:cubicBezTo>
                  <a:cubicBezTo>
                    <a:pt x="146" y="273"/>
                    <a:pt x="148" y="270"/>
                    <a:pt x="151" y="273"/>
                  </a:cubicBezTo>
                  <a:cubicBezTo>
                    <a:pt x="153" y="270"/>
                    <a:pt x="153" y="270"/>
                    <a:pt x="156" y="273"/>
                  </a:cubicBezTo>
                  <a:cubicBezTo>
                    <a:pt x="158" y="273"/>
                    <a:pt x="161" y="270"/>
                    <a:pt x="164" y="270"/>
                  </a:cubicBezTo>
                  <a:cubicBezTo>
                    <a:pt x="169" y="270"/>
                    <a:pt x="174" y="270"/>
                    <a:pt x="180" y="270"/>
                  </a:cubicBezTo>
                  <a:lnTo>
                    <a:pt x="182" y="267"/>
                  </a:lnTo>
                  <a:cubicBezTo>
                    <a:pt x="190" y="267"/>
                    <a:pt x="190" y="262"/>
                    <a:pt x="198" y="270"/>
                  </a:cubicBezTo>
                  <a:cubicBezTo>
                    <a:pt x="203" y="262"/>
                    <a:pt x="206" y="267"/>
                    <a:pt x="209" y="265"/>
                  </a:cubicBezTo>
                  <a:cubicBezTo>
                    <a:pt x="211" y="265"/>
                    <a:pt x="211" y="265"/>
                    <a:pt x="211" y="265"/>
                  </a:cubicBezTo>
                  <a:cubicBezTo>
                    <a:pt x="214" y="262"/>
                    <a:pt x="214" y="262"/>
                    <a:pt x="214" y="262"/>
                  </a:cubicBezTo>
                  <a:cubicBezTo>
                    <a:pt x="214" y="262"/>
                    <a:pt x="211" y="259"/>
                    <a:pt x="211" y="262"/>
                  </a:cubicBezTo>
                  <a:lnTo>
                    <a:pt x="214" y="259"/>
                  </a:lnTo>
                  <a:lnTo>
                    <a:pt x="217" y="259"/>
                  </a:lnTo>
                  <a:cubicBezTo>
                    <a:pt x="219" y="257"/>
                    <a:pt x="222" y="257"/>
                    <a:pt x="225" y="254"/>
                  </a:cubicBezTo>
                  <a:cubicBezTo>
                    <a:pt x="225" y="252"/>
                    <a:pt x="225" y="252"/>
                    <a:pt x="225" y="252"/>
                  </a:cubicBezTo>
                  <a:cubicBezTo>
                    <a:pt x="225" y="249"/>
                    <a:pt x="227" y="246"/>
                    <a:pt x="230" y="244"/>
                  </a:cubicBezTo>
                  <a:lnTo>
                    <a:pt x="233" y="244"/>
                  </a:lnTo>
                  <a:cubicBezTo>
                    <a:pt x="235" y="238"/>
                    <a:pt x="238" y="233"/>
                    <a:pt x="240" y="230"/>
                  </a:cubicBezTo>
                  <a:lnTo>
                    <a:pt x="243" y="230"/>
                  </a:lnTo>
                  <a:cubicBezTo>
                    <a:pt x="243" y="228"/>
                    <a:pt x="243" y="228"/>
                    <a:pt x="240" y="228"/>
                  </a:cubicBezTo>
                  <a:cubicBezTo>
                    <a:pt x="246" y="220"/>
                    <a:pt x="248" y="214"/>
                    <a:pt x="251" y="220"/>
                  </a:cubicBezTo>
                  <a:cubicBezTo>
                    <a:pt x="254" y="214"/>
                    <a:pt x="256" y="212"/>
                    <a:pt x="259" y="209"/>
                  </a:cubicBezTo>
                  <a:cubicBezTo>
                    <a:pt x="262" y="207"/>
                    <a:pt x="262" y="207"/>
                    <a:pt x="264" y="207"/>
                  </a:cubicBezTo>
                  <a:lnTo>
                    <a:pt x="262" y="204"/>
                  </a:lnTo>
                  <a:cubicBezTo>
                    <a:pt x="270" y="196"/>
                    <a:pt x="275" y="188"/>
                    <a:pt x="283" y="180"/>
                  </a:cubicBezTo>
                  <a:cubicBezTo>
                    <a:pt x="283" y="177"/>
                    <a:pt x="283" y="177"/>
                    <a:pt x="283" y="177"/>
                  </a:cubicBezTo>
                  <a:cubicBezTo>
                    <a:pt x="285" y="172"/>
                    <a:pt x="291" y="167"/>
                    <a:pt x="293" y="162"/>
                  </a:cubicBezTo>
                  <a:cubicBezTo>
                    <a:pt x="283" y="162"/>
                    <a:pt x="270" y="162"/>
                    <a:pt x="259" y="159"/>
                  </a:cubicBezTo>
                  <a:cubicBezTo>
                    <a:pt x="248" y="159"/>
                    <a:pt x="240" y="159"/>
                    <a:pt x="235" y="162"/>
                  </a:cubicBezTo>
                  <a:cubicBezTo>
                    <a:pt x="230" y="156"/>
                    <a:pt x="222" y="151"/>
                    <a:pt x="225" y="159"/>
                  </a:cubicBezTo>
                  <a:cubicBezTo>
                    <a:pt x="222" y="159"/>
                    <a:pt x="217" y="156"/>
                    <a:pt x="214" y="156"/>
                  </a:cubicBezTo>
                  <a:cubicBezTo>
                    <a:pt x="211" y="156"/>
                    <a:pt x="209" y="156"/>
                    <a:pt x="209" y="156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3" y="154"/>
                    <a:pt x="198" y="154"/>
                    <a:pt x="195" y="156"/>
                  </a:cubicBezTo>
                  <a:cubicBezTo>
                    <a:pt x="190" y="151"/>
                    <a:pt x="190" y="151"/>
                    <a:pt x="188" y="159"/>
                  </a:cubicBezTo>
                  <a:cubicBezTo>
                    <a:pt x="188" y="156"/>
                    <a:pt x="185" y="156"/>
                    <a:pt x="185" y="156"/>
                  </a:cubicBezTo>
                  <a:cubicBezTo>
                    <a:pt x="182" y="156"/>
                    <a:pt x="177" y="156"/>
                    <a:pt x="174" y="156"/>
                  </a:cubicBezTo>
                  <a:cubicBezTo>
                    <a:pt x="166" y="151"/>
                    <a:pt x="158" y="148"/>
                    <a:pt x="148" y="143"/>
                  </a:cubicBezTo>
                  <a:cubicBezTo>
                    <a:pt x="145" y="140"/>
                    <a:pt x="145" y="138"/>
                    <a:pt x="143" y="135"/>
                  </a:cubicBezTo>
                  <a:cubicBezTo>
                    <a:pt x="143" y="132"/>
                    <a:pt x="145" y="130"/>
                    <a:pt x="145" y="130"/>
                  </a:cubicBezTo>
                  <a:lnTo>
                    <a:pt x="143" y="127"/>
                  </a:lnTo>
                  <a:cubicBezTo>
                    <a:pt x="145" y="117"/>
                    <a:pt x="148" y="106"/>
                    <a:pt x="148" y="95"/>
                  </a:cubicBezTo>
                  <a:cubicBezTo>
                    <a:pt x="151" y="90"/>
                    <a:pt x="151" y="85"/>
                    <a:pt x="151" y="80"/>
                  </a:cubicBezTo>
                  <a:lnTo>
                    <a:pt x="153" y="80"/>
                  </a:lnTo>
                  <a:cubicBezTo>
                    <a:pt x="158" y="82"/>
                    <a:pt x="164" y="87"/>
                    <a:pt x="169" y="90"/>
                  </a:cubicBezTo>
                  <a:cubicBezTo>
                    <a:pt x="172" y="87"/>
                    <a:pt x="174" y="87"/>
                    <a:pt x="174" y="93"/>
                  </a:cubicBezTo>
                  <a:cubicBezTo>
                    <a:pt x="180" y="87"/>
                    <a:pt x="177" y="93"/>
                    <a:pt x="182" y="93"/>
                  </a:cubicBezTo>
                  <a:lnTo>
                    <a:pt x="180" y="95"/>
                  </a:lnTo>
                  <a:cubicBezTo>
                    <a:pt x="182" y="95"/>
                    <a:pt x="185" y="95"/>
                    <a:pt x="188" y="98"/>
                  </a:cubicBezTo>
                  <a:cubicBezTo>
                    <a:pt x="193" y="93"/>
                    <a:pt x="190" y="98"/>
                    <a:pt x="195" y="98"/>
                  </a:cubicBezTo>
                  <a:cubicBezTo>
                    <a:pt x="198" y="98"/>
                    <a:pt x="198" y="98"/>
                    <a:pt x="201" y="98"/>
                  </a:cubicBezTo>
                  <a:lnTo>
                    <a:pt x="201" y="101"/>
                  </a:lnTo>
                  <a:cubicBezTo>
                    <a:pt x="206" y="101"/>
                    <a:pt x="211" y="101"/>
                    <a:pt x="219" y="103"/>
                  </a:cubicBezTo>
                  <a:cubicBezTo>
                    <a:pt x="222" y="103"/>
                    <a:pt x="225" y="103"/>
                    <a:pt x="230" y="103"/>
                  </a:cubicBezTo>
                  <a:lnTo>
                    <a:pt x="230" y="106"/>
                  </a:lnTo>
                  <a:lnTo>
                    <a:pt x="233" y="106"/>
                  </a:lnTo>
                  <a:cubicBezTo>
                    <a:pt x="235" y="106"/>
                    <a:pt x="235" y="106"/>
                    <a:pt x="235" y="106"/>
                  </a:cubicBezTo>
                  <a:cubicBezTo>
                    <a:pt x="243" y="103"/>
                    <a:pt x="240" y="103"/>
                    <a:pt x="248" y="109"/>
                  </a:cubicBezTo>
                  <a:cubicBezTo>
                    <a:pt x="248" y="106"/>
                    <a:pt x="248" y="106"/>
                    <a:pt x="248" y="106"/>
                  </a:cubicBezTo>
                  <a:cubicBezTo>
                    <a:pt x="251" y="103"/>
                    <a:pt x="251" y="103"/>
                    <a:pt x="254" y="103"/>
                  </a:cubicBezTo>
                  <a:lnTo>
                    <a:pt x="256" y="106"/>
                  </a:lnTo>
                  <a:cubicBezTo>
                    <a:pt x="259" y="103"/>
                    <a:pt x="259" y="103"/>
                    <a:pt x="259" y="103"/>
                  </a:cubicBezTo>
                  <a:lnTo>
                    <a:pt x="262" y="106"/>
                  </a:lnTo>
                  <a:cubicBezTo>
                    <a:pt x="264" y="106"/>
                    <a:pt x="270" y="106"/>
                    <a:pt x="272" y="109"/>
                  </a:cubicBezTo>
                  <a:cubicBezTo>
                    <a:pt x="275" y="106"/>
                    <a:pt x="275" y="103"/>
                    <a:pt x="275" y="109"/>
                  </a:cubicBezTo>
                  <a:cubicBezTo>
                    <a:pt x="277" y="106"/>
                    <a:pt x="277" y="106"/>
                    <a:pt x="280" y="106"/>
                  </a:cubicBezTo>
                  <a:lnTo>
                    <a:pt x="283" y="109"/>
                  </a:lnTo>
                  <a:cubicBezTo>
                    <a:pt x="291" y="111"/>
                    <a:pt x="288" y="106"/>
                    <a:pt x="293" y="111"/>
                  </a:cubicBezTo>
                  <a:cubicBezTo>
                    <a:pt x="296" y="109"/>
                    <a:pt x="297" y="109"/>
                    <a:pt x="299" y="109"/>
                  </a:cubicBezTo>
                  <a:cubicBezTo>
                    <a:pt x="302" y="109"/>
                    <a:pt x="301" y="109"/>
                    <a:pt x="304" y="109"/>
                  </a:cubicBezTo>
                  <a:cubicBezTo>
                    <a:pt x="317" y="109"/>
                    <a:pt x="330" y="109"/>
                    <a:pt x="344" y="109"/>
                  </a:cubicBezTo>
                  <a:lnTo>
                    <a:pt x="346" y="106"/>
                  </a:lnTo>
                  <a:cubicBezTo>
                    <a:pt x="344" y="106"/>
                    <a:pt x="344" y="106"/>
                    <a:pt x="344" y="106"/>
                  </a:cubicBezTo>
                  <a:cubicBezTo>
                    <a:pt x="344" y="103"/>
                    <a:pt x="346" y="101"/>
                    <a:pt x="346" y="98"/>
                  </a:cubicBezTo>
                  <a:cubicBezTo>
                    <a:pt x="349" y="95"/>
                    <a:pt x="349" y="95"/>
                    <a:pt x="352" y="95"/>
                  </a:cubicBezTo>
                  <a:cubicBezTo>
                    <a:pt x="352" y="93"/>
                    <a:pt x="352" y="93"/>
                    <a:pt x="352" y="93"/>
                  </a:cubicBezTo>
                  <a:lnTo>
                    <a:pt x="354" y="93"/>
                  </a:lnTo>
                  <a:lnTo>
                    <a:pt x="357" y="95"/>
                  </a:lnTo>
                  <a:cubicBezTo>
                    <a:pt x="367" y="85"/>
                    <a:pt x="378" y="72"/>
                    <a:pt x="389" y="61"/>
                  </a:cubicBezTo>
                  <a:cubicBezTo>
                    <a:pt x="394" y="56"/>
                    <a:pt x="399" y="50"/>
                    <a:pt x="407" y="45"/>
                  </a:cubicBezTo>
                  <a:cubicBezTo>
                    <a:pt x="407" y="43"/>
                    <a:pt x="407" y="43"/>
                    <a:pt x="410" y="40"/>
                  </a:cubicBezTo>
                  <a:cubicBezTo>
                    <a:pt x="412" y="40"/>
                    <a:pt x="415" y="37"/>
                    <a:pt x="415" y="37"/>
                  </a:cubicBezTo>
                  <a:cubicBezTo>
                    <a:pt x="415" y="35"/>
                    <a:pt x="418" y="32"/>
                    <a:pt x="418" y="32"/>
                  </a:cubicBezTo>
                  <a:cubicBezTo>
                    <a:pt x="420" y="29"/>
                    <a:pt x="423" y="27"/>
                    <a:pt x="423" y="27"/>
                  </a:cubicBezTo>
                  <a:lnTo>
                    <a:pt x="426" y="27"/>
                  </a:lnTo>
                  <a:cubicBezTo>
                    <a:pt x="431" y="21"/>
                    <a:pt x="436" y="11"/>
                    <a:pt x="442" y="16"/>
                  </a:cubicBezTo>
                  <a:cubicBezTo>
                    <a:pt x="444" y="13"/>
                    <a:pt x="444" y="13"/>
                    <a:pt x="447" y="11"/>
                  </a:cubicBezTo>
                  <a:lnTo>
                    <a:pt x="449" y="13"/>
                  </a:lnTo>
                  <a:cubicBezTo>
                    <a:pt x="452" y="11"/>
                    <a:pt x="457" y="3"/>
                    <a:pt x="457" y="8"/>
                  </a:cubicBezTo>
                  <a:cubicBezTo>
                    <a:pt x="460" y="5"/>
                    <a:pt x="465" y="3"/>
                    <a:pt x="468" y="3"/>
                  </a:cubicBezTo>
                  <a:lnTo>
                    <a:pt x="471" y="5"/>
                  </a:lnTo>
                  <a:lnTo>
                    <a:pt x="473" y="3"/>
                  </a:lnTo>
                  <a:cubicBezTo>
                    <a:pt x="476" y="3"/>
                    <a:pt x="481" y="0"/>
                    <a:pt x="484" y="3"/>
                  </a:cubicBezTo>
                  <a:cubicBezTo>
                    <a:pt x="487" y="3"/>
                    <a:pt x="489" y="3"/>
                    <a:pt x="492" y="5"/>
                  </a:cubicBezTo>
                  <a:cubicBezTo>
                    <a:pt x="494" y="8"/>
                    <a:pt x="497" y="11"/>
                    <a:pt x="502" y="13"/>
                  </a:cubicBezTo>
                  <a:lnTo>
                    <a:pt x="505" y="16"/>
                  </a:lnTo>
                  <a:cubicBezTo>
                    <a:pt x="505" y="19"/>
                    <a:pt x="505" y="19"/>
                    <a:pt x="508" y="24"/>
                  </a:cubicBezTo>
                  <a:cubicBezTo>
                    <a:pt x="510" y="35"/>
                    <a:pt x="510" y="37"/>
                    <a:pt x="508" y="43"/>
                  </a:cubicBezTo>
                  <a:lnTo>
                    <a:pt x="510" y="45"/>
                  </a:lnTo>
                  <a:cubicBezTo>
                    <a:pt x="508" y="50"/>
                    <a:pt x="508" y="56"/>
                    <a:pt x="508" y="64"/>
                  </a:cubicBezTo>
                  <a:cubicBezTo>
                    <a:pt x="508" y="66"/>
                    <a:pt x="505" y="69"/>
                    <a:pt x="505" y="74"/>
                  </a:cubicBezTo>
                  <a:cubicBezTo>
                    <a:pt x="505" y="77"/>
                    <a:pt x="505" y="77"/>
                    <a:pt x="505" y="80"/>
                  </a:cubicBezTo>
                  <a:cubicBezTo>
                    <a:pt x="502" y="82"/>
                    <a:pt x="502" y="85"/>
                    <a:pt x="502" y="87"/>
                  </a:cubicBezTo>
                  <a:lnTo>
                    <a:pt x="500" y="87"/>
                  </a:lnTo>
                  <a:cubicBezTo>
                    <a:pt x="497" y="93"/>
                    <a:pt x="494" y="98"/>
                    <a:pt x="494" y="103"/>
                  </a:cubicBezTo>
                  <a:lnTo>
                    <a:pt x="492" y="103"/>
                  </a:lnTo>
                  <a:cubicBezTo>
                    <a:pt x="487" y="109"/>
                    <a:pt x="479" y="125"/>
                    <a:pt x="463" y="135"/>
                  </a:cubicBezTo>
                  <a:cubicBezTo>
                    <a:pt x="455" y="138"/>
                    <a:pt x="449" y="140"/>
                    <a:pt x="442" y="146"/>
                  </a:cubicBezTo>
                  <a:cubicBezTo>
                    <a:pt x="431" y="148"/>
                    <a:pt x="420" y="151"/>
                    <a:pt x="410" y="154"/>
                  </a:cubicBezTo>
                  <a:cubicBezTo>
                    <a:pt x="399" y="154"/>
                    <a:pt x="391" y="156"/>
                    <a:pt x="381" y="159"/>
                  </a:cubicBezTo>
                  <a:cubicBezTo>
                    <a:pt x="370" y="156"/>
                    <a:pt x="365" y="159"/>
                    <a:pt x="360" y="159"/>
                  </a:cubicBezTo>
                  <a:cubicBezTo>
                    <a:pt x="357" y="162"/>
                    <a:pt x="354" y="162"/>
                    <a:pt x="352" y="167"/>
                  </a:cubicBezTo>
                  <a:cubicBezTo>
                    <a:pt x="349" y="167"/>
                    <a:pt x="346" y="170"/>
                    <a:pt x="344" y="170"/>
                  </a:cubicBezTo>
                  <a:cubicBezTo>
                    <a:pt x="341" y="172"/>
                    <a:pt x="341" y="172"/>
                    <a:pt x="338" y="175"/>
                  </a:cubicBezTo>
                  <a:lnTo>
                    <a:pt x="338" y="177"/>
                  </a:lnTo>
                  <a:cubicBezTo>
                    <a:pt x="336" y="177"/>
                    <a:pt x="333" y="180"/>
                    <a:pt x="333" y="180"/>
                  </a:cubicBezTo>
                  <a:lnTo>
                    <a:pt x="330" y="177"/>
                  </a:lnTo>
                  <a:cubicBezTo>
                    <a:pt x="328" y="180"/>
                    <a:pt x="325" y="183"/>
                    <a:pt x="322" y="185"/>
                  </a:cubicBezTo>
                  <a:lnTo>
                    <a:pt x="322" y="188"/>
                  </a:lnTo>
                  <a:cubicBezTo>
                    <a:pt x="317" y="193"/>
                    <a:pt x="315" y="199"/>
                    <a:pt x="309" y="204"/>
                  </a:cubicBezTo>
                  <a:cubicBezTo>
                    <a:pt x="307" y="204"/>
                    <a:pt x="304" y="201"/>
                    <a:pt x="304" y="209"/>
                  </a:cubicBezTo>
                  <a:cubicBezTo>
                    <a:pt x="304" y="209"/>
                    <a:pt x="299" y="212"/>
                    <a:pt x="299" y="217"/>
                  </a:cubicBezTo>
                  <a:cubicBezTo>
                    <a:pt x="296" y="217"/>
                    <a:pt x="296" y="220"/>
                    <a:pt x="293" y="222"/>
                  </a:cubicBezTo>
                  <a:lnTo>
                    <a:pt x="293" y="225"/>
                  </a:lnTo>
                  <a:cubicBezTo>
                    <a:pt x="291" y="228"/>
                    <a:pt x="288" y="228"/>
                    <a:pt x="285" y="233"/>
                  </a:cubicBezTo>
                  <a:lnTo>
                    <a:pt x="285" y="236"/>
                  </a:lnTo>
                  <a:cubicBezTo>
                    <a:pt x="283" y="238"/>
                    <a:pt x="280" y="244"/>
                    <a:pt x="275" y="249"/>
                  </a:cubicBezTo>
                  <a:lnTo>
                    <a:pt x="275" y="249"/>
                  </a:lnTo>
                  <a:cubicBezTo>
                    <a:pt x="272" y="252"/>
                    <a:pt x="270" y="257"/>
                    <a:pt x="264" y="262"/>
                  </a:cubicBezTo>
                  <a:cubicBezTo>
                    <a:pt x="267" y="262"/>
                    <a:pt x="277" y="254"/>
                    <a:pt x="285" y="262"/>
                  </a:cubicBezTo>
                  <a:cubicBezTo>
                    <a:pt x="288" y="262"/>
                    <a:pt x="291" y="259"/>
                    <a:pt x="293" y="262"/>
                  </a:cubicBezTo>
                  <a:cubicBezTo>
                    <a:pt x="296" y="262"/>
                    <a:pt x="299" y="262"/>
                    <a:pt x="301" y="265"/>
                  </a:cubicBezTo>
                  <a:cubicBezTo>
                    <a:pt x="304" y="265"/>
                    <a:pt x="309" y="262"/>
                    <a:pt x="312" y="262"/>
                  </a:cubicBezTo>
                  <a:lnTo>
                    <a:pt x="315" y="262"/>
                  </a:lnTo>
                  <a:cubicBezTo>
                    <a:pt x="317" y="259"/>
                    <a:pt x="317" y="257"/>
                    <a:pt x="317" y="262"/>
                  </a:cubicBezTo>
                  <a:cubicBezTo>
                    <a:pt x="320" y="262"/>
                    <a:pt x="320" y="262"/>
                    <a:pt x="322" y="262"/>
                  </a:cubicBezTo>
                  <a:cubicBezTo>
                    <a:pt x="325" y="259"/>
                    <a:pt x="326" y="259"/>
                    <a:pt x="328" y="259"/>
                  </a:cubicBezTo>
                  <a:cubicBezTo>
                    <a:pt x="331" y="259"/>
                    <a:pt x="333" y="259"/>
                    <a:pt x="336" y="259"/>
                  </a:cubicBezTo>
                  <a:cubicBezTo>
                    <a:pt x="338" y="257"/>
                    <a:pt x="341" y="257"/>
                    <a:pt x="346" y="257"/>
                  </a:cubicBezTo>
                  <a:cubicBezTo>
                    <a:pt x="349" y="257"/>
                    <a:pt x="352" y="257"/>
                    <a:pt x="357" y="259"/>
                  </a:cubicBezTo>
                  <a:cubicBezTo>
                    <a:pt x="360" y="257"/>
                    <a:pt x="362" y="257"/>
                    <a:pt x="367" y="257"/>
                  </a:cubicBezTo>
                  <a:cubicBezTo>
                    <a:pt x="370" y="257"/>
                    <a:pt x="375" y="257"/>
                    <a:pt x="378" y="259"/>
                  </a:cubicBezTo>
                  <a:cubicBezTo>
                    <a:pt x="383" y="254"/>
                    <a:pt x="381" y="257"/>
                    <a:pt x="386" y="259"/>
                  </a:cubicBezTo>
                  <a:cubicBezTo>
                    <a:pt x="391" y="259"/>
                    <a:pt x="399" y="259"/>
                    <a:pt x="404" y="257"/>
                  </a:cubicBezTo>
                  <a:cubicBezTo>
                    <a:pt x="407" y="257"/>
                    <a:pt x="407" y="257"/>
                    <a:pt x="410" y="259"/>
                  </a:cubicBezTo>
                  <a:cubicBezTo>
                    <a:pt x="412" y="254"/>
                    <a:pt x="412" y="257"/>
                    <a:pt x="415" y="259"/>
                  </a:cubicBezTo>
                  <a:cubicBezTo>
                    <a:pt x="423" y="257"/>
                    <a:pt x="428" y="257"/>
                    <a:pt x="436" y="257"/>
                  </a:cubicBezTo>
                  <a:cubicBezTo>
                    <a:pt x="447" y="257"/>
                    <a:pt x="460" y="257"/>
                    <a:pt x="471" y="257"/>
                  </a:cubicBezTo>
                  <a:cubicBezTo>
                    <a:pt x="487" y="246"/>
                    <a:pt x="494" y="233"/>
                    <a:pt x="502" y="225"/>
                  </a:cubicBezTo>
                  <a:cubicBezTo>
                    <a:pt x="505" y="222"/>
                    <a:pt x="505" y="222"/>
                    <a:pt x="508" y="220"/>
                  </a:cubicBezTo>
                  <a:lnTo>
                    <a:pt x="510" y="220"/>
                  </a:lnTo>
                  <a:cubicBezTo>
                    <a:pt x="513" y="217"/>
                    <a:pt x="516" y="212"/>
                    <a:pt x="516" y="214"/>
                  </a:cubicBezTo>
                  <a:cubicBezTo>
                    <a:pt x="518" y="209"/>
                    <a:pt x="524" y="207"/>
                    <a:pt x="526" y="204"/>
                  </a:cubicBezTo>
                  <a:cubicBezTo>
                    <a:pt x="529" y="201"/>
                    <a:pt x="534" y="199"/>
                    <a:pt x="537" y="199"/>
                  </a:cubicBezTo>
                  <a:cubicBezTo>
                    <a:pt x="537" y="196"/>
                    <a:pt x="537" y="196"/>
                    <a:pt x="539" y="193"/>
                  </a:cubicBezTo>
                  <a:cubicBezTo>
                    <a:pt x="545" y="193"/>
                    <a:pt x="545" y="183"/>
                    <a:pt x="550" y="185"/>
                  </a:cubicBezTo>
                  <a:cubicBezTo>
                    <a:pt x="550" y="183"/>
                    <a:pt x="553" y="179"/>
                    <a:pt x="555" y="177"/>
                  </a:cubicBezTo>
                  <a:cubicBezTo>
                    <a:pt x="558" y="174"/>
                    <a:pt x="561" y="172"/>
                    <a:pt x="561" y="175"/>
                  </a:cubicBezTo>
                  <a:cubicBezTo>
                    <a:pt x="563" y="172"/>
                    <a:pt x="563" y="172"/>
                    <a:pt x="566" y="172"/>
                  </a:cubicBezTo>
                  <a:cubicBezTo>
                    <a:pt x="571" y="167"/>
                    <a:pt x="579" y="159"/>
                    <a:pt x="587" y="154"/>
                  </a:cubicBezTo>
                  <a:cubicBezTo>
                    <a:pt x="587" y="151"/>
                    <a:pt x="590" y="148"/>
                    <a:pt x="590" y="148"/>
                  </a:cubicBezTo>
                  <a:cubicBezTo>
                    <a:pt x="592" y="146"/>
                    <a:pt x="592" y="146"/>
                    <a:pt x="595" y="143"/>
                  </a:cubicBezTo>
                  <a:cubicBezTo>
                    <a:pt x="598" y="143"/>
                    <a:pt x="598" y="143"/>
                    <a:pt x="600" y="143"/>
                  </a:cubicBezTo>
                  <a:cubicBezTo>
                    <a:pt x="600" y="140"/>
                    <a:pt x="600" y="140"/>
                    <a:pt x="600" y="140"/>
                  </a:cubicBezTo>
                  <a:cubicBezTo>
                    <a:pt x="606" y="135"/>
                    <a:pt x="608" y="127"/>
                    <a:pt x="613" y="132"/>
                  </a:cubicBezTo>
                  <a:cubicBezTo>
                    <a:pt x="613" y="130"/>
                    <a:pt x="616" y="127"/>
                    <a:pt x="616" y="127"/>
                  </a:cubicBezTo>
                  <a:lnTo>
                    <a:pt x="619" y="127"/>
                  </a:lnTo>
                  <a:cubicBezTo>
                    <a:pt x="619" y="125"/>
                    <a:pt x="619" y="125"/>
                    <a:pt x="621" y="122"/>
                  </a:cubicBezTo>
                  <a:cubicBezTo>
                    <a:pt x="624" y="122"/>
                    <a:pt x="627" y="119"/>
                    <a:pt x="629" y="119"/>
                  </a:cubicBezTo>
                  <a:cubicBezTo>
                    <a:pt x="632" y="117"/>
                    <a:pt x="635" y="114"/>
                    <a:pt x="637" y="111"/>
                  </a:cubicBezTo>
                  <a:cubicBezTo>
                    <a:pt x="640" y="111"/>
                    <a:pt x="640" y="111"/>
                    <a:pt x="640" y="111"/>
                  </a:cubicBezTo>
                  <a:cubicBezTo>
                    <a:pt x="640" y="109"/>
                    <a:pt x="640" y="109"/>
                    <a:pt x="640" y="109"/>
                  </a:cubicBezTo>
                  <a:cubicBezTo>
                    <a:pt x="643" y="106"/>
                    <a:pt x="643" y="106"/>
                    <a:pt x="645" y="106"/>
                  </a:cubicBezTo>
                  <a:cubicBezTo>
                    <a:pt x="648" y="106"/>
                    <a:pt x="651" y="103"/>
                    <a:pt x="653" y="106"/>
                  </a:cubicBezTo>
                  <a:cubicBezTo>
                    <a:pt x="656" y="103"/>
                    <a:pt x="658" y="103"/>
                    <a:pt x="661" y="101"/>
                  </a:cubicBezTo>
                  <a:cubicBezTo>
                    <a:pt x="661" y="98"/>
                    <a:pt x="661" y="98"/>
                    <a:pt x="661" y="98"/>
                  </a:cubicBezTo>
                  <a:lnTo>
                    <a:pt x="664" y="95"/>
                  </a:lnTo>
                  <a:lnTo>
                    <a:pt x="666" y="95"/>
                  </a:lnTo>
                  <a:cubicBezTo>
                    <a:pt x="672" y="90"/>
                    <a:pt x="674" y="90"/>
                    <a:pt x="680" y="87"/>
                  </a:cubicBezTo>
                  <a:lnTo>
                    <a:pt x="682" y="85"/>
                  </a:lnTo>
                  <a:lnTo>
                    <a:pt x="685" y="87"/>
                  </a:lnTo>
                  <a:cubicBezTo>
                    <a:pt x="685" y="87"/>
                    <a:pt x="688" y="85"/>
                    <a:pt x="688" y="87"/>
                  </a:cubicBezTo>
                  <a:cubicBezTo>
                    <a:pt x="690" y="87"/>
                    <a:pt x="693" y="85"/>
                    <a:pt x="696" y="85"/>
                  </a:cubicBezTo>
                  <a:cubicBezTo>
                    <a:pt x="698" y="85"/>
                    <a:pt x="698" y="85"/>
                    <a:pt x="701" y="85"/>
                  </a:cubicBezTo>
                  <a:lnTo>
                    <a:pt x="703" y="85"/>
                  </a:lnTo>
                  <a:cubicBezTo>
                    <a:pt x="706" y="85"/>
                    <a:pt x="709" y="85"/>
                    <a:pt x="709" y="87"/>
                  </a:cubicBezTo>
                  <a:cubicBezTo>
                    <a:pt x="714" y="82"/>
                    <a:pt x="717" y="90"/>
                    <a:pt x="722" y="93"/>
                  </a:cubicBezTo>
                  <a:cubicBezTo>
                    <a:pt x="727" y="98"/>
                    <a:pt x="725" y="98"/>
                    <a:pt x="730" y="103"/>
                  </a:cubicBezTo>
                  <a:cubicBezTo>
                    <a:pt x="730" y="106"/>
                    <a:pt x="735" y="111"/>
                    <a:pt x="733" y="117"/>
                  </a:cubicBezTo>
                  <a:cubicBezTo>
                    <a:pt x="733" y="119"/>
                    <a:pt x="733" y="119"/>
                    <a:pt x="733" y="122"/>
                  </a:cubicBezTo>
                  <a:lnTo>
                    <a:pt x="735" y="125"/>
                  </a:lnTo>
                  <a:lnTo>
                    <a:pt x="735" y="127"/>
                  </a:lnTo>
                  <a:lnTo>
                    <a:pt x="733" y="130"/>
                  </a:lnTo>
                  <a:cubicBezTo>
                    <a:pt x="733" y="130"/>
                    <a:pt x="733" y="132"/>
                    <a:pt x="733" y="135"/>
                  </a:cubicBezTo>
                  <a:lnTo>
                    <a:pt x="735" y="138"/>
                  </a:lnTo>
                  <a:cubicBezTo>
                    <a:pt x="735" y="143"/>
                    <a:pt x="735" y="148"/>
                    <a:pt x="733" y="156"/>
                  </a:cubicBezTo>
                  <a:lnTo>
                    <a:pt x="733" y="156"/>
                  </a:lnTo>
                  <a:cubicBezTo>
                    <a:pt x="730" y="159"/>
                    <a:pt x="730" y="162"/>
                    <a:pt x="730" y="164"/>
                  </a:cubicBezTo>
                  <a:lnTo>
                    <a:pt x="733" y="167"/>
                  </a:lnTo>
                  <a:cubicBezTo>
                    <a:pt x="730" y="170"/>
                    <a:pt x="730" y="170"/>
                    <a:pt x="730" y="172"/>
                  </a:cubicBezTo>
                  <a:lnTo>
                    <a:pt x="733" y="175"/>
                  </a:lnTo>
                  <a:cubicBezTo>
                    <a:pt x="730" y="180"/>
                    <a:pt x="730" y="183"/>
                    <a:pt x="727" y="188"/>
                  </a:cubicBezTo>
                  <a:lnTo>
                    <a:pt x="725" y="188"/>
                  </a:lnTo>
                  <a:lnTo>
                    <a:pt x="725" y="191"/>
                  </a:lnTo>
                  <a:lnTo>
                    <a:pt x="727" y="191"/>
                  </a:lnTo>
                  <a:lnTo>
                    <a:pt x="725" y="193"/>
                  </a:lnTo>
                  <a:lnTo>
                    <a:pt x="725" y="196"/>
                  </a:lnTo>
                  <a:cubicBezTo>
                    <a:pt x="719" y="201"/>
                    <a:pt x="722" y="204"/>
                    <a:pt x="719" y="214"/>
                  </a:cubicBezTo>
                  <a:cubicBezTo>
                    <a:pt x="717" y="214"/>
                    <a:pt x="717" y="214"/>
                    <a:pt x="717" y="217"/>
                  </a:cubicBezTo>
                  <a:cubicBezTo>
                    <a:pt x="717" y="220"/>
                    <a:pt x="714" y="222"/>
                    <a:pt x="714" y="225"/>
                  </a:cubicBezTo>
                  <a:lnTo>
                    <a:pt x="711" y="222"/>
                  </a:lnTo>
                  <a:cubicBezTo>
                    <a:pt x="709" y="225"/>
                    <a:pt x="706" y="230"/>
                    <a:pt x="703" y="236"/>
                  </a:cubicBezTo>
                  <a:lnTo>
                    <a:pt x="703" y="238"/>
                  </a:lnTo>
                  <a:cubicBezTo>
                    <a:pt x="701" y="238"/>
                    <a:pt x="701" y="241"/>
                    <a:pt x="698" y="244"/>
                  </a:cubicBezTo>
                  <a:cubicBezTo>
                    <a:pt x="696" y="246"/>
                    <a:pt x="693" y="249"/>
                    <a:pt x="693" y="252"/>
                  </a:cubicBezTo>
                  <a:cubicBezTo>
                    <a:pt x="688" y="254"/>
                    <a:pt x="682" y="257"/>
                    <a:pt x="680" y="262"/>
                  </a:cubicBezTo>
                  <a:cubicBezTo>
                    <a:pt x="677" y="262"/>
                    <a:pt x="677" y="262"/>
                    <a:pt x="674" y="265"/>
                  </a:cubicBezTo>
                  <a:lnTo>
                    <a:pt x="674" y="267"/>
                  </a:lnTo>
                  <a:cubicBezTo>
                    <a:pt x="666" y="270"/>
                    <a:pt x="669" y="265"/>
                    <a:pt x="664" y="273"/>
                  </a:cubicBezTo>
                  <a:cubicBezTo>
                    <a:pt x="661" y="273"/>
                    <a:pt x="656" y="275"/>
                    <a:pt x="653" y="278"/>
                  </a:cubicBezTo>
                  <a:cubicBezTo>
                    <a:pt x="653" y="278"/>
                    <a:pt x="651" y="278"/>
                    <a:pt x="648" y="278"/>
                  </a:cubicBezTo>
                  <a:cubicBezTo>
                    <a:pt x="645" y="278"/>
                    <a:pt x="643" y="278"/>
                    <a:pt x="640" y="281"/>
                  </a:cubicBezTo>
                  <a:cubicBezTo>
                    <a:pt x="637" y="281"/>
                    <a:pt x="635" y="281"/>
                    <a:pt x="632" y="281"/>
                  </a:cubicBezTo>
                  <a:lnTo>
                    <a:pt x="632" y="283"/>
                  </a:lnTo>
                  <a:cubicBezTo>
                    <a:pt x="632" y="283"/>
                    <a:pt x="630" y="283"/>
                    <a:pt x="627" y="283"/>
                  </a:cubicBezTo>
                  <a:cubicBezTo>
                    <a:pt x="625" y="283"/>
                    <a:pt x="621" y="283"/>
                    <a:pt x="616" y="286"/>
                  </a:cubicBezTo>
                  <a:cubicBezTo>
                    <a:pt x="616" y="283"/>
                    <a:pt x="616" y="283"/>
                    <a:pt x="616" y="283"/>
                  </a:cubicBezTo>
                  <a:cubicBezTo>
                    <a:pt x="611" y="283"/>
                    <a:pt x="608" y="286"/>
                    <a:pt x="603" y="286"/>
                  </a:cubicBezTo>
                  <a:cubicBezTo>
                    <a:pt x="595" y="286"/>
                    <a:pt x="590" y="283"/>
                    <a:pt x="587" y="289"/>
                  </a:cubicBezTo>
                  <a:cubicBezTo>
                    <a:pt x="584" y="286"/>
                    <a:pt x="585" y="289"/>
                    <a:pt x="582" y="289"/>
                  </a:cubicBezTo>
                  <a:cubicBezTo>
                    <a:pt x="580" y="289"/>
                    <a:pt x="576" y="289"/>
                    <a:pt x="574" y="289"/>
                  </a:cubicBezTo>
                  <a:cubicBezTo>
                    <a:pt x="571" y="289"/>
                    <a:pt x="571" y="289"/>
                    <a:pt x="571" y="291"/>
                  </a:cubicBezTo>
                  <a:cubicBezTo>
                    <a:pt x="566" y="286"/>
                    <a:pt x="563" y="289"/>
                    <a:pt x="555" y="291"/>
                  </a:cubicBezTo>
                  <a:cubicBezTo>
                    <a:pt x="553" y="291"/>
                    <a:pt x="550" y="289"/>
                    <a:pt x="545" y="289"/>
                  </a:cubicBezTo>
                  <a:lnTo>
                    <a:pt x="542" y="291"/>
                  </a:lnTo>
                  <a:lnTo>
                    <a:pt x="539" y="289"/>
                  </a:lnTo>
                  <a:cubicBezTo>
                    <a:pt x="537" y="286"/>
                    <a:pt x="534" y="286"/>
                    <a:pt x="534" y="286"/>
                  </a:cubicBezTo>
                  <a:cubicBezTo>
                    <a:pt x="531" y="286"/>
                    <a:pt x="529" y="286"/>
                    <a:pt x="529" y="286"/>
                  </a:cubicBezTo>
                  <a:cubicBezTo>
                    <a:pt x="526" y="283"/>
                    <a:pt x="524" y="281"/>
                    <a:pt x="524" y="283"/>
                  </a:cubicBezTo>
                  <a:cubicBezTo>
                    <a:pt x="518" y="283"/>
                    <a:pt x="516" y="283"/>
                    <a:pt x="510" y="286"/>
                  </a:cubicBezTo>
                  <a:lnTo>
                    <a:pt x="508" y="286"/>
                  </a:lnTo>
                  <a:cubicBezTo>
                    <a:pt x="505" y="286"/>
                    <a:pt x="502" y="286"/>
                    <a:pt x="502" y="286"/>
                  </a:cubicBezTo>
                  <a:cubicBezTo>
                    <a:pt x="497" y="291"/>
                    <a:pt x="489" y="299"/>
                    <a:pt x="481" y="307"/>
                  </a:cubicBezTo>
                  <a:cubicBezTo>
                    <a:pt x="481" y="307"/>
                    <a:pt x="476" y="304"/>
                    <a:pt x="479" y="312"/>
                  </a:cubicBezTo>
                  <a:lnTo>
                    <a:pt x="476" y="312"/>
                  </a:lnTo>
                  <a:cubicBezTo>
                    <a:pt x="471" y="318"/>
                    <a:pt x="465" y="326"/>
                    <a:pt x="463" y="334"/>
                  </a:cubicBezTo>
                  <a:lnTo>
                    <a:pt x="463" y="336"/>
                  </a:lnTo>
                  <a:cubicBezTo>
                    <a:pt x="460" y="339"/>
                    <a:pt x="457" y="339"/>
                    <a:pt x="455" y="341"/>
                  </a:cubicBezTo>
                  <a:cubicBezTo>
                    <a:pt x="455" y="349"/>
                    <a:pt x="449" y="349"/>
                    <a:pt x="449" y="363"/>
                  </a:cubicBezTo>
                  <a:cubicBezTo>
                    <a:pt x="452" y="368"/>
                    <a:pt x="455" y="373"/>
                    <a:pt x="457" y="379"/>
                  </a:cubicBezTo>
                  <a:lnTo>
                    <a:pt x="460" y="379"/>
                  </a:lnTo>
                  <a:lnTo>
                    <a:pt x="460" y="381"/>
                  </a:lnTo>
                  <a:cubicBezTo>
                    <a:pt x="460" y="381"/>
                    <a:pt x="463" y="379"/>
                    <a:pt x="463" y="381"/>
                  </a:cubicBezTo>
                  <a:cubicBezTo>
                    <a:pt x="465" y="384"/>
                    <a:pt x="465" y="384"/>
                    <a:pt x="468" y="386"/>
                  </a:cubicBezTo>
                  <a:cubicBezTo>
                    <a:pt x="468" y="386"/>
                    <a:pt x="465" y="389"/>
                    <a:pt x="468" y="389"/>
                  </a:cubicBezTo>
                  <a:cubicBezTo>
                    <a:pt x="468" y="389"/>
                    <a:pt x="465" y="386"/>
                    <a:pt x="465" y="389"/>
                  </a:cubicBezTo>
                  <a:lnTo>
                    <a:pt x="468" y="392"/>
                  </a:lnTo>
                  <a:cubicBezTo>
                    <a:pt x="471" y="392"/>
                    <a:pt x="471" y="392"/>
                    <a:pt x="471" y="392"/>
                  </a:cubicBezTo>
                  <a:lnTo>
                    <a:pt x="471" y="394"/>
                  </a:lnTo>
                  <a:cubicBezTo>
                    <a:pt x="473" y="397"/>
                    <a:pt x="479" y="400"/>
                    <a:pt x="481" y="402"/>
                  </a:cubicBezTo>
                  <a:lnTo>
                    <a:pt x="481" y="405"/>
                  </a:lnTo>
                  <a:lnTo>
                    <a:pt x="484" y="402"/>
                  </a:lnTo>
                  <a:lnTo>
                    <a:pt x="487" y="405"/>
                  </a:lnTo>
                  <a:cubicBezTo>
                    <a:pt x="489" y="402"/>
                    <a:pt x="489" y="402"/>
                    <a:pt x="489" y="402"/>
                  </a:cubicBezTo>
                  <a:cubicBezTo>
                    <a:pt x="487" y="400"/>
                    <a:pt x="484" y="400"/>
                    <a:pt x="484" y="400"/>
                  </a:cubicBezTo>
                  <a:cubicBezTo>
                    <a:pt x="489" y="394"/>
                    <a:pt x="487" y="397"/>
                    <a:pt x="494" y="402"/>
                  </a:cubicBezTo>
                  <a:lnTo>
                    <a:pt x="492" y="405"/>
                  </a:lnTo>
                  <a:cubicBezTo>
                    <a:pt x="494" y="405"/>
                    <a:pt x="497" y="408"/>
                    <a:pt x="500" y="410"/>
                  </a:cubicBezTo>
                  <a:lnTo>
                    <a:pt x="502" y="408"/>
                  </a:lnTo>
                  <a:cubicBezTo>
                    <a:pt x="505" y="410"/>
                    <a:pt x="508" y="413"/>
                    <a:pt x="510" y="416"/>
                  </a:cubicBezTo>
                  <a:lnTo>
                    <a:pt x="513" y="418"/>
                  </a:lnTo>
                  <a:lnTo>
                    <a:pt x="513" y="421"/>
                  </a:lnTo>
                  <a:lnTo>
                    <a:pt x="516" y="418"/>
                  </a:lnTo>
                  <a:cubicBezTo>
                    <a:pt x="518" y="421"/>
                    <a:pt x="518" y="421"/>
                    <a:pt x="521" y="423"/>
                  </a:cubicBezTo>
                  <a:lnTo>
                    <a:pt x="518" y="426"/>
                  </a:lnTo>
                  <a:cubicBezTo>
                    <a:pt x="521" y="426"/>
                    <a:pt x="524" y="429"/>
                    <a:pt x="524" y="429"/>
                  </a:cubicBezTo>
                  <a:cubicBezTo>
                    <a:pt x="526" y="437"/>
                    <a:pt x="531" y="442"/>
                    <a:pt x="534" y="450"/>
                  </a:cubicBezTo>
                  <a:lnTo>
                    <a:pt x="537" y="453"/>
                  </a:lnTo>
                  <a:cubicBezTo>
                    <a:pt x="534" y="458"/>
                    <a:pt x="534" y="463"/>
                    <a:pt x="537" y="468"/>
                  </a:cubicBezTo>
                  <a:cubicBezTo>
                    <a:pt x="534" y="474"/>
                    <a:pt x="531" y="479"/>
                    <a:pt x="529" y="487"/>
                  </a:cubicBezTo>
                  <a:cubicBezTo>
                    <a:pt x="526" y="490"/>
                    <a:pt x="526" y="492"/>
                    <a:pt x="524" y="495"/>
                  </a:cubicBezTo>
                  <a:cubicBezTo>
                    <a:pt x="521" y="495"/>
                    <a:pt x="518" y="498"/>
                    <a:pt x="516" y="500"/>
                  </a:cubicBezTo>
                  <a:lnTo>
                    <a:pt x="518" y="503"/>
                  </a:lnTo>
                  <a:cubicBezTo>
                    <a:pt x="513" y="506"/>
                    <a:pt x="510" y="511"/>
                    <a:pt x="508" y="516"/>
                  </a:cubicBezTo>
                  <a:lnTo>
                    <a:pt x="510" y="519"/>
                  </a:lnTo>
                  <a:cubicBezTo>
                    <a:pt x="508" y="519"/>
                    <a:pt x="505" y="521"/>
                    <a:pt x="502" y="524"/>
                  </a:cubicBezTo>
                  <a:cubicBezTo>
                    <a:pt x="502" y="524"/>
                    <a:pt x="500" y="524"/>
                    <a:pt x="497" y="524"/>
                  </a:cubicBezTo>
                  <a:cubicBezTo>
                    <a:pt x="494" y="524"/>
                    <a:pt x="494" y="527"/>
                    <a:pt x="492" y="529"/>
                  </a:cubicBezTo>
                  <a:cubicBezTo>
                    <a:pt x="489" y="529"/>
                    <a:pt x="487" y="532"/>
                    <a:pt x="487" y="532"/>
                  </a:cubicBezTo>
                  <a:cubicBezTo>
                    <a:pt x="484" y="532"/>
                    <a:pt x="484" y="532"/>
                    <a:pt x="484" y="532"/>
                  </a:cubicBezTo>
                  <a:cubicBezTo>
                    <a:pt x="484" y="532"/>
                    <a:pt x="481" y="535"/>
                    <a:pt x="481" y="537"/>
                  </a:cubicBezTo>
                  <a:cubicBezTo>
                    <a:pt x="479" y="537"/>
                    <a:pt x="479" y="537"/>
                    <a:pt x="476" y="540"/>
                  </a:cubicBezTo>
                  <a:cubicBezTo>
                    <a:pt x="473" y="543"/>
                    <a:pt x="473" y="543"/>
                    <a:pt x="471" y="545"/>
                  </a:cubicBezTo>
                  <a:cubicBezTo>
                    <a:pt x="468" y="543"/>
                    <a:pt x="468" y="543"/>
                    <a:pt x="465" y="543"/>
                  </a:cubicBezTo>
                  <a:cubicBezTo>
                    <a:pt x="463" y="543"/>
                    <a:pt x="463" y="545"/>
                    <a:pt x="460" y="548"/>
                  </a:cubicBezTo>
                  <a:cubicBezTo>
                    <a:pt x="457" y="545"/>
                    <a:pt x="457" y="548"/>
                    <a:pt x="455" y="550"/>
                  </a:cubicBezTo>
                  <a:cubicBezTo>
                    <a:pt x="452" y="550"/>
                    <a:pt x="452" y="550"/>
                    <a:pt x="449" y="550"/>
                  </a:cubicBezTo>
                  <a:cubicBezTo>
                    <a:pt x="449" y="550"/>
                    <a:pt x="447" y="553"/>
                    <a:pt x="449" y="553"/>
                  </a:cubicBezTo>
                  <a:cubicBezTo>
                    <a:pt x="447" y="553"/>
                    <a:pt x="444" y="553"/>
                    <a:pt x="439" y="556"/>
                  </a:cubicBezTo>
                  <a:cubicBezTo>
                    <a:pt x="436" y="556"/>
                    <a:pt x="434" y="558"/>
                    <a:pt x="431" y="561"/>
                  </a:cubicBezTo>
                  <a:cubicBezTo>
                    <a:pt x="428" y="561"/>
                    <a:pt x="426" y="564"/>
                    <a:pt x="423" y="566"/>
                  </a:cubicBezTo>
                  <a:cubicBezTo>
                    <a:pt x="423" y="566"/>
                    <a:pt x="420" y="564"/>
                    <a:pt x="420" y="566"/>
                  </a:cubicBezTo>
                  <a:cubicBezTo>
                    <a:pt x="415" y="569"/>
                    <a:pt x="412" y="572"/>
                    <a:pt x="407" y="574"/>
                  </a:cubicBezTo>
                  <a:cubicBezTo>
                    <a:pt x="407" y="574"/>
                    <a:pt x="410" y="574"/>
                    <a:pt x="407" y="580"/>
                  </a:cubicBezTo>
                  <a:cubicBezTo>
                    <a:pt x="407" y="582"/>
                    <a:pt x="410" y="585"/>
                    <a:pt x="412" y="588"/>
                  </a:cubicBezTo>
                  <a:lnTo>
                    <a:pt x="415" y="588"/>
                  </a:lnTo>
                  <a:lnTo>
                    <a:pt x="412" y="590"/>
                  </a:lnTo>
                  <a:cubicBezTo>
                    <a:pt x="415" y="593"/>
                    <a:pt x="415" y="598"/>
                    <a:pt x="418" y="601"/>
                  </a:cubicBezTo>
                  <a:cubicBezTo>
                    <a:pt x="420" y="601"/>
                    <a:pt x="423" y="603"/>
                    <a:pt x="423" y="603"/>
                  </a:cubicBezTo>
                  <a:cubicBezTo>
                    <a:pt x="426" y="606"/>
                    <a:pt x="420" y="609"/>
                    <a:pt x="423" y="611"/>
                  </a:cubicBezTo>
                  <a:cubicBezTo>
                    <a:pt x="423" y="611"/>
                    <a:pt x="426" y="614"/>
                    <a:pt x="426" y="617"/>
                  </a:cubicBezTo>
                  <a:cubicBezTo>
                    <a:pt x="426" y="619"/>
                    <a:pt x="428" y="622"/>
                    <a:pt x="431" y="627"/>
                  </a:cubicBezTo>
                  <a:cubicBezTo>
                    <a:pt x="431" y="627"/>
                    <a:pt x="434" y="630"/>
                    <a:pt x="434" y="633"/>
                  </a:cubicBezTo>
                  <a:cubicBezTo>
                    <a:pt x="434" y="635"/>
                    <a:pt x="434" y="635"/>
                    <a:pt x="434" y="638"/>
                  </a:cubicBezTo>
                  <a:cubicBezTo>
                    <a:pt x="436" y="640"/>
                    <a:pt x="436" y="640"/>
                    <a:pt x="439" y="643"/>
                  </a:cubicBezTo>
                  <a:lnTo>
                    <a:pt x="436" y="646"/>
                  </a:lnTo>
                  <a:cubicBezTo>
                    <a:pt x="439" y="648"/>
                    <a:pt x="439" y="648"/>
                    <a:pt x="442" y="654"/>
                  </a:cubicBezTo>
                  <a:cubicBezTo>
                    <a:pt x="439" y="656"/>
                    <a:pt x="439" y="656"/>
                    <a:pt x="439" y="659"/>
                  </a:cubicBezTo>
                  <a:cubicBezTo>
                    <a:pt x="442" y="662"/>
                    <a:pt x="442" y="667"/>
                    <a:pt x="442" y="672"/>
                  </a:cubicBezTo>
                  <a:lnTo>
                    <a:pt x="444" y="675"/>
                  </a:lnTo>
                  <a:cubicBezTo>
                    <a:pt x="444" y="677"/>
                    <a:pt x="444" y="677"/>
                    <a:pt x="444" y="680"/>
                  </a:cubicBezTo>
                  <a:lnTo>
                    <a:pt x="442" y="680"/>
                  </a:lnTo>
                  <a:lnTo>
                    <a:pt x="444" y="683"/>
                  </a:lnTo>
                  <a:lnTo>
                    <a:pt x="444" y="685"/>
                  </a:lnTo>
                  <a:cubicBezTo>
                    <a:pt x="444" y="688"/>
                    <a:pt x="447" y="688"/>
                    <a:pt x="447" y="693"/>
                  </a:cubicBezTo>
                  <a:cubicBezTo>
                    <a:pt x="447" y="696"/>
                    <a:pt x="447" y="696"/>
                    <a:pt x="447" y="699"/>
                  </a:cubicBezTo>
                  <a:cubicBezTo>
                    <a:pt x="449" y="701"/>
                    <a:pt x="449" y="701"/>
                    <a:pt x="452" y="704"/>
                  </a:cubicBezTo>
                  <a:cubicBezTo>
                    <a:pt x="452" y="709"/>
                    <a:pt x="452" y="709"/>
                    <a:pt x="449" y="712"/>
                  </a:cubicBezTo>
                  <a:lnTo>
                    <a:pt x="449" y="715"/>
                  </a:lnTo>
                  <a:cubicBezTo>
                    <a:pt x="452" y="717"/>
                    <a:pt x="455" y="720"/>
                    <a:pt x="455" y="725"/>
                  </a:cubicBezTo>
                  <a:cubicBezTo>
                    <a:pt x="455" y="725"/>
                    <a:pt x="455" y="728"/>
                    <a:pt x="457" y="730"/>
                  </a:cubicBezTo>
                  <a:cubicBezTo>
                    <a:pt x="457" y="733"/>
                    <a:pt x="455" y="741"/>
                    <a:pt x="460" y="749"/>
                  </a:cubicBezTo>
                  <a:lnTo>
                    <a:pt x="460" y="749"/>
                  </a:lnTo>
                  <a:lnTo>
                    <a:pt x="463" y="752"/>
                  </a:lnTo>
                  <a:cubicBezTo>
                    <a:pt x="463" y="752"/>
                    <a:pt x="460" y="754"/>
                    <a:pt x="460" y="757"/>
                  </a:cubicBezTo>
                  <a:cubicBezTo>
                    <a:pt x="460" y="759"/>
                    <a:pt x="463" y="762"/>
                    <a:pt x="463" y="765"/>
                  </a:cubicBezTo>
                  <a:cubicBezTo>
                    <a:pt x="457" y="770"/>
                    <a:pt x="465" y="767"/>
                    <a:pt x="460" y="773"/>
                  </a:cubicBezTo>
                  <a:cubicBezTo>
                    <a:pt x="460" y="775"/>
                    <a:pt x="463" y="775"/>
                    <a:pt x="463" y="781"/>
                  </a:cubicBezTo>
                  <a:lnTo>
                    <a:pt x="460" y="781"/>
                  </a:lnTo>
                  <a:cubicBezTo>
                    <a:pt x="460" y="783"/>
                    <a:pt x="460" y="783"/>
                    <a:pt x="460" y="786"/>
                  </a:cubicBezTo>
                  <a:cubicBezTo>
                    <a:pt x="460" y="794"/>
                    <a:pt x="457" y="802"/>
                    <a:pt x="455" y="810"/>
                  </a:cubicBezTo>
                  <a:cubicBezTo>
                    <a:pt x="452" y="812"/>
                    <a:pt x="449" y="815"/>
                    <a:pt x="447" y="818"/>
                  </a:cubicBezTo>
                  <a:cubicBezTo>
                    <a:pt x="444" y="818"/>
                    <a:pt x="442" y="820"/>
                    <a:pt x="439" y="820"/>
                  </a:cubicBezTo>
                  <a:cubicBezTo>
                    <a:pt x="434" y="818"/>
                    <a:pt x="428" y="818"/>
                    <a:pt x="423" y="815"/>
                  </a:cubicBezTo>
                  <a:cubicBezTo>
                    <a:pt x="444" y="831"/>
                    <a:pt x="442" y="831"/>
                    <a:pt x="439" y="831"/>
                  </a:cubicBezTo>
                  <a:close/>
                  <a:moveTo>
                    <a:pt x="502" y="413"/>
                  </a:moveTo>
                  <a:cubicBezTo>
                    <a:pt x="505" y="416"/>
                    <a:pt x="505" y="416"/>
                    <a:pt x="508" y="418"/>
                  </a:cubicBezTo>
                  <a:cubicBezTo>
                    <a:pt x="508" y="416"/>
                    <a:pt x="508" y="416"/>
                    <a:pt x="508" y="413"/>
                  </a:cubicBezTo>
                  <a:cubicBezTo>
                    <a:pt x="505" y="413"/>
                    <a:pt x="502" y="410"/>
                    <a:pt x="502" y="413"/>
                  </a:cubicBezTo>
                  <a:cubicBezTo>
                    <a:pt x="502" y="408"/>
                    <a:pt x="502" y="408"/>
                    <a:pt x="502" y="408"/>
                  </a:cubicBezTo>
                  <a:cubicBezTo>
                    <a:pt x="500" y="405"/>
                    <a:pt x="497" y="405"/>
                    <a:pt x="494" y="402"/>
                  </a:cubicBezTo>
                  <a:cubicBezTo>
                    <a:pt x="494" y="408"/>
                    <a:pt x="497" y="410"/>
                    <a:pt x="502" y="413"/>
                  </a:cubicBezTo>
                  <a:close/>
                  <a:moveTo>
                    <a:pt x="66" y="371"/>
                  </a:moveTo>
                  <a:lnTo>
                    <a:pt x="66" y="371"/>
                  </a:lnTo>
                  <a:cubicBezTo>
                    <a:pt x="68" y="368"/>
                    <a:pt x="66" y="368"/>
                    <a:pt x="66" y="368"/>
                  </a:cubicBezTo>
                  <a:cubicBezTo>
                    <a:pt x="66" y="368"/>
                    <a:pt x="63" y="365"/>
                    <a:pt x="63" y="368"/>
                  </a:cubicBezTo>
                  <a:cubicBezTo>
                    <a:pt x="66" y="365"/>
                    <a:pt x="66" y="368"/>
                    <a:pt x="66" y="371"/>
                  </a:cubicBezTo>
                  <a:close/>
                  <a:moveTo>
                    <a:pt x="166" y="458"/>
                  </a:moveTo>
                  <a:cubicBezTo>
                    <a:pt x="166" y="455"/>
                    <a:pt x="166" y="453"/>
                    <a:pt x="166" y="453"/>
                  </a:cubicBezTo>
                  <a:cubicBezTo>
                    <a:pt x="169" y="453"/>
                    <a:pt x="169" y="455"/>
                    <a:pt x="166" y="458"/>
                  </a:cubicBezTo>
                  <a:close/>
                  <a:moveTo>
                    <a:pt x="111" y="439"/>
                  </a:moveTo>
                  <a:lnTo>
                    <a:pt x="113" y="442"/>
                  </a:lnTo>
                  <a:cubicBezTo>
                    <a:pt x="113" y="439"/>
                    <a:pt x="113" y="439"/>
                    <a:pt x="113" y="439"/>
                  </a:cubicBezTo>
                  <a:lnTo>
                    <a:pt x="116" y="437"/>
                  </a:lnTo>
                  <a:lnTo>
                    <a:pt x="119" y="437"/>
                  </a:lnTo>
                  <a:lnTo>
                    <a:pt x="116" y="439"/>
                  </a:lnTo>
                  <a:cubicBezTo>
                    <a:pt x="119" y="437"/>
                    <a:pt x="119" y="437"/>
                    <a:pt x="119" y="434"/>
                  </a:cubicBezTo>
                  <a:cubicBezTo>
                    <a:pt x="119" y="434"/>
                    <a:pt x="116" y="431"/>
                    <a:pt x="116" y="434"/>
                  </a:cubicBezTo>
                  <a:cubicBezTo>
                    <a:pt x="119" y="431"/>
                    <a:pt x="121" y="426"/>
                    <a:pt x="124" y="423"/>
                  </a:cubicBezTo>
                  <a:cubicBezTo>
                    <a:pt x="124" y="421"/>
                    <a:pt x="124" y="421"/>
                    <a:pt x="124" y="418"/>
                  </a:cubicBezTo>
                  <a:lnTo>
                    <a:pt x="127" y="418"/>
                  </a:lnTo>
                  <a:cubicBezTo>
                    <a:pt x="127" y="416"/>
                    <a:pt x="127" y="416"/>
                    <a:pt x="127" y="416"/>
                  </a:cubicBezTo>
                  <a:cubicBezTo>
                    <a:pt x="132" y="416"/>
                    <a:pt x="129" y="405"/>
                    <a:pt x="135" y="410"/>
                  </a:cubicBezTo>
                  <a:lnTo>
                    <a:pt x="137" y="408"/>
                  </a:lnTo>
                  <a:cubicBezTo>
                    <a:pt x="135" y="405"/>
                    <a:pt x="135" y="405"/>
                    <a:pt x="132" y="405"/>
                  </a:cubicBezTo>
                  <a:cubicBezTo>
                    <a:pt x="137" y="400"/>
                    <a:pt x="137" y="402"/>
                    <a:pt x="140" y="400"/>
                  </a:cubicBezTo>
                  <a:cubicBezTo>
                    <a:pt x="140" y="397"/>
                    <a:pt x="140" y="394"/>
                    <a:pt x="140" y="394"/>
                  </a:cubicBezTo>
                  <a:cubicBezTo>
                    <a:pt x="143" y="394"/>
                    <a:pt x="143" y="394"/>
                    <a:pt x="145" y="392"/>
                  </a:cubicBezTo>
                  <a:cubicBezTo>
                    <a:pt x="145" y="389"/>
                    <a:pt x="148" y="384"/>
                    <a:pt x="148" y="384"/>
                  </a:cubicBezTo>
                  <a:lnTo>
                    <a:pt x="151" y="384"/>
                  </a:lnTo>
                  <a:cubicBezTo>
                    <a:pt x="151" y="381"/>
                    <a:pt x="151" y="381"/>
                    <a:pt x="151" y="381"/>
                  </a:cubicBezTo>
                  <a:lnTo>
                    <a:pt x="148" y="379"/>
                  </a:lnTo>
                  <a:lnTo>
                    <a:pt x="151" y="376"/>
                  </a:lnTo>
                  <a:lnTo>
                    <a:pt x="153" y="379"/>
                  </a:lnTo>
                  <a:cubicBezTo>
                    <a:pt x="156" y="373"/>
                    <a:pt x="153" y="373"/>
                    <a:pt x="153" y="373"/>
                  </a:cubicBezTo>
                  <a:cubicBezTo>
                    <a:pt x="156" y="368"/>
                    <a:pt x="158" y="365"/>
                    <a:pt x="161" y="363"/>
                  </a:cubicBezTo>
                  <a:lnTo>
                    <a:pt x="161" y="363"/>
                  </a:lnTo>
                  <a:cubicBezTo>
                    <a:pt x="164" y="360"/>
                    <a:pt x="164" y="360"/>
                    <a:pt x="166" y="357"/>
                  </a:cubicBezTo>
                  <a:cubicBezTo>
                    <a:pt x="166" y="357"/>
                    <a:pt x="164" y="355"/>
                    <a:pt x="164" y="357"/>
                  </a:cubicBezTo>
                  <a:cubicBezTo>
                    <a:pt x="164" y="355"/>
                    <a:pt x="164" y="355"/>
                    <a:pt x="166" y="352"/>
                  </a:cubicBezTo>
                  <a:lnTo>
                    <a:pt x="169" y="355"/>
                  </a:lnTo>
                  <a:cubicBezTo>
                    <a:pt x="169" y="355"/>
                    <a:pt x="172" y="352"/>
                    <a:pt x="172" y="355"/>
                  </a:cubicBezTo>
                  <a:lnTo>
                    <a:pt x="172" y="355"/>
                  </a:lnTo>
                  <a:cubicBezTo>
                    <a:pt x="172" y="352"/>
                    <a:pt x="174" y="349"/>
                    <a:pt x="174" y="349"/>
                  </a:cubicBezTo>
                  <a:cubicBezTo>
                    <a:pt x="177" y="347"/>
                    <a:pt x="177" y="347"/>
                    <a:pt x="180" y="344"/>
                  </a:cubicBezTo>
                  <a:lnTo>
                    <a:pt x="177" y="341"/>
                  </a:lnTo>
                  <a:cubicBezTo>
                    <a:pt x="180" y="339"/>
                    <a:pt x="180" y="339"/>
                    <a:pt x="182" y="339"/>
                  </a:cubicBezTo>
                  <a:cubicBezTo>
                    <a:pt x="182" y="336"/>
                    <a:pt x="185" y="334"/>
                    <a:pt x="185" y="331"/>
                  </a:cubicBezTo>
                  <a:cubicBezTo>
                    <a:pt x="188" y="328"/>
                    <a:pt x="190" y="326"/>
                    <a:pt x="193" y="323"/>
                  </a:cubicBezTo>
                  <a:cubicBezTo>
                    <a:pt x="190" y="323"/>
                    <a:pt x="188" y="326"/>
                    <a:pt x="188" y="326"/>
                  </a:cubicBezTo>
                  <a:cubicBezTo>
                    <a:pt x="185" y="326"/>
                    <a:pt x="182" y="326"/>
                    <a:pt x="180" y="328"/>
                  </a:cubicBezTo>
                  <a:cubicBezTo>
                    <a:pt x="172" y="328"/>
                    <a:pt x="166" y="326"/>
                    <a:pt x="161" y="331"/>
                  </a:cubicBezTo>
                  <a:cubicBezTo>
                    <a:pt x="158" y="331"/>
                    <a:pt x="159" y="331"/>
                    <a:pt x="156" y="331"/>
                  </a:cubicBezTo>
                  <a:cubicBezTo>
                    <a:pt x="154" y="331"/>
                    <a:pt x="148" y="331"/>
                    <a:pt x="145" y="331"/>
                  </a:cubicBezTo>
                  <a:cubicBezTo>
                    <a:pt x="143" y="331"/>
                    <a:pt x="143" y="331"/>
                    <a:pt x="143" y="334"/>
                  </a:cubicBezTo>
                  <a:cubicBezTo>
                    <a:pt x="140" y="331"/>
                    <a:pt x="140" y="331"/>
                    <a:pt x="137" y="331"/>
                  </a:cubicBezTo>
                  <a:cubicBezTo>
                    <a:pt x="135" y="331"/>
                    <a:pt x="132" y="331"/>
                    <a:pt x="127" y="334"/>
                  </a:cubicBezTo>
                  <a:lnTo>
                    <a:pt x="124" y="336"/>
                  </a:lnTo>
                  <a:lnTo>
                    <a:pt x="121" y="334"/>
                  </a:lnTo>
                  <a:lnTo>
                    <a:pt x="119" y="336"/>
                  </a:lnTo>
                  <a:cubicBezTo>
                    <a:pt x="119" y="334"/>
                    <a:pt x="119" y="334"/>
                    <a:pt x="119" y="334"/>
                  </a:cubicBezTo>
                  <a:cubicBezTo>
                    <a:pt x="119" y="334"/>
                    <a:pt x="116" y="331"/>
                    <a:pt x="116" y="334"/>
                  </a:cubicBezTo>
                  <a:lnTo>
                    <a:pt x="116" y="336"/>
                  </a:lnTo>
                  <a:cubicBezTo>
                    <a:pt x="116" y="336"/>
                    <a:pt x="113" y="334"/>
                    <a:pt x="113" y="336"/>
                  </a:cubicBezTo>
                  <a:cubicBezTo>
                    <a:pt x="111" y="336"/>
                    <a:pt x="108" y="336"/>
                    <a:pt x="106" y="339"/>
                  </a:cubicBezTo>
                  <a:cubicBezTo>
                    <a:pt x="106" y="334"/>
                    <a:pt x="103" y="339"/>
                    <a:pt x="100" y="341"/>
                  </a:cubicBezTo>
                  <a:cubicBezTo>
                    <a:pt x="100" y="341"/>
                    <a:pt x="98" y="339"/>
                    <a:pt x="98" y="341"/>
                  </a:cubicBezTo>
                  <a:cubicBezTo>
                    <a:pt x="95" y="341"/>
                    <a:pt x="95" y="341"/>
                    <a:pt x="92" y="344"/>
                  </a:cubicBezTo>
                  <a:cubicBezTo>
                    <a:pt x="90" y="344"/>
                    <a:pt x="87" y="344"/>
                    <a:pt x="84" y="344"/>
                  </a:cubicBezTo>
                  <a:lnTo>
                    <a:pt x="82" y="344"/>
                  </a:lnTo>
                  <a:cubicBezTo>
                    <a:pt x="79" y="344"/>
                    <a:pt x="76" y="344"/>
                    <a:pt x="74" y="344"/>
                  </a:cubicBezTo>
                  <a:cubicBezTo>
                    <a:pt x="71" y="344"/>
                    <a:pt x="66" y="347"/>
                    <a:pt x="63" y="347"/>
                  </a:cubicBezTo>
                  <a:cubicBezTo>
                    <a:pt x="63" y="347"/>
                    <a:pt x="55" y="349"/>
                    <a:pt x="58" y="357"/>
                  </a:cubicBezTo>
                  <a:cubicBezTo>
                    <a:pt x="58" y="360"/>
                    <a:pt x="61" y="363"/>
                    <a:pt x="63" y="365"/>
                  </a:cubicBezTo>
                  <a:lnTo>
                    <a:pt x="61" y="368"/>
                  </a:lnTo>
                  <a:lnTo>
                    <a:pt x="61" y="371"/>
                  </a:lnTo>
                  <a:lnTo>
                    <a:pt x="63" y="371"/>
                  </a:lnTo>
                  <a:cubicBezTo>
                    <a:pt x="63" y="371"/>
                    <a:pt x="63" y="373"/>
                    <a:pt x="66" y="376"/>
                  </a:cubicBezTo>
                  <a:cubicBezTo>
                    <a:pt x="66" y="376"/>
                    <a:pt x="66" y="379"/>
                    <a:pt x="68" y="381"/>
                  </a:cubicBezTo>
                  <a:cubicBezTo>
                    <a:pt x="68" y="384"/>
                    <a:pt x="68" y="386"/>
                    <a:pt x="71" y="389"/>
                  </a:cubicBezTo>
                  <a:lnTo>
                    <a:pt x="68" y="392"/>
                  </a:lnTo>
                  <a:cubicBezTo>
                    <a:pt x="71" y="394"/>
                    <a:pt x="74" y="397"/>
                    <a:pt x="76" y="400"/>
                  </a:cubicBezTo>
                  <a:cubicBezTo>
                    <a:pt x="74" y="402"/>
                    <a:pt x="76" y="400"/>
                    <a:pt x="76" y="405"/>
                  </a:cubicBezTo>
                  <a:cubicBezTo>
                    <a:pt x="79" y="408"/>
                    <a:pt x="82" y="413"/>
                    <a:pt x="79" y="416"/>
                  </a:cubicBezTo>
                  <a:cubicBezTo>
                    <a:pt x="82" y="418"/>
                    <a:pt x="82" y="418"/>
                    <a:pt x="84" y="421"/>
                  </a:cubicBezTo>
                  <a:lnTo>
                    <a:pt x="84" y="423"/>
                  </a:lnTo>
                  <a:lnTo>
                    <a:pt x="87" y="423"/>
                  </a:lnTo>
                  <a:lnTo>
                    <a:pt x="90" y="426"/>
                  </a:lnTo>
                  <a:lnTo>
                    <a:pt x="92" y="429"/>
                  </a:lnTo>
                  <a:cubicBezTo>
                    <a:pt x="92" y="429"/>
                    <a:pt x="90" y="431"/>
                    <a:pt x="90" y="434"/>
                  </a:cubicBezTo>
                  <a:lnTo>
                    <a:pt x="92" y="434"/>
                  </a:lnTo>
                  <a:cubicBezTo>
                    <a:pt x="95" y="434"/>
                    <a:pt x="95" y="434"/>
                    <a:pt x="98" y="434"/>
                  </a:cubicBezTo>
                  <a:lnTo>
                    <a:pt x="98" y="434"/>
                  </a:lnTo>
                  <a:cubicBezTo>
                    <a:pt x="100" y="437"/>
                    <a:pt x="100" y="437"/>
                    <a:pt x="98" y="439"/>
                  </a:cubicBezTo>
                  <a:cubicBezTo>
                    <a:pt x="98" y="439"/>
                    <a:pt x="100" y="437"/>
                    <a:pt x="100" y="439"/>
                  </a:cubicBezTo>
                  <a:lnTo>
                    <a:pt x="100" y="442"/>
                  </a:lnTo>
                  <a:cubicBezTo>
                    <a:pt x="111" y="434"/>
                    <a:pt x="111" y="437"/>
                    <a:pt x="111" y="439"/>
                  </a:cubicBezTo>
                  <a:close/>
                  <a:moveTo>
                    <a:pt x="420" y="117"/>
                  </a:moveTo>
                  <a:cubicBezTo>
                    <a:pt x="431" y="114"/>
                    <a:pt x="439" y="114"/>
                    <a:pt x="449" y="111"/>
                  </a:cubicBezTo>
                  <a:cubicBezTo>
                    <a:pt x="460" y="106"/>
                    <a:pt x="471" y="98"/>
                    <a:pt x="481" y="93"/>
                  </a:cubicBezTo>
                  <a:cubicBezTo>
                    <a:pt x="484" y="87"/>
                    <a:pt x="487" y="85"/>
                    <a:pt x="489" y="82"/>
                  </a:cubicBezTo>
                  <a:cubicBezTo>
                    <a:pt x="492" y="72"/>
                    <a:pt x="497" y="61"/>
                    <a:pt x="500" y="53"/>
                  </a:cubicBezTo>
                  <a:lnTo>
                    <a:pt x="497" y="50"/>
                  </a:lnTo>
                  <a:cubicBezTo>
                    <a:pt x="492" y="53"/>
                    <a:pt x="487" y="56"/>
                    <a:pt x="481" y="61"/>
                  </a:cubicBezTo>
                  <a:cubicBezTo>
                    <a:pt x="479" y="61"/>
                    <a:pt x="479" y="61"/>
                    <a:pt x="476" y="64"/>
                  </a:cubicBezTo>
                  <a:cubicBezTo>
                    <a:pt x="476" y="64"/>
                    <a:pt x="476" y="66"/>
                    <a:pt x="476" y="69"/>
                  </a:cubicBezTo>
                  <a:cubicBezTo>
                    <a:pt x="473" y="72"/>
                    <a:pt x="473" y="72"/>
                    <a:pt x="471" y="74"/>
                  </a:cubicBezTo>
                  <a:cubicBezTo>
                    <a:pt x="465" y="69"/>
                    <a:pt x="468" y="74"/>
                    <a:pt x="463" y="80"/>
                  </a:cubicBezTo>
                  <a:cubicBezTo>
                    <a:pt x="460" y="82"/>
                    <a:pt x="460" y="82"/>
                    <a:pt x="457" y="85"/>
                  </a:cubicBezTo>
                  <a:cubicBezTo>
                    <a:pt x="455" y="87"/>
                    <a:pt x="450" y="90"/>
                    <a:pt x="447" y="93"/>
                  </a:cubicBezTo>
                  <a:cubicBezTo>
                    <a:pt x="445" y="95"/>
                    <a:pt x="444" y="95"/>
                    <a:pt x="442" y="98"/>
                  </a:cubicBezTo>
                  <a:cubicBezTo>
                    <a:pt x="439" y="98"/>
                    <a:pt x="439" y="98"/>
                    <a:pt x="436" y="98"/>
                  </a:cubicBezTo>
                  <a:lnTo>
                    <a:pt x="439" y="101"/>
                  </a:lnTo>
                  <a:lnTo>
                    <a:pt x="436" y="101"/>
                  </a:lnTo>
                  <a:lnTo>
                    <a:pt x="436" y="103"/>
                  </a:lnTo>
                  <a:cubicBezTo>
                    <a:pt x="434" y="103"/>
                    <a:pt x="431" y="106"/>
                    <a:pt x="431" y="106"/>
                  </a:cubicBezTo>
                  <a:cubicBezTo>
                    <a:pt x="428" y="109"/>
                    <a:pt x="423" y="111"/>
                    <a:pt x="420" y="117"/>
                  </a:cubicBezTo>
                  <a:close/>
                  <a:moveTo>
                    <a:pt x="574" y="259"/>
                  </a:moveTo>
                  <a:cubicBezTo>
                    <a:pt x="576" y="259"/>
                    <a:pt x="579" y="259"/>
                    <a:pt x="582" y="259"/>
                  </a:cubicBezTo>
                  <a:cubicBezTo>
                    <a:pt x="584" y="259"/>
                    <a:pt x="587" y="257"/>
                    <a:pt x="590" y="257"/>
                  </a:cubicBezTo>
                  <a:cubicBezTo>
                    <a:pt x="598" y="254"/>
                    <a:pt x="603" y="254"/>
                    <a:pt x="611" y="257"/>
                  </a:cubicBezTo>
                  <a:cubicBezTo>
                    <a:pt x="613" y="254"/>
                    <a:pt x="613" y="254"/>
                    <a:pt x="616" y="254"/>
                  </a:cubicBezTo>
                  <a:cubicBezTo>
                    <a:pt x="619" y="254"/>
                    <a:pt x="619" y="254"/>
                    <a:pt x="621" y="254"/>
                  </a:cubicBezTo>
                  <a:lnTo>
                    <a:pt x="624" y="254"/>
                  </a:lnTo>
                  <a:lnTo>
                    <a:pt x="627" y="252"/>
                  </a:lnTo>
                  <a:cubicBezTo>
                    <a:pt x="635" y="249"/>
                    <a:pt x="645" y="249"/>
                    <a:pt x="653" y="246"/>
                  </a:cubicBezTo>
                  <a:cubicBezTo>
                    <a:pt x="658" y="244"/>
                    <a:pt x="666" y="241"/>
                    <a:pt x="672" y="241"/>
                  </a:cubicBezTo>
                  <a:cubicBezTo>
                    <a:pt x="674" y="238"/>
                    <a:pt x="680" y="236"/>
                    <a:pt x="685" y="233"/>
                  </a:cubicBezTo>
                  <a:lnTo>
                    <a:pt x="688" y="233"/>
                  </a:lnTo>
                  <a:cubicBezTo>
                    <a:pt x="690" y="230"/>
                    <a:pt x="690" y="228"/>
                    <a:pt x="693" y="228"/>
                  </a:cubicBezTo>
                  <a:cubicBezTo>
                    <a:pt x="696" y="225"/>
                    <a:pt x="696" y="225"/>
                    <a:pt x="698" y="225"/>
                  </a:cubicBezTo>
                  <a:cubicBezTo>
                    <a:pt x="703" y="217"/>
                    <a:pt x="709" y="212"/>
                    <a:pt x="714" y="207"/>
                  </a:cubicBezTo>
                  <a:cubicBezTo>
                    <a:pt x="714" y="204"/>
                    <a:pt x="717" y="199"/>
                    <a:pt x="719" y="196"/>
                  </a:cubicBezTo>
                  <a:cubicBezTo>
                    <a:pt x="719" y="193"/>
                    <a:pt x="719" y="193"/>
                    <a:pt x="722" y="191"/>
                  </a:cubicBezTo>
                  <a:cubicBezTo>
                    <a:pt x="722" y="188"/>
                    <a:pt x="725" y="185"/>
                    <a:pt x="727" y="183"/>
                  </a:cubicBezTo>
                  <a:cubicBezTo>
                    <a:pt x="727" y="180"/>
                    <a:pt x="727" y="177"/>
                    <a:pt x="730" y="175"/>
                  </a:cubicBezTo>
                  <a:cubicBezTo>
                    <a:pt x="730" y="170"/>
                    <a:pt x="730" y="167"/>
                    <a:pt x="733" y="162"/>
                  </a:cubicBezTo>
                  <a:cubicBezTo>
                    <a:pt x="733" y="156"/>
                    <a:pt x="733" y="154"/>
                    <a:pt x="733" y="148"/>
                  </a:cubicBezTo>
                  <a:lnTo>
                    <a:pt x="730" y="146"/>
                  </a:lnTo>
                  <a:cubicBezTo>
                    <a:pt x="730" y="143"/>
                    <a:pt x="730" y="140"/>
                    <a:pt x="730" y="140"/>
                  </a:cubicBezTo>
                  <a:cubicBezTo>
                    <a:pt x="719" y="132"/>
                    <a:pt x="722" y="135"/>
                    <a:pt x="714" y="140"/>
                  </a:cubicBezTo>
                  <a:cubicBezTo>
                    <a:pt x="709" y="143"/>
                    <a:pt x="701" y="146"/>
                    <a:pt x="696" y="148"/>
                  </a:cubicBezTo>
                  <a:cubicBezTo>
                    <a:pt x="696" y="148"/>
                    <a:pt x="693" y="151"/>
                    <a:pt x="693" y="154"/>
                  </a:cubicBezTo>
                  <a:cubicBezTo>
                    <a:pt x="690" y="154"/>
                    <a:pt x="690" y="154"/>
                    <a:pt x="690" y="154"/>
                  </a:cubicBezTo>
                  <a:cubicBezTo>
                    <a:pt x="688" y="156"/>
                    <a:pt x="685" y="156"/>
                    <a:pt x="682" y="162"/>
                  </a:cubicBezTo>
                  <a:cubicBezTo>
                    <a:pt x="680" y="164"/>
                    <a:pt x="677" y="164"/>
                    <a:pt x="674" y="170"/>
                  </a:cubicBezTo>
                  <a:cubicBezTo>
                    <a:pt x="674" y="170"/>
                    <a:pt x="675" y="170"/>
                    <a:pt x="672" y="170"/>
                  </a:cubicBezTo>
                  <a:cubicBezTo>
                    <a:pt x="670" y="170"/>
                    <a:pt x="669" y="170"/>
                    <a:pt x="669" y="172"/>
                  </a:cubicBezTo>
                  <a:lnTo>
                    <a:pt x="669" y="175"/>
                  </a:lnTo>
                  <a:cubicBezTo>
                    <a:pt x="666" y="175"/>
                    <a:pt x="664" y="177"/>
                    <a:pt x="661" y="180"/>
                  </a:cubicBezTo>
                  <a:lnTo>
                    <a:pt x="661" y="183"/>
                  </a:lnTo>
                  <a:cubicBezTo>
                    <a:pt x="658" y="180"/>
                    <a:pt x="658" y="183"/>
                    <a:pt x="656" y="183"/>
                  </a:cubicBezTo>
                  <a:cubicBezTo>
                    <a:pt x="656" y="183"/>
                    <a:pt x="653" y="185"/>
                    <a:pt x="653" y="188"/>
                  </a:cubicBezTo>
                  <a:cubicBezTo>
                    <a:pt x="653" y="188"/>
                    <a:pt x="651" y="191"/>
                    <a:pt x="651" y="193"/>
                  </a:cubicBezTo>
                  <a:lnTo>
                    <a:pt x="651" y="196"/>
                  </a:lnTo>
                  <a:cubicBezTo>
                    <a:pt x="648" y="196"/>
                    <a:pt x="648" y="196"/>
                    <a:pt x="645" y="199"/>
                  </a:cubicBezTo>
                  <a:cubicBezTo>
                    <a:pt x="643" y="201"/>
                    <a:pt x="643" y="201"/>
                    <a:pt x="643" y="207"/>
                  </a:cubicBezTo>
                  <a:lnTo>
                    <a:pt x="643" y="207"/>
                  </a:lnTo>
                  <a:lnTo>
                    <a:pt x="643" y="209"/>
                  </a:lnTo>
                  <a:cubicBezTo>
                    <a:pt x="635" y="214"/>
                    <a:pt x="627" y="220"/>
                    <a:pt x="621" y="228"/>
                  </a:cubicBezTo>
                  <a:cubicBezTo>
                    <a:pt x="621" y="228"/>
                    <a:pt x="619" y="225"/>
                    <a:pt x="619" y="228"/>
                  </a:cubicBezTo>
                  <a:cubicBezTo>
                    <a:pt x="616" y="230"/>
                    <a:pt x="616" y="230"/>
                    <a:pt x="613" y="233"/>
                  </a:cubicBezTo>
                  <a:cubicBezTo>
                    <a:pt x="613" y="233"/>
                    <a:pt x="611" y="236"/>
                    <a:pt x="611" y="238"/>
                  </a:cubicBezTo>
                  <a:cubicBezTo>
                    <a:pt x="611" y="238"/>
                    <a:pt x="608" y="238"/>
                    <a:pt x="606" y="238"/>
                  </a:cubicBezTo>
                  <a:cubicBezTo>
                    <a:pt x="603" y="241"/>
                    <a:pt x="598" y="244"/>
                    <a:pt x="595" y="249"/>
                  </a:cubicBezTo>
                  <a:cubicBezTo>
                    <a:pt x="595" y="249"/>
                    <a:pt x="592" y="252"/>
                    <a:pt x="595" y="252"/>
                  </a:cubicBezTo>
                  <a:lnTo>
                    <a:pt x="592" y="252"/>
                  </a:lnTo>
                  <a:cubicBezTo>
                    <a:pt x="590" y="252"/>
                    <a:pt x="587" y="254"/>
                    <a:pt x="584" y="254"/>
                  </a:cubicBezTo>
                  <a:cubicBezTo>
                    <a:pt x="584" y="254"/>
                    <a:pt x="582" y="257"/>
                    <a:pt x="582" y="259"/>
                  </a:cubicBezTo>
                  <a:lnTo>
                    <a:pt x="579" y="259"/>
                  </a:lnTo>
                  <a:cubicBezTo>
                    <a:pt x="579" y="254"/>
                    <a:pt x="576" y="257"/>
                    <a:pt x="574" y="259"/>
                  </a:cubicBezTo>
                  <a:close/>
                  <a:moveTo>
                    <a:pt x="362" y="114"/>
                  </a:moveTo>
                  <a:cubicBezTo>
                    <a:pt x="362" y="111"/>
                    <a:pt x="362" y="111"/>
                    <a:pt x="362" y="111"/>
                  </a:cubicBezTo>
                  <a:lnTo>
                    <a:pt x="362" y="114"/>
                  </a:lnTo>
                  <a:close/>
                  <a:moveTo>
                    <a:pt x="285" y="273"/>
                  </a:moveTo>
                  <a:cubicBezTo>
                    <a:pt x="288" y="270"/>
                    <a:pt x="288" y="270"/>
                    <a:pt x="285" y="273"/>
                  </a:cubicBezTo>
                  <a:close/>
                  <a:moveTo>
                    <a:pt x="373" y="508"/>
                  </a:moveTo>
                  <a:cubicBezTo>
                    <a:pt x="375" y="508"/>
                    <a:pt x="375" y="508"/>
                    <a:pt x="378" y="508"/>
                  </a:cubicBezTo>
                  <a:cubicBezTo>
                    <a:pt x="378" y="506"/>
                    <a:pt x="375" y="503"/>
                    <a:pt x="373" y="508"/>
                  </a:cubicBezTo>
                  <a:close/>
                  <a:moveTo>
                    <a:pt x="349" y="537"/>
                  </a:moveTo>
                  <a:cubicBezTo>
                    <a:pt x="352" y="537"/>
                    <a:pt x="352" y="537"/>
                    <a:pt x="349" y="53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5" name="Freeform 33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6073775" y="1371600"/>
              <a:ext cx="242888" cy="238125"/>
            </a:xfrm>
            <a:custGeom>
              <a:avLst/>
              <a:gdLst>
                <a:gd name="T0" fmla="*/ 8 w 673"/>
                <a:gd name="T1" fmla="*/ 344 h 660"/>
                <a:gd name="T2" fmla="*/ 3 w 673"/>
                <a:gd name="T3" fmla="*/ 325 h 660"/>
                <a:gd name="T4" fmla="*/ 13 w 673"/>
                <a:gd name="T5" fmla="*/ 304 h 660"/>
                <a:gd name="T6" fmla="*/ 48 w 673"/>
                <a:gd name="T7" fmla="*/ 301 h 660"/>
                <a:gd name="T8" fmla="*/ 101 w 673"/>
                <a:gd name="T9" fmla="*/ 309 h 660"/>
                <a:gd name="T10" fmla="*/ 146 w 673"/>
                <a:gd name="T11" fmla="*/ 309 h 660"/>
                <a:gd name="T12" fmla="*/ 172 w 673"/>
                <a:gd name="T13" fmla="*/ 304 h 660"/>
                <a:gd name="T14" fmla="*/ 206 w 673"/>
                <a:gd name="T15" fmla="*/ 304 h 660"/>
                <a:gd name="T16" fmla="*/ 238 w 673"/>
                <a:gd name="T17" fmla="*/ 307 h 660"/>
                <a:gd name="T18" fmla="*/ 267 w 673"/>
                <a:gd name="T19" fmla="*/ 301 h 660"/>
                <a:gd name="T20" fmla="*/ 304 w 673"/>
                <a:gd name="T21" fmla="*/ 288 h 660"/>
                <a:gd name="T22" fmla="*/ 273 w 673"/>
                <a:gd name="T23" fmla="*/ 275 h 660"/>
                <a:gd name="T24" fmla="*/ 251 w 673"/>
                <a:gd name="T25" fmla="*/ 248 h 660"/>
                <a:gd name="T26" fmla="*/ 251 w 673"/>
                <a:gd name="T27" fmla="*/ 214 h 660"/>
                <a:gd name="T28" fmla="*/ 249 w 673"/>
                <a:gd name="T29" fmla="*/ 174 h 660"/>
                <a:gd name="T30" fmla="*/ 302 w 673"/>
                <a:gd name="T31" fmla="*/ 198 h 660"/>
                <a:gd name="T32" fmla="*/ 349 w 673"/>
                <a:gd name="T33" fmla="*/ 219 h 660"/>
                <a:gd name="T34" fmla="*/ 389 w 673"/>
                <a:gd name="T35" fmla="*/ 235 h 660"/>
                <a:gd name="T36" fmla="*/ 450 w 673"/>
                <a:gd name="T37" fmla="*/ 217 h 660"/>
                <a:gd name="T38" fmla="*/ 579 w 673"/>
                <a:gd name="T39" fmla="*/ 116 h 660"/>
                <a:gd name="T40" fmla="*/ 624 w 673"/>
                <a:gd name="T41" fmla="*/ 53 h 660"/>
                <a:gd name="T42" fmla="*/ 635 w 673"/>
                <a:gd name="T43" fmla="*/ 26 h 660"/>
                <a:gd name="T44" fmla="*/ 656 w 673"/>
                <a:gd name="T45" fmla="*/ 5 h 660"/>
                <a:gd name="T46" fmla="*/ 667 w 673"/>
                <a:gd name="T47" fmla="*/ 47 h 660"/>
                <a:gd name="T48" fmla="*/ 646 w 673"/>
                <a:gd name="T49" fmla="*/ 106 h 660"/>
                <a:gd name="T50" fmla="*/ 593 w 673"/>
                <a:gd name="T51" fmla="*/ 174 h 660"/>
                <a:gd name="T52" fmla="*/ 569 w 673"/>
                <a:gd name="T53" fmla="*/ 206 h 660"/>
                <a:gd name="T54" fmla="*/ 545 w 673"/>
                <a:gd name="T55" fmla="*/ 225 h 660"/>
                <a:gd name="T56" fmla="*/ 511 w 673"/>
                <a:gd name="T57" fmla="*/ 251 h 660"/>
                <a:gd name="T58" fmla="*/ 513 w 673"/>
                <a:gd name="T59" fmla="*/ 272 h 660"/>
                <a:gd name="T60" fmla="*/ 561 w 673"/>
                <a:gd name="T61" fmla="*/ 280 h 660"/>
                <a:gd name="T62" fmla="*/ 630 w 673"/>
                <a:gd name="T63" fmla="*/ 259 h 660"/>
                <a:gd name="T64" fmla="*/ 624 w 673"/>
                <a:gd name="T65" fmla="*/ 296 h 660"/>
                <a:gd name="T66" fmla="*/ 579 w 673"/>
                <a:gd name="T67" fmla="*/ 320 h 660"/>
                <a:gd name="T68" fmla="*/ 558 w 673"/>
                <a:gd name="T69" fmla="*/ 320 h 660"/>
                <a:gd name="T70" fmla="*/ 513 w 673"/>
                <a:gd name="T71" fmla="*/ 323 h 660"/>
                <a:gd name="T72" fmla="*/ 463 w 673"/>
                <a:gd name="T73" fmla="*/ 315 h 660"/>
                <a:gd name="T74" fmla="*/ 421 w 673"/>
                <a:gd name="T75" fmla="*/ 301 h 660"/>
                <a:gd name="T76" fmla="*/ 392 w 673"/>
                <a:gd name="T77" fmla="*/ 307 h 660"/>
                <a:gd name="T78" fmla="*/ 360 w 673"/>
                <a:gd name="T79" fmla="*/ 317 h 660"/>
                <a:gd name="T80" fmla="*/ 315 w 673"/>
                <a:gd name="T81" fmla="*/ 325 h 660"/>
                <a:gd name="T82" fmla="*/ 267 w 673"/>
                <a:gd name="T83" fmla="*/ 344 h 660"/>
                <a:gd name="T84" fmla="*/ 228 w 673"/>
                <a:gd name="T85" fmla="*/ 349 h 660"/>
                <a:gd name="T86" fmla="*/ 204 w 673"/>
                <a:gd name="T87" fmla="*/ 352 h 660"/>
                <a:gd name="T88" fmla="*/ 167 w 673"/>
                <a:gd name="T89" fmla="*/ 360 h 660"/>
                <a:gd name="T90" fmla="*/ 101 w 673"/>
                <a:gd name="T91" fmla="*/ 362 h 660"/>
                <a:gd name="T92" fmla="*/ 34 w 673"/>
                <a:gd name="T93" fmla="*/ 362 h 660"/>
                <a:gd name="T94" fmla="*/ 11 w 673"/>
                <a:gd name="T95" fmla="*/ 360 h 660"/>
                <a:gd name="T96" fmla="*/ 352 w 673"/>
                <a:gd name="T97" fmla="*/ 651 h 660"/>
                <a:gd name="T98" fmla="*/ 384 w 673"/>
                <a:gd name="T99" fmla="*/ 656 h 660"/>
                <a:gd name="T100" fmla="*/ 413 w 673"/>
                <a:gd name="T101" fmla="*/ 656 h 660"/>
                <a:gd name="T102" fmla="*/ 458 w 673"/>
                <a:gd name="T103" fmla="*/ 621 h 660"/>
                <a:gd name="T104" fmla="*/ 463 w 673"/>
                <a:gd name="T105" fmla="*/ 579 h 660"/>
                <a:gd name="T106" fmla="*/ 402 w 673"/>
                <a:gd name="T107" fmla="*/ 468 h 660"/>
                <a:gd name="T108" fmla="*/ 333 w 673"/>
                <a:gd name="T109" fmla="*/ 418 h 660"/>
                <a:gd name="T110" fmla="*/ 275 w 673"/>
                <a:gd name="T111" fmla="*/ 381 h 660"/>
                <a:gd name="T112" fmla="*/ 283 w 673"/>
                <a:gd name="T113" fmla="*/ 410 h 660"/>
                <a:gd name="T114" fmla="*/ 394 w 673"/>
                <a:gd name="T115" fmla="*/ 547 h 660"/>
                <a:gd name="T116" fmla="*/ 394 w 673"/>
                <a:gd name="T117" fmla="*/ 606 h 660"/>
                <a:gd name="T118" fmla="*/ 341 w 673"/>
                <a:gd name="T119" fmla="*/ 632 h 660"/>
                <a:gd name="T120" fmla="*/ 310 w 673"/>
                <a:gd name="T121" fmla="*/ 643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73" h="660">
                  <a:moveTo>
                    <a:pt x="11" y="360"/>
                  </a:moveTo>
                  <a:cubicBezTo>
                    <a:pt x="11" y="357"/>
                    <a:pt x="11" y="357"/>
                    <a:pt x="11" y="360"/>
                  </a:cubicBezTo>
                  <a:cubicBezTo>
                    <a:pt x="11" y="354"/>
                    <a:pt x="8" y="352"/>
                    <a:pt x="8" y="349"/>
                  </a:cubicBezTo>
                  <a:cubicBezTo>
                    <a:pt x="8" y="346"/>
                    <a:pt x="8" y="346"/>
                    <a:pt x="8" y="346"/>
                  </a:cubicBezTo>
                  <a:lnTo>
                    <a:pt x="11" y="346"/>
                  </a:lnTo>
                  <a:cubicBezTo>
                    <a:pt x="11" y="344"/>
                    <a:pt x="8" y="344"/>
                    <a:pt x="8" y="344"/>
                  </a:cubicBezTo>
                  <a:cubicBezTo>
                    <a:pt x="11" y="341"/>
                    <a:pt x="11" y="341"/>
                    <a:pt x="13" y="338"/>
                  </a:cubicBezTo>
                  <a:cubicBezTo>
                    <a:pt x="11" y="336"/>
                    <a:pt x="5" y="336"/>
                    <a:pt x="0" y="333"/>
                  </a:cubicBezTo>
                  <a:cubicBezTo>
                    <a:pt x="0" y="330"/>
                    <a:pt x="0" y="330"/>
                    <a:pt x="0" y="330"/>
                  </a:cubicBezTo>
                  <a:lnTo>
                    <a:pt x="3" y="330"/>
                  </a:lnTo>
                  <a:lnTo>
                    <a:pt x="5" y="328"/>
                  </a:lnTo>
                  <a:lnTo>
                    <a:pt x="3" y="325"/>
                  </a:lnTo>
                  <a:cubicBezTo>
                    <a:pt x="3" y="323"/>
                    <a:pt x="5" y="320"/>
                    <a:pt x="5" y="317"/>
                  </a:cubicBezTo>
                  <a:lnTo>
                    <a:pt x="3" y="317"/>
                  </a:lnTo>
                  <a:cubicBezTo>
                    <a:pt x="3" y="315"/>
                    <a:pt x="0" y="315"/>
                    <a:pt x="0" y="312"/>
                  </a:cubicBezTo>
                  <a:cubicBezTo>
                    <a:pt x="3" y="309"/>
                    <a:pt x="5" y="309"/>
                    <a:pt x="8" y="307"/>
                  </a:cubicBezTo>
                  <a:lnTo>
                    <a:pt x="11" y="307"/>
                  </a:lnTo>
                  <a:cubicBezTo>
                    <a:pt x="13" y="304"/>
                    <a:pt x="13" y="304"/>
                    <a:pt x="13" y="304"/>
                  </a:cubicBezTo>
                  <a:cubicBezTo>
                    <a:pt x="16" y="304"/>
                    <a:pt x="17" y="304"/>
                    <a:pt x="19" y="304"/>
                  </a:cubicBezTo>
                  <a:cubicBezTo>
                    <a:pt x="22" y="304"/>
                    <a:pt x="21" y="304"/>
                    <a:pt x="21" y="304"/>
                  </a:cubicBezTo>
                  <a:lnTo>
                    <a:pt x="24" y="301"/>
                  </a:lnTo>
                  <a:cubicBezTo>
                    <a:pt x="27" y="301"/>
                    <a:pt x="29" y="304"/>
                    <a:pt x="34" y="307"/>
                  </a:cubicBezTo>
                  <a:lnTo>
                    <a:pt x="37" y="307"/>
                  </a:lnTo>
                  <a:cubicBezTo>
                    <a:pt x="40" y="304"/>
                    <a:pt x="42" y="304"/>
                    <a:pt x="48" y="301"/>
                  </a:cubicBezTo>
                  <a:cubicBezTo>
                    <a:pt x="50" y="301"/>
                    <a:pt x="50" y="304"/>
                    <a:pt x="53" y="307"/>
                  </a:cubicBezTo>
                  <a:cubicBezTo>
                    <a:pt x="56" y="307"/>
                    <a:pt x="58" y="307"/>
                    <a:pt x="61" y="307"/>
                  </a:cubicBezTo>
                  <a:cubicBezTo>
                    <a:pt x="64" y="307"/>
                    <a:pt x="66" y="307"/>
                    <a:pt x="72" y="309"/>
                  </a:cubicBezTo>
                  <a:cubicBezTo>
                    <a:pt x="74" y="307"/>
                    <a:pt x="77" y="307"/>
                    <a:pt x="79" y="307"/>
                  </a:cubicBezTo>
                  <a:cubicBezTo>
                    <a:pt x="85" y="304"/>
                    <a:pt x="85" y="304"/>
                    <a:pt x="90" y="309"/>
                  </a:cubicBezTo>
                  <a:cubicBezTo>
                    <a:pt x="93" y="309"/>
                    <a:pt x="95" y="309"/>
                    <a:pt x="101" y="309"/>
                  </a:cubicBezTo>
                  <a:cubicBezTo>
                    <a:pt x="111" y="307"/>
                    <a:pt x="114" y="309"/>
                    <a:pt x="122" y="309"/>
                  </a:cubicBezTo>
                  <a:lnTo>
                    <a:pt x="124" y="307"/>
                  </a:lnTo>
                  <a:cubicBezTo>
                    <a:pt x="127" y="307"/>
                    <a:pt x="127" y="307"/>
                    <a:pt x="130" y="309"/>
                  </a:cubicBezTo>
                  <a:cubicBezTo>
                    <a:pt x="132" y="307"/>
                    <a:pt x="135" y="307"/>
                    <a:pt x="135" y="307"/>
                  </a:cubicBezTo>
                  <a:cubicBezTo>
                    <a:pt x="138" y="307"/>
                    <a:pt x="138" y="307"/>
                    <a:pt x="138" y="309"/>
                  </a:cubicBezTo>
                  <a:cubicBezTo>
                    <a:pt x="140" y="309"/>
                    <a:pt x="143" y="309"/>
                    <a:pt x="146" y="309"/>
                  </a:cubicBezTo>
                  <a:cubicBezTo>
                    <a:pt x="146" y="307"/>
                    <a:pt x="146" y="307"/>
                    <a:pt x="143" y="307"/>
                  </a:cubicBezTo>
                  <a:cubicBezTo>
                    <a:pt x="146" y="307"/>
                    <a:pt x="146" y="307"/>
                    <a:pt x="148" y="307"/>
                  </a:cubicBezTo>
                  <a:cubicBezTo>
                    <a:pt x="151" y="307"/>
                    <a:pt x="154" y="307"/>
                    <a:pt x="159" y="307"/>
                  </a:cubicBezTo>
                  <a:cubicBezTo>
                    <a:pt x="161" y="304"/>
                    <a:pt x="164" y="304"/>
                    <a:pt x="167" y="304"/>
                  </a:cubicBezTo>
                  <a:lnTo>
                    <a:pt x="169" y="307"/>
                  </a:lnTo>
                  <a:lnTo>
                    <a:pt x="172" y="304"/>
                  </a:lnTo>
                  <a:cubicBezTo>
                    <a:pt x="175" y="304"/>
                    <a:pt x="175" y="304"/>
                    <a:pt x="177" y="307"/>
                  </a:cubicBezTo>
                  <a:cubicBezTo>
                    <a:pt x="183" y="304"/>
                    <a:pt x="188" y="304"/>
                    <a:pt x="191" y="304"/>
                  </a:cubicBezTo>
                  <a:lnTo>
                    <a:pt x="193" y="304"/>
                  </a:lnTo>
                  <a:lnTo>
                    <a:pt x="196" y="307"/>
                  </a:lnTo>
                  <a:cubicBezTo>
                    <a:pt x="199" y="304"/>
                    <a:pt x="199" y="304"/>
                    <a:pt x="201" y="304"/>
                  </a:cubicBezTo>
                  <a:cubicBezTo>
                    <a:pt x="204" y="304"/>
                    <a:pt x="206" y="304"/>
                    <a:pt x="206" y="304"/>
                  </a:cubicBezTo>
                  <a:cubicBezTo>
                    <a:pt x="209" y="301"/>
                    <a:pt x="209" y="301"/>
                    <a:pt x="209" y="301"/>
                  </a:cubicBezTo>
                  <a:cubicBezTo>
                    <a:pt x="212" y="301"/>
                    <a:pt x="212" y="301"/>
                    <a:pt x="212" y="304"/>
                  </a:cubicBezTo>
                  <a:cubicBezTo>
                    <a:pt x="214" y="304"/>
                    <a:pt x="220" y="301"/>
                    <a:pt x="222" y="304"/>
                  </a:cubicBezTo>
                  <a:cubicBezTo>
                    <a:pt x="222" y="301"/>
                    <a:pt x="222" y="301"/>
                    <a:pt x="222" y="301"/>
                  </a:cubicBezTo>
                  <a:cubicBezTo>
                    <a:pt x="230" y="299"/>
                    <a:pt x="228" y="299"/>
                    <a:pt x="236" y="304"/>
                  </a:cubicBezTo>
                  <a:lnTo>
                    <a:pt x="238" y="307"/>
                  </a:lnTo>
                  <a:cubicBezTo>
                    <a:pt x="241" y="307"/>
                    <a:pt x="243" y="304"/>
                    <a:pt x="243" y="307"/>
                  </a:cubicBezTo>
                  <a:cubicBezTo>
                    <a:pt x="249" y="301"/>
                    <a:pt x="249" y="301"/>
                    <a:pt x="254" y="304"/>
                  </a:cubicBezTo>
                  <a:cubicBezTo>
                    <a:pt x="257" y="304"/>
                    <a:pt x="259" y="301"/>
                    <a:pt x="259" y="304"/>
                  </a:cubicBezTo>
                  <a:lnTo>
                    <a:pt x="262" y="301"/>
                  </a:lnTo>
                  <a:cubicBezTo>
                    <a:pt x="262" y="299"/>
                    <a:pt x="262" y="299"/>
                    <a:pt x="262" y="299"/>
                  </a:cubicBezTo>
                  <a:cubicBezTo>
                    <a:pt x="265" y="299"/>
                    <a:pt x="265" y="299"/>
                    <a:pt x="267" y="301"/>
                  </a:cubicBezTo>
                  <a:cubicBezTo>
                    <a:pt x="270" y="299"/>
                    <a:pt x="271" y="299"/>
                    <a:pt x="273" y="299"/>
                  </a:cubicBezTo>
                  <a:cubicBezTo>
                    <a:pt x="276" y="299"/>
                    <a:pt x="275" y="299"/>
                    <a:pt x="275" y="299"/>
                  </a:cubicBezTo>
                  <a:cubicBezTo>
                    <a:pt x="275" y="296"/>
                    <a:pt x="278" y="296"/>
                    <a:pt x="278" y="293"/>
                  </a:cubicBezTo>
                  <a:cubicBezTo>
                    <a:pt x="281" y="293"/>
                    <a:pt x="286" y="291"/>
                    <a:pt x="288" y="291"/>
                  </a:cubicBezTo>
                  <a:cubicBezTo>
                    <a:pt x="291" y="288"/>
                    <a:pt x="292" y="288"/>
                    <a:pt x="294" y="288"/>
                  </a:cubicBezTo>
                  <a:cubicBezTo>
                    <a:pt x="297" y="288"/>
                    <a:pt x="299" y="288"/>
                    <a:pt x="304" y="288"/>
                  </a:cubicBezTo>
                  <a:cubicBezTo>
                    <a:pt x="307" y="285"/>
                    <a:pt x="307" y="285"/>
                    <a:pt x="310" y="285"/>
                  </a:cubicBezTo>
                  <a:cubicBezTo>
                    <a:pt x="304" y="280"/>
                    <a:pt x="299" y="283"/>
                    <a:pt x="299" y="283"/>
                  </a:cubicBezTo>
                  <a:cubicBezTo>
                    <a:pt x="296" y="280"/>
                    <a:pt x="291" y="280"/>
                    <a:pt x="288" y="280"/>
                  </a:cubicBezTo>
                  <a:cubicBezTo>
                    <a:pt x="286" y="280"/>
                    <a:pt x="281" y="278"/>
                    <a:pt x="278" y="278"/>
                  </a:cubicBezTo>
                  <a:lnTo>
                    <a:pt x="278" y="278"/>
                  </a:lnTo>
                  <a:cubicBezTo>
                    <a:pt x="275" y="275"/>
                    <a:pt x="275" y="275"/>
                    <a:pt x="273" y="275"/>
                  </a:cubicBezTo>
                  <a:cubicBezTo>
                    <a:pt x="270" y="272"/>
                    <a:pt x="267" y="272"/>
                    <a:pt x="265" y="272"/>
                  </a:cubicBezTo>
                  <a:cubicBezTo>
                    <a:pt x="262" y="267"/>
                    <a:pt x="257" y="262"/>
                    <a:pt x="254" y="256"/>
                  </a:cubicBezTo>
                  <a:lnTo>
                    <a:pt x="251" y="256"/>
                  </a:lnTo>
                  <a:cubicBezTo>
                    <a:pt x="251" y="254"/>
                    <a:pt x="251" y="254"/>
                    <a:pt x="251" y="254"/>
                  </a:cubicBezTo>
                  <a:lnTo>
                    <a:pt x="249" y="251"/>
                  </a:lnTo>
                  <a:lnTo>
                    <a:pt x="251" y="248"/>
                  </a:lnTo>
                  <a:cubicBezTo>
                    <a:pt x="251" y="246"/>
                    <a:pt x="251" y="243"/>
                    <a:pt x="251" y="243"/>
                  </a:cubicBezTo>
                  <a:cubicBezTo>
                    <a:pt x="251" y="240"/>
                    <a:pt x="251" y="240"/>
                    <a:pt x="251" y="240"/>
                  </a:cubicBezTo>
                  <a:cubicBezTo>
                    <a:pt x="249" y="238"/>
                    <a:pt x="249" y="238"/>
                    <a:pt x="249" y="238"/>
                  </a:cubicBezTo>
                  <a:cubicBezTo>
                    <a:pt x="249" y="235"/>
                    <a:pt x="251" y="235"/>
                    <a:pt x="251" y="233"/>
                  </a:cubicBezTo>
                  <a:cubicBezTo>
                    <a:pt x="249" y="230"/>
                    <a:pt x="251" y="225"/>
                    <a:pt x="251" y="222"/>
                  </a:cubicBezTo>
                  <a:cubicBezTo>
                    <a:pt x="251" y="219"/>
                    <a:pt x="251" y="217"/>
                    <a:pt x="251" y="214"/>
                  </a:cubicBezTo>
                  <a:cubicBezTo>
                    <a:pt x="251" y="211"/>
                    <a:pt x="251" y="211"/>
                    <a:pt x="249" y="211"/>
                  </a:cubicBezTo>
                  <a:cubicBezTo>
                    <a:pt x="249" y="209"/>
                    <a:pt x="251" y="206"/>
                    <a:pt x="251" y="203"/>
                  </a:cubicBezTo>
                  <a:cubicBezTo>
                    <a:pt x="249" y="201"/>
                    <a:pt x="251" y="198"/>
                    <a:pt x="249" y="193"/>
                  </a:cubicBezTo>
                  <a:lnTo>
                    <a:pt x="251" y="190"/>
                  </a:lnTo>
                  <a:cubicBezTo>
                    <a:pt x="251" y="188"/>
                    <a:pt x="251" y="188"/>
                    <a:pt x="249" y="188"/>
                  </a:cubicBezTo>
                  <a:cubicBezTo>
                    <a:pt x="249" y="182"/>
                    <a:pt x="249" y="180"/>
                    <a:pt x="249" y="174"/>
                  </a:cubicBezTo>
                  <a:cubicBezTo>
                    <a:pt x="249" y="172"/>
                    <a:pt x="249" y="172"/>
                    <a:pt x="251" y="172"/>
                  </a:cubicBezTo>
                  <a:cubicBezTo>
                    <a:pt x="257" y="172"/>
                    <a:pt x="259" y="174"/>
                    <a:pt x="265" y="174"/>
                  </a:cubicBezTo>
                  <a:cubicBezTo>
                    <a:pt x="270" y="180"/>
                    <a:pt x="278" y="185"/>
                    <a:pt x="283" y="190"/>
                  </a:cubicBezTo>
                  <a:cubicBezTo>
                    <a:pt x="286" y="190"/>
                    <a:pt x="291" y="193"/>
                    <a:pt x="294" y="193"/>
                  </a:cubicBezTo>
                  <a:lnTo>
                    <a:pt x="296" y="196"/>
                  </a:lnTo>
                  <a:cubicBezTo>
                    <a:pt x="299" y="196"/>
                    <a:pt x="302" y="198"/>
                    <a:pt x="302" y="198"/>
                  </a:cubicBezTo>
                  <a:cubicBezTo>
                    <a:pt x="304" y="196"/>
                    <a:pt x="304" y="196"/>
                    <a:pt x="307" y="196"/>
                  </a:cubicBezTo>
                  <a:cubicBezTo>
                    <a:pt x="310" y="198"/>
                    <a:pt x="310" y="198"/>
                    <a:pt x="310" y="201"/>
                  </a:cubicBezTo>
                  <a:cubicBezTo>
                    <a:pt x="315" y="201"/>
                    <a:pt x="315" y="198"/>
                    <a:pt x="320" y="203"/>
                  </a:cubicBezTo>
                  <a:cubicBezTo>
                    <a:pt x="323" y="201"/>
                    <a:pt x="328" y="206"/>
                    <a:pt x="333" y="211"/>
                  </a:cubicBezTo>
                  <a:lnTo>
                    <a:pt x="336" y="211"/>
                  </a:lnTo>
                  <a:cubicBezTo>
                    <a:pt x="341" y="214"/>
                    <a:pt x="347" y="217"/>
                    <a:pt x="349" y="219"/>
                  </a:cubicBezTo>
                  <a:cubicBezTo>
                    <a:pt x="352" y="219"/>
                    <a:pt x="355" y="222"/>
                    <a:pt x="355" y="222"/>
                  </a:cubicBezTo>
                  <a:lnTo>
                    <a:pt x="357" y="219"/>
                  </a:lnTo>
                  <a:cubicBezTo>
                    <a:pt x="360" y="222"/>
                    <a:pt x="363" y="222"/>
                    <a:pt x="365" y="225"/>
                  </a:cubicBezTo>
                  <a:cubicBezTo>
                    <a:pt x="368" y="225"/>
                    <a:pt x="368" y="225"/>
                    <a:pt x="370" y="227"/>
                  </a:cubicBezTo>
                  <a:cubicBezTo>
                    <a:pt x="373" y="227"/>
                    <a:pt x="378" y="230"/>
                    <a:pt x="381" y="230"/>
                  </a:cubicBezTo>
                  <a:cubicBezTo>
                    <a:pt x="384" y="233"/>
                    <a:pt x="386" y="233"/>
                    <a:pt x="389" y="235"/>
                  </a:cubicBezTo>
                  <a:lnTo>
                    <a:pt x="389" y="238"/>
                  </a:lnTo>
                  <a:cubicBezTo>
                    <a:pt x="392" y="238"/>
                    <a:pt x="397" y="240"/>
                    <a:pt x="402" y="240"/>
                  </a:cubicBezTo>
                  <a:cubicBezTo>
                    <a:pt x="405" y="238"/>
                    <a:pt x="408" y="238"/>
                    <a:pt x="413" y="235"/>
                  </a:cubicBezTo>
                  <a:cubicBezTo>
                    <a:pt x="418" y="233"/>
                    <a:pt x="421" y="230"/>
                    <a:pt x="426" y="227"/>
                  </a:cubicBezTo>
                  <a:cubicBezTo>
                    <a:pt x="429" y="227"/>
                    <a:pt x="429" y="227"/>
                    <a:pt x="431" y="227"/>
                  </a:cubicBezTo>
                  <a:cubicBezTo>
                    <a:pt x="437" y="222"/>
                    <a:pt x="447" y="219"/>
                    <a:pt x="450" y="217"/>
                  </a:cubicBezTo>
                  <a:cubicBezTo>
                    <a:pt x="453" y="214"/>
                    <a:pt x="453" y="214"/>
                    <a:pt x="455" y="214"/>
                  </a:cubicBezTo>
                  <a:cubicBezTo>
                    <a:pt x="468" y="206"/>
                    <a:pt x="484" y="196"/>
                    <a:pt x="497" y="188"/>
                  </a:cubicBezTo>
                  <a:cubicBezTo>
                    <a:pt x="500" y="185"/>
                    <a:pt x="500" y="185"/>
                    <a:pt x="503" y="185"/>
                  </a:cubicBezTo>
                  <a:cubicBezTo>
                    <a:pt x="519" y="172"/>
                    <a:pt x="535" y="161"/>
                    <a:pt x="548" y="151"/>
                  </a:cubicBezTo>
                  <a:cubicBezTo>
                    <a:pt x="548" y="148"/>
                    <a:pt x="548" y="148"/>
                    <a:pt x="548" y="148"/>
                  </a:cubicBezTo>
                  <a:cubicBezTo>
                    <a:pt x="558" y="137"/>
                    <a:pt x="569" y="127"/>
                    <a:pt x="579" y="116"/>
                  </a:cubicBezTo>
                  <a:lnTo>
                    <a:pt x="577" y="114"/>
                  </a:lnTo>
                  <a:cubicBezTo>
                    <a:pt x="587" y="103"/>
                    <a:pt x="595" y="92"/>
                    <a:pt x="606" y="82"/>
                  </a:cubicBezTo>
                  <a:cubicBezTo>
                    <a:pt x="606" y="79"/>
                    <a:pt x="609" y="76"/>
                    <a:pt x="609" y="76"/>
                  </a:cubicBezTo>
                  <a:cubicBezTo>
                    <a:pt x="611" y="71"/>
                    <a:pt x="614" y="69"/>
                    <a:pt x="617" y="63"/>
                  </a:cubicBezTo>
                  <a:cubicBezTo>
                    <a:pt x="617" y="61"/>
                    <a:pt x="619" y="58"/>
                    <a:pt x="619" y="58"/>
                  </a:cubicBezTo>
                  <a:cubicBezTo>
                    <a:pt x="622" y="55"/>
                    <a:pt x="622" y="55"/>
                    <a:pt x="624" y="53"/>
                  </a:cubicBezTo>
                  <a:lnTo>
                    <a:pt x="624" y="53"/>
                  </a:lnTo>
                  <a:cubicBezTo>
                    <a:pt x="627" y="47"/>
                    <a:pt x="630" y="42"/>
                    <a:pt x="632" y="39"/>
                  </a:cubicBezTo>
                  <a:cubicBezTo>
                    <a:pt x="632" y="37"/>
                    <a:pt x="632" y="37"/>
                    <a:pt x="632" y="37"/>
                  </a:cubicBezTo>
                  <a:cubicBezTo>
                    <a:pt x="635" y="34"/>
                    <a:pt x="635" y="34"/>
                    <a:pt x="635" y="34"/>
                  </a:cubicBezTo>
                  <a:cubicBezTo>
                    <a:pt x="635" y="31"/>
                    <a:pt x="635" y="31"/>
                    <a:pt x="632" y="31"/>
                  </a:cubicBezTo>
                  <a:cubicBezTo>
                    <a:pt x="632" y="29"/>
                    <a:pt x="635" y="26"/>
                    <a:pt x="635" y="26"/>
                  </a:cubicBezTo>
                  <a:cubicBezTo>
                    <a:pt x="638" y="24"/>
                    <a:pt x="638" y="24"/>
                    <a:pt x="638" y="21"/>
                  </a:cubicBezTo>
                  <a:cubicBezTo>
                    <a:pt x="638" y="18"/>
                    <a:pt x="638" y="18"/>
                    <a:pt x="640" y="16"/>
                  </a:cubicBezTo>
                  <a:cubicBezTo>
                    <a:pt x="640" y="13"/>
                    <a:pt x="640" y="12"/>
                    <a:pt x="643" y="10"/>
                  </a:cubicBezTo>
                  <a:cubicBezTo>
                    <a:pt x="646" y="7"/>
                    <a:pt x="646" y="5"/>
                    <a:pt x="646" y="5"/>
                  </a:cubicBezTo>
                  <a:cubicBezTo>
                    <a:pt x="648" y="2"/>
                    <a:pt x="648" y="2"/>
                    <a:pt x="651" y="0"/>
                  </a:cubicBezTo>
                  <a:cubicBezTo>
                    <a:pt x="654" y="0"/>
                    <a:pt x="656" y="2"/>
                    <a:pt x="656" y="5"/>
                  </a:cubicBezTo>
                  <a:cubicBezTo>
                    <a:pt x="659" y="2"/>
                    <a:pt x="659" y="2"/>
                    <a:pt x="662" y="2"/>
                  </a:cubicBezTo>
                  <a:cubicBezTo>
                    <a:pt x="664" y="5"/>
                    <a:pt x="667" y="8"/>
                    <a:pt x="672" y="10"/>
                  </a:cubicBezTo>
                  <a:lnTo>
                    <a:pt x="669" y="13"/>
                  </a:lnTo>
                  <a:cubicBezTo>
                    <a:pt x="672" y="18"/>
                    <a:pt x="672" y="26"/>
                    <a:pt x="669" y="34"/>
                  </a:cubicBezTo>
                  <a:cubicBezTo>
                    <a:pt x="669" y="37"/>
                    <a:pt x="667" y="42"/>
                    <a:pt x="667" y="45"/>
                  </a:cubicBezTo>
                  <a:lnTo>
                    <a:pt x="667" y="47"/>
                  </a:lnTo>
                  <a:cubicBezTo>
                    <a:pt x="667" y="53"/>
                    <a:pt x="664" y="58"/>
                    <a:pt x="664" y="63"/>
                  </a:cubicBezTo>
                  <a:cubicBezTo>
                    <a:pt x="662" y="66"/>
                    <a:pt x="662" y="66"/>
                    <a:pt x="662" y="69"/>
                  </a:cubicBezTo>
                  <a:cubicBezTo>
                    <a:pt x="659" y="74"/>
                    <a:pt x="659" y="76"/>
                    <a:pt x="656" y="82"/>
                  </a:cubicBezTo>
                  <a:cubicBezTo>
                    <a:pt x="654" y="84"/>
                    <a:pt x="654" y="87"/>
                    <a:pt x="654" y="92"/>
                  </a:cubicBezTo>
                  <a:cubicBezTo>
                    <a:pt x="651" y="95"/>
                    <a:pt x="651" y="98"/>
                    <a:pt x="648" y="100"/>
                  </a:cubicBezTo>
                  <a:cubicBezTo>
                    <a:pt x="648" y="100"/>
                    <a:pt x="646" y="100"/>
                    <a:pt x="646" y="106"/>
                  </a:cubicBezTo>
                  <a:cubicBezTo>
                    <a:pt x="643" y="106"/>
                    <a:pt x="643" y="106"/>
                    <a:pt x="643" y="108"/>
                  </a:cubicBezTo>
                  <a:cubicBezTo>
                    <a:pt x="640" y="114"/>
                    <a:pt x="638" y="116"/>
                    <a:pt x="635" y="121"/>
                  </a:cubicBezTo>
                  <a:cubicBezTo>
                    <a:pt x="632" y="124"/>
                    <a:pt x="627" y="137"/>
                    <a:pt x="617" y="151"/>
                  </a:cubicBezTo>
                  <a:lnTo>
                    <a:pt x="617" y="151"/>
                  </a:lnTo>
                  <a:cubicBezTo>
                    <a:pt x="609" y="158"/>
                    <a:pt x="603" y="166"/>
                    <a:pt x="595" y="174"/>
                  </a:cubicBezTo>
                  <a:lnTo>
                    <a:pt x="593" y="174"/>
                  </a:lnTo>
                  <a:cubicBezTo>
                    <a:pt x="590" y="177"/>
                    <a:pt x="587" y="182"/>
                    <a:pt x="585" y="185"/>
                  </a:cubicBezTo>
                  <a:lnTo>
                    <a:pt x="587" y="188"/>
                  </a:lnTo>
                  <a:cubicBezTo>
                    <a:pt x="585" y="188"/>
                    <a:pt x="585" y="187"/>
                    <a:pt x="582" y="190"/>
                  </a:cubicBezTo>
                  <a:cubicBezTo>
                    <a:pt x="579" y="192"/>
                    <a:pt x="574" y="196"/>
                    <a:pt x="572" y="201"/>
                  </a:cubicBezTo>
                  <a:cubicBezTo>
                    <a:pt x="569" y="201"/>
                    <a:pt x="569" y="201"/>
                    <a:pt x="569" y="203"/>
                  </a:cubicBezTo>
                  <a:lnTo>
                    <a:pt x="569" y="206"/>
                  </a:lnTo>
                  <a:cubicBezTo>
                    <a:pt x="566" y="206"/>
                    <a:pt x="566" y="206"/>
                    <a:pt x="564" y="209"/>
                  </a:cubicBezTo>
                  <a:lnTo>
                    <a:pt x="564" y="209"/>
                  </a:lnTo>
                  <a:cubicBezTo>
                    <a:pt x="561" y="211"/>
                    <a:pt x="556" y="216"/>
                    <a:pt x="553" y="219"/>
                  </a:cubicBezTo>
                  <a:cubicBezTo>
                    <a:pt x="550" y="221"/>
                    <a:pt x="548" y="217"/>
                    <a:pt x="548" y="225"/>
                  </a:cubicBezTo>
                  <a:lnTo>
                    <a:pt x="548" y="225"/>
                  </a:lnTo>
                  <a:lnTo>
                    <a:pt x="545" y="225"/>
                  </a:lnTo>
                  <a:cubicBezTo>
                    <a:pt x="542" y="227"/>
                    <a:pt x="540" y="230"/>
                    <a:pt x="537" y="233"/>
                  </a:cubicBezTo>
                  <a:cubicBezTo>
                    <a:pt x="535" y="233"/>
                    <a:pt x="535" y="232"/>
                    <a:pt x="532" y="235"/>
                  </a:cubicBezTo>
                  <a:cubicBezTo>
                    <a:pt x="529" y="237"/>
                    <a:pt x="527" y="238"/>
                    <a:pt x="524" y="240"/>
                  </a:cubicBezTo>
                  <a:cubicBezTo>
                    <a:pt x="521" y="243"/>
                    <a:pt x="519" y="243"/>
                    <a:pt x="516" y="246"/>
                  </a:cubicBezTo>
                  <a:cubicBezTo>
                    <a:pt x="513" y="248"/>
                    <a:pt x="513" y="248"/>
                    <a:pt x="511" y="251"/>
                  </a:cubicBezTo>
                  <a:lnTo>
                    <a:pt x="511" y="251"/>
                  </a:lnTo>
                  <a:cubicBezTo>
                    <a:pt x="508" y="251"/>
                    <a:pt x="508" y="251"/>
                    <a:pt x="505" y="254"/>
                  </a:cubicBezTo>
                  <a:cubicBezTo>
                    <a:pt x="503" y="254"/>
                    <a:pt x="503" y="256"/>
                    <a:pt x="500" y="259"/>
                  </a:cubicBezTo>
                  <a:cubicBezTo>
                    <a:pt x="497" y="262"/>
                    <a:pt x="495" y="262"/>
                    <a:pt x="490" y="264"/>
                  </a:cubicBezTo>
                  <a:cubicBezTo>
                    <a:pt x="492" y="264"/>
                    <a:pt x="492" y="264"/>
                    <a:pt x="492" y="267"/>
                  </a:cubicBezTo>
                  <a:cubicBezTo>
                    <a:pt x="492" y="267"/>
                    <a:pt x="495" y="264"/>
                    <a:pt x="495" y="267"/>
                  </a:cubicBezTo>
                  <a:cubicBezTo>
                    <a:pt x="500" y="270"/>
                    <a:pt x="505" y="270"/>
                    <a:pt x="513" y="272"/>
                  </a:cubicBezTo>
                  <a:cubicBezTo>
                    <a:pt x="516" y="272"/>
                    <a:pt x="519" y="272"/>
                    <a:pt x="519" y="272"/>
                  </a:cubicBezTo>
                  <a:cubicBezTo>
                    <a:pt x="521" y="272"/>
                    <a:pt x="521" y="272"/>
                    <a:pt x="521" y="275"/>
                  </a:cubicBezTo>
                  <a:cubicBezTo>
                    <a:pt x="527" y="275"/>
                    <a:pt x="535" y="278"/>
                    <a:pt x="540" y="278"/>
                  </a:cubicBezTo>
                  <a:cubicBezTo>
                    <a:pt x="545" y="272"/>
                    <a:pt x="542" y="278"/>
                    <a:pt x="548" y="280"/>
                  </a:cubicBezTo>
                  <a:cubicBezTo>
                    <a:pt x="550" y="280"/>
                    <a:pt x="550" y="280"/>
                    <a:pt x="553" y="280"/>
                  </a:cubicBezTo>
                  <a:cubicBezTo>
                    <a:pt x="556" y="280"/>
                    <a:pt x="558" y="280"/>
                    <a:pt x="561" y="280"/>
                  </a:cubicBezTo>
                  <a:cubicBezTo>
                    <a:pt x="566" y="280"/>
                    <a:pt x="569" y="280"/>
                    <a:pt x="574" y="280"/>
                  </a:cubicBezTo>
                  <a:cubicBezTo>
                    <a:pt x="577" y="278"/>
                    <a:pt x="577" y="278"/>
                    <a:pt x="579" y="278"/>
                  </a:cubicBezTo>
                  <a:cubicBezTo>
                    <a:pt x="582" y="278"/>
                    <a:pt x="585" y="278"/>
                    <a:pt x="590" y="280"/>
                  </a:cubicBezTo>
                  <a:cubicBezTo>
                    <a:pt x="595" y="278"/>
                    <a:pt x="603" y="278"/>
                    <a:pt x="611" y="275"/>
                  </a:cubicBezTo>
                  <a:cubicBezTo>
                    <a:pt x="614" y="272"/>
                    <a:pt x="617" y="272"/>
                    <a:pt x="619" y="270"/>
                  </a:cubicBezTo>
                  <a:cubicBezTo>
                    <a:pt x="622" y="267"/>
                    <a:pt x="627" y="262"/>
                    <a:pt x="630" y="259"/>
                  </a:cubicBezTo>
                  <a:cubicBezTo>
                    <a:pt x="630" y="262"/>
                    <a:pt x="632" y="264"/>
                    <a:pt x="632" y="267"/>
                  </a:cubicBezTo>
                  <a:cubicBezTo>
                    <a:pt x="632" y="267"/>
                    <a:pt x="635" y="270"/>
                    <a:pt x="635" y="272"/>
                  </a:cubicBezTo>
                  <a:cubicBezTo>
                    <a:pt x="630" y="278"/>
                    <a:pt x="638" y="275"/>
                    <a:pt x="632" y="280"/>
                  </a:cubicBezTo>
                  <a:cubicBezTo>
                    <a:pt x="635" y="280"/>
                    <a:pt x="638" y="283"/>
                    <a:pt x="638" y="283"/>
                  </a:cubicBezTo>
                  <a:cubicBezTo>
                    <a:pt x="635" y="285"/>
                    <a:pt x="630" y="285"/>
                    <a:pt x="624" y="296"/>
                  </a:cubicBezTo>
                  <a:lnTo>
                    <a:pt x="624" y="296"/>
                  </a:lnTo>
                  <a:cubicBezTo>
                    <a:pt x="619" y="299"/>
                    <a:pt x="614" y="304"/>
                    <a:pt x="609" y="309"/>
                  </a:cubicBezTo>
                  <a:cubicBezTo>
                    <a:pt x="606" y="307"/>
                    <a:pt x="603" y="307"/>
                    <a:pt x="603" y="309"/>
                  </a:cubicBezTo>
                  <a:cubicBezTo>
                    <a:pt x="598" y="312"/>
                    <a:pt x="595" y="312"/>
                    <a:pt x="590" y="315"/>
                  </a:cubicBezTo>
                  <a:lnTo>
                    <a:pt x="590" y="317"/>
                  </a:lnTo>
                  <a:cubicBezTo>
                    <a:pt x="590" y="317"/>
                    <a:pt x="585" y="317"/>
                    <a:pt x="585" y="323"/>
                  </a:cubicBezTo>
                  <a:cubicBezTo>
                    <a:pt x="582" y="320"/>
                    <a:pt x="582" y="320"/>
                    <a:pt x="579" y="320"/>
                  </a:cubicBezTo>
                  <a:lnTo>
                    <a:pt x="577" y="323"/>
                  </a:lnTo>
                  <a:cubicBezTo>
                    <a:pt x="574" y="320"/>
                    <a:pt x="575" y="320"/>
                    <a:pt x="572" y="320"/>
                  </a:cubicBezTo>
                  <a:cubicBezTo>
                    <a:pt x="570" y="320"/>
                    <a:pt x="569" y="320"/>
                    <a:pt x="566" y="320"/>
                  </a:cubicBezTo>
                  <a:lnTo>
                    <a:pt x="566" y="320"/>
                  </a:lnTo>
                  <a:cubicBezTo>
                    <a:pt x="564" y="320"/>
                    <a:pt x="564" y="320"/>
                    <a:pt x="561" y="323"/>
                  </a:cubicBezTo>
                  <a:lnTo>
                    <a:pt x="558" y="320"/>
                  </a:lnTo>
                  <a:cubicBezTo>
                    <a:pt x="556" y="323"/>
                    <a:pt x="553" y="325"/>
                    <a:pt x="553" y="325"/>
                  </a:cubicBezTo>
                  <a:cubicBezTo>
                    <a:pt x="550" y="323"/>
                    <a:pt x="548" y="320"/>
                    <a:pt x="548" y="320"/>
                  </a:cubicBezTo>
                  <a:cubicBezTo>
                    <a:pt x="548" y="320"/>
                    <a:pt x="548" y="323"/>
                    <a:pt x="545" y="325"/>
                  </a:cubicBezTo>
                  <a:cubicBezTo>
                    <a:pt x="542" y="323"/>
                    <a:pt x="542" y="323"/>
                    <a:pt x="542" y="325"/>
                  </a:cubicBezTo>
                  <a:lnTo>
                    <a:pt x="540" y="325"/>
                  </a:lnTo>
                  <a:cubicBezTo>
                    <a:pt x="532" y="323"/>
                    <a:pt x="519" y="317"/>
                    <a:pt x="513" y="323"/>
                  </a:cubicBezTo>
                  <a:cubicBezTo>
                    <a:pt x="511" y="323"/>
                    <a:pt x="506" y="320"/>
                    <a:pt x="503" y="320"/>
                  </a:cubicBezTo>
                  <a:cubicBezTo>
                    <a:pt x="501" y="320"/>
                    <a:pt x="500" y="320"/>
                    <a:pt x="497" y="320"/>
                  </a:cubicBezTo>
                  <a:cubicBezTo>
                    <a:pt x="484" y="317"/>
                    <a:pt x="487" y="315"/>
                    <a:pt x="476" y="317"/>
                  </a:cubicBezTo>
                  <a:cubicBezTo>
                    <a:pt x="474" y="315"/>
                    <a:pt x="474" y="312"/>
                    <a:pt x="471" y="315"/>
                  </a:cubicBezTo>
                  <a:cubicBezTo>
                    <a:pt x="468" y="315"/>
                    <a:pt x="466" y="312"/>
                    <a:pt x="466" y="312"/>
                  </a:cubicBezTo>
                  <a:lnTo>
                    <a:pt x="463" y="315"/>
                  </a:lnTo>
                  <a:cubicBezTo>
                    <a:pt x="460" y="312"/>
                    <a:pt x="456" y="309"/>
                    <a:pt x="453" y="309"/>
                  </a:cubicBezTo>
                  <a:cubicBezTo>
                    <a:pt x="451" y="309"/>
                    <a:pt x="450" y="309"/>
                    <a:pt x="450" y="309"/>
                  </a:cubicBezTo>
                  <a:cubicBezTo>
                    <a:pt x="447" y="309"/>
                    <a:pt x="445" y="307"/>
                    <a:pt x="442" y="307"/>
                  </a:cubicBezTo>
                  <a:cubicBezTo>
                    <a:pt x="437" y="301"/>
                    <a:pt x="434" y="304"/>
                    <a:pt x="431" y="304"/>
                  </a:cubicBezTo>
                  <a:cubicBezTo>
                    <a:pt x="429" y="304"/>
                    <a:pt x="426" y="301"/>
                    <a:pt x="426" y="301"/>
                  </a:cubicBezTo>
                  <a:cubicBezTo>
                    <a:pt x="423" y="301"/>
                    <a:pt x="423" y="301"/>
                    <a:pt x="421" y="301"/>
                  </a:cubicBezTo>
                  <a:cubicBezTo>
                    <a:pt x="415" y="296"/>
                    <a:pt x="413" y="299"/>
                    <a:pt x="408" y="296"/>
                  </a:cubicBezTo>
                  <a:lnTo>
                    <a:pt x="405" y="299"/>
                  </a:lnTo>
                  <a:cubicBezTo>
                    <a:pt x="402" y="299"/>
                    <a:pt x="403" y="299"/>
                    <a:pt x="400" y="299"/>
                  </a:cubicBezTo>
                  <a:cubicBezTo>
                    <a:pt x="398" y="299"/>
                    <a:pt x="397" y="299"/>
                    <a:pt x="394" y="301"/>
                  </a:cubicBezTo>
                  <a:cubicBezTo>
                    <a:pt x="394" y="301"/>
                    <a:pt x="392" y="304"/>
                    <a:pt x="392" y="307"/>
                  </a:cubicBezTo>
                  <a:lnTo>
                    <a:pt x="392" y="307"/>
                  </a:lnTo>
                  <a:lnTo>
                    <a:pt x="389" y="309"/>
                  </a:lnTo>
                  <a:cubicBezTo>
                    <a:pt x="386" y="307"/>
                    <a:pt x="386" y="307"/>
                    <a:pt x="386" y="307"/>
                  </a:cubicBezTo>
                  <a:cubicBezTo>
                    <a:pt x="384" y="309"/>
                    <a:pt x="381" y="304"/>
                    <a:pt x="381" y="309"/>
                  </a:cubicBezTo>
                  <a:cubicBezTo>
                    <a:pt x="376" y="309"/>
                    <a:pt x="370" y="312"/>
                    <a:pt x="365" y="312"/>
                  </a:cubicBezTo>
                  <a:cubicBezTo>
                    <a:pt x="363" y="312"/>
                    <a:pt x="363" y="312"/>
                    <a:pt x="363" y="315"/>
                  </a:cubicBezTo>
                  <a:lnTo>
                    <a:pt x="360" y="317"/>
                  </a:lnTo>
                  <a:cubicBezTo>
                    <a:pt x="360" y="317"/>
                    <a:pt x="357" y="315"/>
                    <a:pt x="357" y="317"/>
                  </a:cubicBezTo>
                  <a:cubicBezTo>
                    <a:pt x="355" y="317"/>
                    <a:pt x="349" y="320"/>
                    <a:pt x="347" y="320"/>
                  </a:cubicBezTo>
                  <a:cubicBezTo>
                    <a:pt x="339" y="320"/>
                    <a:pt x="339" y="320"/>
                    <a:pt x="331" y="328"/>
                  </a:cubicBezTo>
                  <a:cubicBezTo>
                    <a:pt x="328" y="325"/>
                    <a:pt x="328" y="325"/>
                    <a:pt x="326" y="323"/>
                  </a:cubicBezTo>
                  <a:cubicBezTo>
                    <a:pt x="323" y="323"/>
                    <a:pt x="323" y="323"/>
                    <a:pt x="323" y="325"/>
                  </a:cubicBezTo>
                  <a:cubicBezTo>
                    <a:pt x="320" y="325"/>
                    <a:pt x="318" y="325"/>
                    <a:pt x="315" y="325"/>
                  </a:cubicBezTo>
                  <a:cubicBezTo>
                    <a:pt x="315" y="328"/>
                    <a:pt x="315" y="328"/>
                    <a:pt x="315" y="330"/>
                  </a:cubicBezTo>
                  <a:cubicBezTo>
                    <a:pt x="315" y="330"/>
                    <a:pt x="312" y="328"/>
                    <a:pt x="312" y="336"/>
                  </a:cubicBezTo>
                  <a:cubicBezTo>
                    <a:pt x="310" y="336"/>
                    <a:pt x="307" y="336"/>
                    <a:pt x="302" y="336"/>
                  </a:cubicBezTo>
                  <a:cubicBezTo>
                    <a:pt x="299" y="336"/>
                    <a:pt x="296" y="338"/>
                    <a:pt x="296" y="338"/>
                  </a:cubicBezTo>
                  <a:cubicBezTo>
                    <a:pt x="288" y="338"/>
                    <a:pt x="281" y="341"/>
                    <a:pt x="273" y="344"/>
                  </a:cubicBezTo>
                  <a:cubicBezTo>
                    <a:pt x="270" y="344"/>
                    <a:pt x="270" y="344"/>
                    <a:pt x="267" y="344"/>
                  </a:cubicBezTo>
                  <a:cubicBezTo>
                    <a:pt x="265" y="344"/>
                    <a:pt x="262" y="344"/>
                    <a:pt x="259" y="344"/>
                  </a:cubicBezTo>
                  <a:cubicBezTo>
                    <a:pt x="257" y="344"/>
                    <a:pt x="257" y="344"/>
                    <a:pt x="257" y="346"/>
                  </a:cubicBezTo>
                  <a:cubicBezTo>
                    <a:pt x="254" y="346"/>
                    <a:pt x="251" y="346"/>
                    <a:pt x="249" y="346"/>
                  </a:cubicBezTo>
                  <a:cubicBezTo>
                    <a:pt x="246" y="346"/>
                    <a:pt x="243" y="346"/>
                    <a:pt x="238" y="346"/>
                  </a:cubicBezTo>
                  <a:cubicBezTo>
                    <a:pt x="236" y="346"/>
                    <a:pt x="233" y="346"/>
                    <a:pt x="230" y="349"/>
                  </a:cubicBezTo>
                  <a:lnTo>
                    <a:pt x="228" y="349"/>
                  </a:lnTo>
                  <a:lnTo>
                    <a:pt x="225" y="352"/>
                  </a:lnTo>
                  <a:cubicBezTo>
                    <a:pt x="222" y="349"/>
                    <a:pt x="223" y="349"/>
                    <a:pt x="220" y="349"/>
                  </a:cubicBezTo>
                  <a:cubicBezTo>
                    <a:pt x="218" y="349"/>
                    <a:pt x="217" y="349"/>
                    <a:pt x="214" y="352"/>
                  </a:cubicBezTo>
                  <a:cubicBezTo>
                    <a:pt x="212" y="352"/>
                    <a:pt x="209" y="349"/>
                    <a:pt x="209" y="349"/>
                  </a:cubicBezTo>
                  <a:cubicBezTo>
                    <a:pt x="206" y="352"/>
                    <a:pt x="206" y="352"/>
                    <a:pt x="206" y="354"/>
                  </a:cubicBezTo>
                  <a:cubicBezTo>
                    <a:pt x="204" y="352"/>
                    <a:pt x="204" y="352"/>
                    <a:pt x="204" y="352"/>
                  </a:cubicBezTo>
                  <a:cubicBezTo>
                    <a:pt x="201" y="352"/>
                    <a:pt x="201" y="349"/>
                    <a:pt x="199" y="354"/>
                  </a:cubicBezTo>
                  <a:cubicBezTo>
                    <a:pt x="199" y="354"/>
                    <a:pt x="196" y="352"/>
                    <a:pt x="196" y="354"/>
                  </a:cubicBezTo>
                  <a:cubicBezTo>
                    <a:pt x="193" y="354"/>
                    <a:pt x="188" y="357"/>
                    <a:pt x="185" y="360"/>
                  </a:cubicBezTo>
                  <a:cubicBezTo>
                    <a:pt x="183" y="360"/>
                    <a:pt x="180" y="360"/>
                    <a:pt x="175" y="360"/>
                  </a:cubicBezTo>
                  <a:cubicBezTo>
                    <a:pt x="175" y="357"/>
                    <a:pt x="175" y="357"/>
                    <a:pt x="172" y="357"/>
                  </a:cubicBezTo>
                  <a:cubicBezTo>
                    <a:pt x="169" y="357"/>
                    <a:pt x="169" y="357"/>
                    <a:pt x="167" y="360"/>
                  </a:cubicBezTo>
                  <a:cubicBezTo>
                    <a:pt x="164" y="360"/>
                    <a:pt x="161" y="360"/>
                    <a:pt x="156" y="360"/>
                  </a:cubicBezTo>
                  <a:cubicBezTo>
                    <a:pt x="154" y="360"/>
                    <a:pt x="154" y="362"/>
                    <a:pt x="151" y="362"/>
                  </a:cubicBezTo>
                  <a:cubicBezTo>
                    <a:pt x="146" y="357"/>
                    <a:pt x="146" y="357"/>
                    <a:pt x="138" y="362"/>
                  </a:cubicBezTo>
                  <a:cubicBezTo>
                    <a:pt x="135" y="360"/>
                    <a:pt x="135" y="360"/>
                    <a:pt x="135" y="360"/>
                  </a:cubicBezTo>
                  <a:cubicBezTo>
                    <a:pt x="124" y="360"/>
                    <a:pt x="114" y="360"/>
                    <a:pt x="106" y="360"/>
                  </a:cubicBezTo>
                  <a:cubicBezTo>
                    <a:pt x="103" y="360"/>
                    <a:pt x="103" y="360"/>
                    <a:pt x="101" y="362"/>
                  </a:cubicBezTo>
                  <a:cubicBezTo>
                    <a:pt x="95" y="357"/>
                    <a:pt x="90" y="360"/>
                    <a:pt x="90" y="360"/>
                  </a:cubicBezTo>
                  <a:cubicBezTo>
                    <a:pt x="87" y="360"/>
                    <a:pt x="87" y="360"/>
                    <a:pt x="87" y="362"/>
                  </a:cubicBezTo>
                  <a:cubicBezTo>
                    <a:pt x="85" y="360"/>
                    <a:pt x="85" y="360"/>
                    <a:pt x="82" y="360"/>
                  </a:cubicBezTo>
                  <a:cubicBezTo>
                    <a:pt x="77" y="360"/>
                    <a:pt x="72" y="362"/>
                    <a:pt x="69" y="362"/>
                  </a:cubicBezTo>
                  <a:cubicBezTo>
                    <a:pt x="61" y="360"/>
                    <a:pt x="45" y="365"/>
                    <a:pt x="40" y="360"/>
                  </a:cubicBezTo>
                  <a:cubicBezTo>
                    <a:pt x="37" y="360"/>
                    <a:pt x="37" y="362"/>
                    <a:pt x="34" y="362"/>
                  </a:cubicBezTo>
                  <a:cubicBezTo>
                    <a:pt x="32" y="360"/>
                    <a:pt x="32" y="360"/>
                    <a:pt x="29" y="360"/>
                  </a:cubicBezTo>
                  <a:lnTo>
                    <a:pt x="27" y="360"/>
                  </a:lnTo>
                  <a:cubicBezTo>
                    <a:pt x="21" y="357"/>
                    <a:pt x="16" y="357"/>
                    <a:pt x="11" y="354"/>
                  </a:cubicBezTo>
                  <a:lnTo>
                    <a:pt x="8" y="354"/>
                  </a:lnTo>
                  <a:cubicBezTo>
                    <a:pt x="5" y="352"/>
                    <a:pt x="5" y="352"/>
                    <a:pt x="5" y="352"/>
                  </a:cubicBezTo>
                  <a:cubicBezTo>
                    <a:pt x="16" y="360"/>
                    <a:pt x="13" y="360"/>
                    <a:pt x="11" y="360"/>
                  </a:cubicBezTo>
                  <a:close/>
                  <a:moveTo>
                    <a:pt x="310" y="643"/>
                  </a:moveTo>
                  <a:cubicBezTo>
                    <a:pt x="315" y="643"/>
                    <a:pt x="320" y="640"/>
                    <a:pt x="326" y="645"/>
                  </a:cubicBezTo>
                  <a:cubicBezTo>
                    <a:pt x="328" y="645"/>
                    <a:pt x="333" y="648"/>
                    <a:pt x="336" y="648"/>
                  </a:cubicBezTo>
                  <a:lnTo>
                    <a:pt x="339" y="651"/>
                  </a:lnTo>
                  <a:cubicBezTo>
                    <a:pt x="341" y="651"/>
                    <a:pt x="344" y="651"/>
                    <a:pt x="347" y="653"/>
                  </a:cubicBezTo>
                  <a:cubicBezTo>
                    <a:pt x="349" y="653"/>
                    <a:pt x="352" y="651"/>
                    <a:pt x="352" y="651"/>
                  </a:cubicBezTo>
                  <a:cubicBezTo>
                    <a:pt x="355" y="651"/>
                    <a:pt x="360" y="653"/>
                    <a:pt x="363" y="653"/>
                  </a:cubicBezTo>
                  <a:lnTo>
                    <a:pt x="365" y="656"/>
                  </a:lnTo>
                  <a:lnTo>
                    <a:pt x="368" y="653"/>
                  </a:lnTo>
                  <a:cubicBezTo>
                    <a:pt x="370" y="653"/>
                    <a:pt x="370" y="653"/>
                    <a:pt x="370" y="656"/>
                  </a:cubicBezTo>
                  <a:cubicBezTo>
                    <a:pt x="376" y="653"/>
                    <a:pt x="373" y="651"/>
                    <a:pt x="378" y="656"/>
                  </a:cubicBezTo>
                  <a:cubicBezTo>
                    <a:pt x="381" y="656"/>
                    <a:pt x="381" y="656"/>
                    <a:pt x="384" y="656"/>
                  </a:cubicBezTo>
                  <a:lnTo>
                    <a:pt x="386" y="659"/>
                  </a:lnTo>
                  <a:cubicBezTo>
                    <a:pt x="389" y="656"/>
                    <a:pt x="390" y="656"/>
                    <a:pt x="392" y="656"/>
                  </a:cubicBezTo>
                  <a:cubicBezTo>
                    <a:pt x="395" y="656"/>
                    <a:pt x="394" y="656"/>
                    <a:pt x="397" y="659"/>
                  </a:cubicBezTo>
                  <a:lnTo>
                    <a:pt x="400" y="659"/>
                  </a:lnTo>
                  <a:cubicBezTo>
                    <a:pt x="402" y="653"/>
                    <a:pt x="408" y="653"/>
                    <a:pt x="410" y="653"/>
                  </a:cubicBezTo>
                  <a:lnTo>
                    <a:pt x="413" y="656"/>
                  </a:lnTo>
                  <a:cubicBezTo>
                    <a:pt x="418" y="651"/>
                    <a:pt x="423" y="648"/>
                    <a:pt x="431" y="645"/>
                  </a:cubicBezTo>
                  <a:cubicBezTo>
                    <a:pt x="434" y="645"/>
                    <a:pt x="437" y="645"/>
                    <a:pt x="439" y="648"/>
                  </a:cubicBezTo>
                  <a:lnTo>
                    <a:pt x="437" y="645"/>
                  </a:lnTo>
                  <a:cubicBezTo>
                    <a:pt x="439" y="643"/>
                    <a:pt x="445" y="637"/>
                    <a:pt x="447" y="635"/>
                  </a:cubicBezTo>
                  <a:lnTo>
                    <a:pt x="450" y="635"/>
                  </a:lnTo>
                  <a:cubicBezTo>
                    <a:pt x="453" y="629"/>
                    <a:pt x="455" y="624"/>
                    <a:pt x="458" y="621"/>
                  </a:cubicBezTo>
                  <a:cubicBezTo>
                    <a:pt x="460" y="619"/>
                    <a:pt x="460" y="616"/>
                    <a:pt x="463" y="614"/>
                  </a:cubicBezTo>
                  <a:cubicBezTo>
                    <a:pt x="458" y="608"/>
                    <a:pt x="466" y="606"/>
                    <a:pt x="463" y="603"/>
                  </a:cubicBezTo>
                  <a:cubicBezTo>
                    <a:pt x="463" y="600"/>
                    <a:pt x="466" y="598"/>
                    <a:pt x="466" y="598"/>
                  </a:cubicBezTo>
                  <a:cubicBezTo>
                    <a:pt x="466" y="595"/>
                    <a:pt x="463" y="595"/>
                    <a:pt x="463" y="595"/>
                  </a:cubicBezTo>
                  <a:cubicBezTo>
                    <a:pt x="463" y="590"/>
                    <a:pt x="463" y="584"/>
                    <a:pt x="460" y="582"/>
                  </a:cubicBezTo>
                  <a:lnTo>
                    <a:pt x="463" y="579"/>
                  </a:lnTo>
                  <a:cubicBezTo>
                    <a:pt x="463" y="576"/>
                    <a:pt x="463" y="576"/>
                    <a:pt x="460" y="576"/>
                  </a:cubicBezTo>
                  <a:cubicBezTo>
                    <a:pt x="460" y="571"/>
                    <a:pt x="458" y="569"/>
                    <a:pt x="458" y="563"/>
                  </a:cubicBezTo>
                  <a:cubicBezTo>
                    <a:pt x="455" y="553"/>
                    <a:pt x="450" y="545"/>
                    <a:pt x="447" y="534"/>
                  </a:cubicBezTo>
                  <a:cubicBezTo>
                    <a:pt x="439" y="524"/>
                    <a:pt x="431" y="513"/>
                    <a:pt x="426" y="502"/>
                  </a:cubicBezTo>
                  <a:cubicBezTo>
                    <a:pt x="418" y="492"/>
                    <a:pt x="408" y="484"/>
                    <a:pt x="400" y="473"/>
                  </a:cubicBezTo>
                  <a:cubicBezTo>
                    <a:pt x="400" y="471"/>
                    <a:pt x="402" y="471"/>
                    <a:pt x="402" y="468"/>
                  </a:cubicBezTo>
                  <a:cubicBezTo>
                    <a:pt x="400" y="468"/>
                    <a:pt x="397" y="468"/>
                    <a:pt x="394" y="468"/>
                  </a:cubicBezTo>
                  <a:cubicBezTo>
                    <a:pt x="389" y="463"/>
                    <a:pt x="386" y="460"/>
                    <a:pt x="381" y="457"/>
                  </a:cubicBezTo>
                  <a:cubicBezTo>
                    <a:pt x="381" y="455"/>
                    <a:pt x="381" y="455"/>
                    <a:pt x="381" y="455"/>
                  </a:cubicBezTo>
                  <a:cubicBezTo>
                    <a:pt x="376" y="450"/>
                    <a:pt x="373" y="447"/>
                    <a:pt x="370" y="444"/>
                  </a:cubicBezTo>
                  <a:cubicBezTo>
                    <a:pt x="363" y="439"/>
                    <a:pt x="355" y="431"/>
                    <a:pt x="347" y="426"/>
                  </a:cubicBezTo>
                  <a:cubicBezTo>
                    <a:pt x="341" y="423"/>
                    <a:pt x="339" y="420"/>
                    <a:pt x="333" y="418"/>
                  </a:cubicBezTo>
                  <a:cubicBezTo>
                    <a:pt x="331" y="407"/>
                    <a:pt x="320" y="405"/>
                    <a:pt x="318" y="402"/>
                  </a:cubicBezTo>
                  <a:lnTo>
                    <a:pt x="315" y="405"/>
                  </a:lnTo>
                  <a:cubicBezTo>
                    <a:pt x="312" y="402"/>
                    <a:pt x="310" y="399"/>
                    <a:pt x="307" y="397"/>
                  </a:cubicBezTo>
                  <a:cubicBezTo>
                    <a:pt x="304" y="394"/>
                    <a:pt x="302" y="394"/>
                    <a:pt x="296" y="391"/>
                  </a:cubicBezTo>
                  <a:cubicBezTo>
                    <a:pt x="291" y="386"/>
                    <a:pt x="286" y="383"/>
                    <a:pt x="281" y="381"/>
                  </a:cubicBezTo>
                  <a:cubicBezTo>
                    <a:pt x="278" y="381"/>
                    <a:pt x="275" y="378"/>
                    <a:pt x="275" y="381"/>
                  </a:cubicBezTo>
                  <a:cubicBezTo>
                    <a:pt x="273" y="381"/>
                    <a:pt x="270" y="383"/>
                    <a:pt x="270" y="383"/>
                  </a:cubicBezTo>
                  <a:cubicBezTo>
                    <a:pt x="273" y="386"/>
                    <a:pt x="275" y="389"/>
                    <a:pt x="278" y="391"/>
                  </a:cubicBezTo>
                  <a:cubicBezTo>
                    <a:pt x="281" y="394"/>
                    <a:pt x="281" y="394"/>
                    <a:pt x="283" y="397"/>
                  </a:cubicBezTo>
                  <a:lnTo>
                    <a:pt x="281" y="399"/>
                  </a:lnTo>
                  <a:cubicBezTo>
                    <a:pt x="283" y="402"/>
                    <a:pt x="283" y="402"/>
                    <a:pt x="283" y="405"/>
                  </a:cubicBezTo>
                  <a:cubicBezTo>
                    <a:pt x="283" y="407"/>
                    <a:pt x="283" y="407"/>
                    <a:pt x="283" y="410"/>
                  </a:cubicBezTo>
                  <a:cubicBezTo>
                    <a:pt x="286" y="412"/>
                    <a:pt x="286" y="415"/>
                    <a:pt x="288" y="418"/>
                  </a:cubicBezTo>
                  <a:cubicBezTo>
                    <a:pt x="294" y="423"/>
                    <a:pt x="302" y="428"/>
                    <a:pt x="307" y="436"/>
                  </a:cubicBezTo>
                  <a:cubicBezTo>
                    <a:pt x="318" y="447"/>
                    <a:pt x="326" y="460"/>
                    <a:pt x="333" y="471"/>
                  </a:cubicBezTo>
                  <a:cubicBezTo>
                    <a:pt x="341" y="479"/>
                    <a:pt x="355" y="489"/>
                    <a:pt x="363" y="505"/>
                  </a:cubicBezTo>
                  <a:cubicBezTo>
                    <a:pt x="368" y="510"/>
                    <a:pt x="373" y="516"/>
                    <a:pt x="378" y="521"/>
                  </a:cubicBezTo>
                  <a:cubicBezTo>
                    <a:pt x="384" y="529"/>
                    <a:pt x="389" y="537"/>
                    <a:pt x="394" y="547"/>
                  </a:cubicBezTo>
                  <a:cubicBezTo>
                    <a:pt x="394" y="550"/>
                    <a:pt x="397" y="555"/>
                    <a:pt x="397" y="561"/>
                  </a:cubicBezTo>
                  <a:cubicBezTo>
                    <a:pt x="397" y="561"/>
                    <a:pt x="400" y="563"/>
                    <a:pt x="400" y="566"/>
                  </a:cubicBezTo>
                  <a:cubicBezTo>
                    <a:pt x="400" y="569"/>
                    <a:pt x="400" y="571"/>
                    <a:pt x="400" y="576"/>
                  </a:cubicBezTo>
                  <a:cubicBezTo>
                    <a:pt x="400" y="579"/>
                    <a:pt x="400" y="579"/>
                    <a:pt x="400" y="582"/>
                  </a:cubicBezTo>
                  <a:cubicBezTo>
                    <a:pt x="400" y="584"/>
                    <a:pt x="400" y="590"/>
                    <a:pt x="400" y="595"/>
                  </a:cubicBezTo>
                  <a:cubicBezTo>
                    <a:pt x="397" y="598"/>
                    <a:pt x="397" y="603"/>
                    <a:pt x="394" y="606"/>
                  </a:cubicBezTo>
                  <a:cubicBezTo>
                    <a:pt x="389" y="611"/>
                    <a:pt x="386" y="614"/>
                    <a:pt x="381" y="619"/>
                  </a:cubicBezTo>
                  <a:cubicBezTo>
                    <a:pt x="376" y="621"/>
                    <a:pt x="370" y="624"/>
                    <a:pt x="368" y="627"/>
                  </a:cubicBezTo>
                  <a:cubicBezTo>
                    <a:pt x="365" y="627"/>
                    <a:pt x="365" y="627"/>
                    <a:pt x="363" y="629"/>
                  </a:cubicBezTo>
                  <a:cubicBezTo>
                    <a:pt x="360" y="629"/>
                    <a:pt x="360" y="632"/>
                    <a:pt x="357" y="632"/>
                  </a:cubicBezTo>
                  <a:cubicBezTo>
                    <a:pt x="352" y="632"/>
                    <a:pt x="352" y="629"/>
                    <a:pt x="347" y="635"/>
                  </a:cubicBezTo>
                  <a:cubicBezTo>
                    <a:pt x="344" y="635"/>
                    <a:pt x="341" y="632"/>
                    <a:pt x="341" y="632"/>
                  </a:cubicBezTo>
                  <a:cubicBezTo>
                    <a:pt x="339" y="635"/>
                    <a:pt x="333" y="637"/>
                    <a:pt x="331" y="640"/>
                  </a:cubicBezTo>
                  <a:cubicBezTo>
                    <a:pt x="328" y="637"/>
                    <a:pt x="328" y="637"/>
                    <a:pt x="326" y="635"/>
                  </a:cubicBezTo>
                  <a:lnTo>
                    <a:pt x="326" y="637"/>
                  </a:lnTo>
                  <a:cubicBezTo>
                    <a:pt x="323" y="637"/>
                    <a:pt x="320" y="637"/>
                    <a:pt x="318" y="640"/>
                  </a:cubicBezTo>
                  <a:cubicBezTo>
                    <a:pt x="315" y="643"/>
                    <a:pt x="315" y="643"/>
                    <a:pt x="312" y="645"/>
                  </a:cubicBezTo>
                  <a:cubicBezTo>
                    <a:pt x="307" y="637"/>
                    <a:pt x="310" y="637"/>
                    <a:pt x="310" y="643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6" name="Freeform 34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6354763" y="1806575"/>
              <a:ext cx="352425" cy="200025"/>
            </a:xfrm>
            <a:custGeom>
              <a:avLst/>
              <a:gdLst>
                <a:gd name="T0" fmla="*/ 13 w 979"/>
                <a:gd name="T1" fmla="*/ 346 h 554"/>
                <a:gd name="T2" fmla="*/ 68 w 979"/>
                <a:gd name="T3" fmla="*/ 259 h 554"/>
                <a:gd name="T4" fmla="*/ 60 w 979"/>
                <a:gd name="T5" fmla="*/ 325 h 554"/>
                <a:gd name="T6" fmla="*/ 66 w 979"/>
                <a:gd name="T7" fmla="*/ 413 h 554"/>
                <a:gd name="T8" fmla="*/ 161 w 979"/>
                <a:gd name="T9" fmla="*/ 344 h 554"/>
                <a:gd name="T10" fmla="*/ 137 w 979"/>
                <a:gd name="T11" fmla="*/ 278 h 554"/>
                <a:gd name="T12" fmla="*/ 150 w 979"/>
                <a:gd name="T13" fmla="*/ 196 h 554"/>
                <a:gd name="T14" fmla="*/ 209 w 979"/>
                <a:gd name="T15" fmla="*/ 262 h 554"/>
                <a:gd name="T16" fmla="*/ 322 w 979"/>
                <a:gd name="T17" fmla="*/ 278 h 554"/>
                <a:gd name="T18" fmla="*/ 402 w 979"/>
                <a:gd name="T19" fmla="*/ 333 h 554"/>
                <a:gd name="T20" fmla="*/ 460 w 979"/>
                <a:gd name="T21" fmla="*/ 381 h 554"/>
                <a:gd name="T22" fmla="*/ 349 w 979"/>
                <a:gd name="T23" fmla="*/ 262 h 554"/>
                <a:gd name="T24" fmla="*/ 296 w 979"/>
                <a:gd name="T25" fmla="*/ 227 h 554"/>
                <a:gd name="T26" fmla="*/ 156 w 979"/>
                <a:gd name="T27" fmla="*/ 148 h 554"/>
                <a:gd name="T28" fmla="*/ 153 w 979"/>
                <a:gd name="T29" fmla="*/ 47 h 554"/>
                <a:gd name="T30" fmla="*/ 240 w 979"/>
                <a:gd name="T31" fmla="*/ 92 h 554"/>
                <a:gd name="T32" fmla="*/ 396 w 979"/>
                <a:gd name="T33" fmla="*/ 98 h 554"/>
                <a:gd name="T34" fmla="*/ 484 w 979"/>
                <a:gd name="T35" fmla="*/ 103 h 554"/>
                <a:gd name="T36" fmla="*/ 574 w 979"/>
                <a:gd name="T37" fmla="*/ 74 h 554"/>
                <a:gd name="T38" fmla="*/ 642 w 979"/>
                <a:gd name="T39" fmla="*/ 21 h 554"/>
                <a:gd name="T40" fmla="*/ 690 w 979"/>
                <a:gd name="T41" fmla="*/ 39 h 554"/>
                <a:gd name="T42" fmla="*/ 682 w 979"/>
                <a:gd name="T43" fmla="*/ 132 h 554"/>
                <a:gd name="T44" fmla="*/ 910 w 979"/>
                <a:gd name="T45" fmla="*/ 188 h 554"/>
                <a:gd name="T46" fmla="*/ 944 w 979"/>
                <a:gd name="T47" fmla="*/ 238 h 554"/>
                <a:gd name="T48" fmla="*/ 844 w 979"/>
                <a:gd name="T49" fmla="*/ 251 h 554"/>
                <a:gd name="T50" fmla="*/ 748 w 979"/>
                <a:gd name="T51" fmla="*/ 230 h 554"/>
                <a:gd name="T52" fmla="*/ 701 w 979"/>
                <a:gd name="T53" fmla="*/ 296 h 554"/>
                <a:gd name="T54" fmla="*/ 785 w 979"/>
                <a:gd name="T55" fmla="*/ 333 h 554"/>
                <a:gd name="T56" fmla="*/ 867 w 979"/>
                <a:gd name="T57" fmla="*/ 428 h 554"/>
                <a:gd name="T58" fmla="*/ 693 w 979"/>
                <a:gd name="T59" fmla="*/ 426 h 554"/>
                <a:gd name="T60" fmla="*/ 595 w 979"/>
                <a:gd name="T61" fmla="*/ 399 h 554"/>
                <a:gd name="T62" fmla="*/ 555 w 979"/>
                <a:gd name="T63" fmla="*/ 407 h 554"/>
                <a:gd name="T64" fmla="*/ 505 w 979"/>
                <a:gd name="T65" fmla="*/ 500 h 554"/>
                <a:gd name="T66" fmla="*/ 447 w 979"/>
                <a:gd name="T67" fmla="*/ 442 h 554"/>
                <a:gd name="T68" fmla="*/ 370 w 979"/>
                <a:gd name="T69" fmla="*/ 381 h 554"/>
                <a:gd name="T70" fmla="*/ 272 w 979"/>
                <a:gd name="T71" fmla="*/ 331 h 554"/>
                <a:gd name="T72" fmla="*/ 351 w 979"/>
                <a:gd name="T73" fmla="*/ 439 h 554"/>
                <a:gd name="T74" fmla="*/ 386 w 979"/>
                <a:gd name="T75" fmla="*/ 529 h 554"/>
                <a:gd name="T76" fmla="*/ 314 w 979"/>
                <a:gd name="T77" fmla="*/ 471 h 554"/>
                <a:gd name="T78" fmla="*/ 206 w 979"/>
                <a:gd name="T79" fmla="*/ 399 h 554"/>
                <a:gd name="T80" fmla="*/ 39 w 979"/>
                <a:gd name="T81" fmla="*/ 476 h 554"/>
                <a:gd name="T82" fmla="*/ 619 w 979"/>
                <a:gd name="T83" fmla="*/ 156 h 554"/>
                <a:gd name="T84" fmla="*/ 553 w 979"/>
                <a:gd name="T85" fmla="*/ 156 h 554"/>
                <a:gd name="T86" fmla="*/ 608 w 979"/>
                <a:gd name="T87" fmla="*/ 222 h 554"/>
                <a:gd name="T88" fmla="*/ 595 w 979"/>
                <a:gd name="T89" fmla="*/ 196 h 554"/>
                <a:gd name="T90" fmla="*/ 706 w 979"/>
                <a:gd name="T91" fmla="*/ 365 h 554"/>
                <a:gd name="T92" fmla="*/ 724 w 979"/>
                <a:gd name="T93" fmla="*/ 336 h 554"/>
                <a:gd name="T94" fmla="*/ 560 w 979"/>
                <a:gd name="T95" fmla="*/ 259 h 554"/>
                <a:gd name="T96" fmla="*/ 531 w 979"/>
                <a:gd name="T97" fmla="*/ 156 h 554"/>
                <a:gd name="T98" fmla="*/ 510 w 979"/>
                <a:gd name="T99" fmla="*/ 209 h 554"/>
                <a:gd name="T100" fmla="*/ 431 w 979"/>
                <a:gd name="T101" fmla="*/ 156 h 554"/>
                <a:gd name="T102" fmla="*/ 426 w 979"/>
                <a:gd name="T103" fmla="*/ 291 h 554"/>
                <a:gd name="T104" fmla="*/ 444 w 979"/>
                <a:gd name="T105" fmla="*/ 251 h 554"/>
                <a:gd name="T106" fmla="*/ 449 w 979"/>
                <a:gd name="T107" fmla="*/ 233 h 554"/>
                <a:gd name="T108" fmla="*/ 362 w 979"/>
                <a:gd name="T109" fmla="*/ 182 h 554"/>
                <a:gd name="T110" fmla="*/ 219 w 979"/>
                <a:gd name="T111" fmla="*/ 129 h 554"/>
                <a:gd name="T112" fmla="*/ 301 w 979"/>
                <a:gd name="T113" fmla="*/ 180 h 554"/>
                <a:gd name="T114" fmla="*/ 396 w 979"/>
                <a:gd name="T115" fmla="*/ 241 h 554"/>
                <a:gd name="T116" fmla="*/ 346 w 979"/>
                <a:gd name="T117" fmla="*/ 188 h 554"/>
                <a:gd name="T118" fmla="*/ 277 w 979"/>
                <a:gd name="T119" fmla="*/ 145 h 554"/>
                <a:gd name="T120" fmla="*/ 203 w 979"/>
                <a:gd name="T121" fmla="*/ 12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79" h="554">
                  <a:moveTo>
                    <a:pt x="8" y="450"/>
                  </a:moveTo>
                  <a:cubicBezTo>
                    <a:pt x="8" y="444"/>
                    <a:pt x="5" y="442"/>
                    <a:pt x="5" y="436"/>
                  </a:cubicBezTo>
                  <a:lnTo>
                    <a:pt x="5" y="436"/>
                  </a:lnTo>
                  <a:cubicBezTo>
                    <a:pt x="0" y="426"/>
                    <a:pt x="5" y="420"/>
                    <a:pt x="2" y="413"/>
                  </a:cubicBezTo>
                  <a:cubicBezTo>
                    <a:pt x="5" y="405"/>
                    <a:pt x="5" y="399"/>
                    <a:pt x="5" y="394"/>
                  </a:cubicBezTo>
                  <a:lnTo>
                    <a:pt x="2" y="394"/>
                  </a:lnTo>
                  <a:cubicBezTo>
                    <a:pt x="5" y="389"/>
                    <a:pt x="5" y="386"/>
                    <a:pt x="5" y="383"/>
                  </a:cubicBezTo>
                  <a:cubicBezTo>
                    <a:pt x="5" y="378"/>
                    <a:pt x="5" y="375"/>
                    <a:pt x="8" y="370"/>
                  </a:cubicBezTo>
                  <a:lnTo>
                    <a:pt x="8" y="368"/>
                  </a:lnTo>
                  <a:cubicBezTo>
                    <a:pt x="8" y="365"/>
                    <a:pt x="10" y="362"/>
                    <a:pt x="10" y="360"/>
                  </a:cubicBezTo>
                  <a:cubicBezTo>
                    <a:pt x="10" y="357"/>
                    <a:pt x="13" y="354"/>
                    <a:pt x="13" y="352"/>
                  </a:cubicBezTo>
                  <a:cubicBezTo>
                    <a:pt x="13" y="349"/>
                    <a:pt x="13" y="346"/>
                    <a:pt x="13" y="346"/>
                  </a:cubicBezTo>
                  <a:cubicBezTo>
                    <a:pt x="15" y="344"/>
                    <a:pt x="15" y="344"/>
                    <a:pt x="15" y="341"/>
                  </a:cubicBezTo>
                  <a:cubicBezTo>
                    <a:pt x="15" y="336"/>
                    <a:pt x="18" y="331"/>
                    <a:pt x="18" y="328"/>
                  </a:cubicBezTo>
                  <a:cubicBezTo>
                    <a:pt x="18" y="325"/>
                    <a:pt x="21" y="323"/>
                    <a:pt x="21" y="320"/>
                  </a:cubicBezTo>
                  <a:cubicBezTo>
                    <a:pt x="21" y="317"/>
                    <a:pt x="21" y="317"/>
                    <a:pt x="21" y="315"/>
                  </a:cubicBezTo>
                  <a:cubicBezTo>
                    <a:pt x="23" y="312"/>
                    <a:pt x="23" y="309"/>
                    <a:pt x="26" y="304"/>
                  </a:cubicBezTo>
                  <a:cubicBezTo>
                    <a:pt x="29" y="299"/>
                    <a:pt x="29" y="296"/>
                    <a:pt x="31" y="293"/>
                  </a:cubicBezTo>
                  <a:cubicBezTo>
                    <a:pt x="31" y="291"/>
                    <a:pt x="34" y="288"/>
                    <a:pt x="34" y="286"/>
                  </a:cubicBezTo>
                  <a:cubicBezTo>
                    <a:pt x="37" y="280"/>
                    <a:pt x="39" y="278"/>
                    <a:pt x="42" y="275"/>
                  </a:cubicBezTo>
                  <a:cubicBezTo>
                    <a:pt x="45" y="270"/>
                    <a:pt x="47" y="264"/>
                    <a:pt x="50" y="259"/>
                  </a:cubicBezTo>
                  <a:cubicBezTo>
                    <a:pt x="52" y="259"/>
                    <a:pt x="55" y="256"/>
                    <a:pt x="55" y="256"/>
                  </a:cubicBezTo>
                  <a:cubicBezTo>
                    <a:pt x="58" y="256"/>
                    <a:pt x="63" y="256"/>
                    <a:pt x="66" y="256"/>
                  </a:cubicBezTo>
                  <a:cubicBezTo>
                    <a:pt x="66" y="256"/>
                    <a:pt x="68" y="256"/>
                    <a:pt x="68" y="259"/>
                  </a:cubicBezTo>
                  <a:cubicBezTo>
                    <a:pt x="76" y="256"/>
                    <a:pt x="76" y="254"/>
                    <a:pt x="79" y="262"/>
                  </a:cubicBezTo>
                  <a:cubicBezTo>
                    <a:pt x="79" y="264"/>
                    <a:pt x="79" y="267"/>
                    <a:pt x="79" y="267"/>
                  </a:cubicBezTo>
                  <a:lnTo>
                    <a:pt x="79" y="270"/>
                  </a:lnTo>
                  <a:cubicBezTo>
                    <a:pt x="79" y="270"/>
                    <a:pt x="82" y="272"/>
                    <a:pt x="82" y="275"/>
                  </a:cubicBezTo>
                  <a:cubicBezTo>
                    <a:pt x="82" y="275"/>
                    <a:pt x="79" y="278"/>
                    <a:pt x="76" y="278"/>
                  </a:cubicBezTo>
                  <a:cubicBezTo>
                    <a:pt x="76" y="280"/>
                    <a:pt x="74" y="286"/>
                    <a:pt x="74" y="288"/>
                  </a:cubicBezTo>
                  <a:cubicBezTo>
                    <a:pt x="74" y="288"/>
                    <a:pt x="74" y="290"/>
                    <a:pt x="74" y="293"/>
                  </a:cubicBezTo>
                  <a:cubicBezTo>
                    <a:pt x="74" y="295"/>
                    <a:pt x="74" y="296"/>
                    <a:pt x="71" y="299"/>
                  </a:cubicBezTo>
                  <a:lnTo>
                    <a:pt x="71" y="301"/>
                  </a:lnTo>
                  <a:cubicBezTo>
                    <a:pt x="68" y="307"/>
                    <a:pt x="68" y="309"/>
                    <a:pt x="66" y="315"/>
                  </a:cubicBezTo>
                  <a:cubicBezTo>
                    <a:pt x="66" y="317"/>
                    <a:pt x="66" y="320"/>
                    <a:pt x="63" y="325"/>
                  </a:cubicBezTo>
                  <a:lnTo>
                    <a:pt x="60" y="325"/>
                  </a:lnTo>
                  <a:cubicBezTo>
                    <a:pt x="60" y="325"/>
                    <a:pt x="63" y="325"/>
                    <a:pt x="63" y="328"/>
                  </a:cubicBezTo>
                  <a:cubicBezTo>
                    <a:pt x="63" y="331"/>
                    <a:pt x="60" y="333"/>
                    <a:pt x="60" y="338"/>
                  </a:cubicBezTo>
                  <a:cubicBezTo>
                    <a:pt x="60" y="338"/>
                    <a:pt x="60" y="341"/>
                    <a:pt x="60" y="344"/>
                  </a:cubicBezTo>
                  <a:cubicBezTo>
                    <a:pt x="58" y="344"/>
                    <a:pt x="55" y="354"/>
                    <a:pt x="55" y="357"/>
                  </a:cubicBezTo>
                  <a:cubicBezTo>
                    <a:pt x="55" y="357"/>
                    <a:pt x="52" y="357"/>
                    <a:pt x="52" y="360"/>
                  </a:cubicBezTo>
                  <a:cubicBezTo>
                    <a:pt x="52" y="365"/>
                    <a:pt x="50" y="373"/>
                    <a:pt x="50" y="378"/>
                  </a:cubicBezTo>
                  <a:cubicBezTo>
                    <a:pt x="50" y="381"/>
                    <a:pt x="50" y="383"/>
                    <a:pt x="50" y="386"/>
                  </a:cubicBezTo>
                  <a:cubicBezTo>
                    <a:pt x="50" y="386"/>
                    <a:pt x="50" y="389"/>
                    <a:pt x="52" y="389"/>
                  </a:cubicBezTo>
                  <a:lnTo>
                    <a:pt x="52" y="389"/>
                  </a:lnTo>
                  <a:cubicBezTo>
                    <a:pt x="52" y="389"/>
                    <a:pt x="52" y="391"/>
                    <a:pt x="52" y="394"/>
                  </a:cubicBezTo>
                  <a:cubicBezTo>
                    <a:pt x="55" y="399"/>
                    <a:pt x="55" y="402"/>
                    <a:pt x="58" y="407"/>
                  </a:cubicBezTo>
                  <a:cubicBezTo>
                    <a:pt x="60" y="407"/>
                    <a:pt x="63" y="410"/>
                    <a:pt x="66" y="413"/>
                  </a:cubicBezTo>
                  <a:cubicBezTo>
                    <a:pt x="76" y="405"/>
                    <a:pt x="90" y="399"/>
                    <a:pt x="100" y="394"/>
                  </a:cubicBezTo>
                  <a:cubicBezTo>
                    <a:pt x="108" y="389"/>
                    <a:pt x="116" y="383"/>
                    <a:pt x="121" y="381"/>
                  </a:cubicBezTo>
                  <a:cubicBezTo>
                    <a:pt x="124" y="378"/>
                    <a:pt x="124" y="375"/>
                    <a:pt x="127" y="373"/>
                  </a:cubicBezTo>
                  <a:cubicBezTo>
                    <a:pt x="127" y="370"/>
                    <a:pt x="127" y="370"/>
                    <a:pt x="127" y="370"/>
                  </a:cubicBezTo>
                  <a:cubicBezTo>
                    <a:pt x="129" y="368"/>
                    <a:pt x="129" y="368"/>
                    <a:pt x="129" y="368"/>
                  </a:cubicBezTo>
                  <a:cubicBezTo>
                    <a:pt x="132" y="365"/>
                    <a:pt x="134" y="362"/>
                    <a:pt x="137" y="362"/>
                  </a:cubicBezTo>
                  <a:cubicBezTo>
                    <a:pt x="140" y="360"/>
                    <a:pt x="142" y="360"/>
                    <a:pt x="145" y="357"/>
                  </a:cubicBezTo>
                  <a:lnTo>
                    <a:pt x="145" y="357"/>
                  </a:lnTo>
                  <a:cubicBezTo>
                    <a:pt x="148" y="354"/>
                    <a:pt x="150" y="354"/>
                    <a:pt x="153" y="352"/>
                  </a:cubicBezTo>
                  <a:lnTo>
                    <a:pt x="153" y="352"/>
                  </a:lnTo>
                  <a:cubicBezTo>
                    <a:pt x="156" y="349"/>
                    <a:pt x="158" y="346"/>
                    <a:pt x="161" y="344"/>
                  </a:cubicBezTo>
                  <a:lnTo>
                    <a:pt x="161" y="344"/>
                  </a:lnTo>
                  <a:cubicBezTo>
                    <a:pt x="164" y="344"/>
                    <a:pt x="166" y="341"/>
                    <a:pt x="166" y="341"/>
                  </a:cubicBezTo>
                  <a:cubicBezTo>
                    <a:pt x="166" y="338"/>
                    <a:pt x="166" y="338"/>
                    <a:pt x="166" y="336"/>
                  </a:cubicBezTo>
                  <a:cubicBezTo>
                    <a:pt x="172" y="333"/>
                    <a:pt x="175" y="333"/>
                    <a:pt x="177" y="331"/>
                  </a:cubicBezTo>
                  <a:cubicBezTo>
                    <a:pt x="180" y="328"/>
                    <a:pt x="182" y="325"/>
                    <a:pt x="182" y="325"/>
                  </a:cubicBezTo>
                  <a:cubicBezTo>
                    <a:pt x="177" y="320"/>
                    <a:pt x="172" y="314"/>
                    <a:pt x="169" y="309"/>
                  </a:cubicBezTo>
                  <a:cubicBezTo>
                    <a:pt x="166" y="303"/>
                    <a:pt x="169" y="304"/>
                    <a:pt x="169" y="304"/>
                  </a:cubicBezTo>
                  <a:cubicBezTo>
                    <a:pt x="164" y="301"/>
                    <a:pt x="166" y="299"/>
                    <a:pt x="161" y="301"/>
                  </a:cubicBezTo>
                  <a:cubicBezTo>
                    <a:pt x="156" y="293"/>
                    <a:pt x="150" y="288"/>
                    <a:pt x="150" y="288"/>
                  </a:cubicBezTo>
                  <a:cubicBezTo>
                    <a:pt x="150" y="286"/>
                    <a:pt x="148" y="286"/>
                    <a:pt x="148" y="286"/>
                  </a:cubicBezTo>
                  <a:cubicBezTo>
                    <a:pt x="148" y="283"/>
                    <a:pt x="145" y="280"/>
                    <a:pt x="145" y="280"/>
                  </a:cubicBezTo>
                  <a:cubicBezTo>
                    <a:pt x="142" y="280"/>
                    <a:pt x="142" y="280"/>
                    <a:pt x="142" y="280"/>
                  </a:cubicBezTo>
                  <a:cubicBezTo>
                    <a:pt x="140" y="278"/>
                    <a:pt x="140" y="278"/>
                    <a:pt x="137" y="278"/>
                  </a:cubicBezTo>
                  <a:cubicBezTo>
                    <a:pt x="134" y="275"/>
                    <a:pt x="132" y="270"/>
                    <a:pt x="129" y="267"/>
                  </a:cubicBezTo>
                  <a:cubicBezTo>
                    <a:pt x="129" y="264"/>
                    <a:pt x="132" y="264"/>
                    <a:pt x="132" y="264"/>
                  </a:cubicBezTo>
                  <a:lnTo>
                    <a:pt x="129" y="262"/>
                  </a:lnTo>
                  <a:cubicBezTo>
                    <a:pt x="127" y="259"/>
                    <a:pt x="124" y="254"/>
                    <a:pt x="121" y="251"/>
                  </a:cubicBezTo>
                  <a:lnTo>
                    <a:pt x="119" y="251"/>
                  </a:lnTo>
                  <a:lnTo>
                    <a:pt x="119" y="249"/>
                  </a:lnTo>
                  <a:cubicBezTo>
                    <a:pt x="119" y="246"/>
                    <a:pt x="119" y="246"/>
                    <a:pt x="121" y="243"/>
                  </a:cubicBezTo>
                  <a:cubicBezTo>
                    <a:pt x="121" y="241"/>
                    <a:pt x="119" y="241"/>
                    <a:pt x="116" y="238"/>
                  </a:cubicBezTo>
                  <a:cubicBezTo>
                    <a:pt x="116" y="235"/>
                    <a:pt x="116" y="233"/>
                    <a:pt x="116" y="233"/>
                  </a:cubicBezTo>
                  <a:cubicBezTo>
                    <a:pt x="116" y="227"/>
                    <a:pt x="113" y="225"/>
                    <a:pt x="113" y="222"/>
                  </a:cubicBezTo>
                  <a:cubicBezTo>
                    <a:pt x="124" y="217"/>
                    <a:pt x="134" y="211"/>
                    <a:pt x="145" y="206"/>
                  </a:cubicBezTo>
                  <a:cubicBezTo>
                    <a:pt x="148" y="204"/>
                    <a:pt x="150" y="198"/>
                    <a:pt x="150" y="196"/>
                  </a:cubicBezTo>
                  <a:cubicBezTo>
                    <a:pt x="153" y="196"/>
                    <a:pt x="153" y="193"/>
                    <a:pt x="156" y="193"/>
                  </a:cubicBezTo>
                  <a:cubicBezTo>
                    <a:pt x="158" y="196"/>
                    <a:pt x="158" y="198"/>
                    <a:pt x="161" y="204"/>
                  </a:cubicBezTo>
                  <a:lnTo>
                    <a:pt x="161" y="204"/>
                  </a:lnTo>
                  <a:cubicBezTo>
                    <a:pt x="161" y="204"/>
                    <a:pt x="161" y="206"/>
                    <a:pt x="164" y="206"/>
                  </a:cubicBezTo>
                  <a:lnTo>
                    <a:pt x="166" y="206"/>
                  </a:lnTo>
                  <a:cubicBezTo>
                    <a:pt x="169" y="209"/>
                    <a:pt x="169" y="211"/>
                    <a:pt x="169" y="217"/>
                  </a:cubicBezTo>
                  <a:cubicBezTo>
                    <a:pt x="172" y="219"/>
                    <a:pt x="174" y="222"/>
                    <a:pt x="177" y="227"/>
                  </a:cubicBezTo>
                  <a:cubicBezTo>
                    <a:pt x="179" y="227"/>
                    <a:pt x="179" y="227"/>
                    <a:pt x="179" y="230"/>
                  </a:cubicBezTo>
                  <a:cubicBezTo>
                    <a:pt x="182" y="233"/>
                    <a:pt x="185" y="235"/>
                    <a:pt x="187" y="241"/>
                  </a:cubicBezTo>
                  <a:cubicBezTo>
                    <a:pt x="190" y="243"/>
                    <a:pt x="190" y="243"/>
                    <a:pt x="193" y="246"/>
                  </a:cubicBezTo>
                  <a:cubicBezTo>
                    <a:pt x="198" y="251"/>
                    <a:pt x="203" y="256"/>
                    <a:pt x="209" y="262"/>
                  </a:cubicBezTo>
                  <a:lnTo>
                    <a:pt x="209" y="262"/>
                  </a:lnTo>
                  <a:cubicBezTo>
                    <a:pt x="214" y="267"/>
                    <a:pt x="219" y="275"/>
                    <a:pt x="224" y="280"/>
                  </a:cubicBezTo>
                  <a:cubicBezTo>
                    <a:pt x="227" y="283"/>
                    <a:pt x="230" y="286"/>
                    <a:pt x="232" y="288"/>
                  </a:cubicBezTo>
                  <a:cubicBezTo>
                    <a:pt x="232" y="286"/>
                    <a:pt x="235" y="286"/>
                    <a:pt x="235" y="286"/>
                  </a:cubicBezTo>
                  <a:cubicBezTo>
                    <a:pt x="238" y="283"/>
                    <a:pt x="240" y="283"/>
                    <a:pt x="243" y="280"/>
                  </a:cubicBezTo>
                  <a:cubicBezTo>
                    <a:pt x="251" y="275"/>
                    <a:pt x="259" y="272"/>
                    <a:pt x="267" y="267"/>
                  </a:cubicBezTo>
                  <a:cubicBezTo>
                    <a:pt x="272" y="267"/>
                    <a:pt x="280" y="267"/>
                    <a:pt x="285" y="267"/>
                  </a:cubicBezTo>
                  <a:lnTo>
                    <a:pt x="288" y="267"/>
                  </a:lnTo>
                  <a:cubicBezTo>
                    <a:pt x="291" y="267"/>
                    <a:pt x="291" y="264"/>
                    <a:pt x="293" y="264"/>
                  </a:cubicBezTo>
                  <a:cubicBezTo>
                    <a:pt x="296" y="264"/>
                    <a:pt x="296" y="267"/>
                    <a:pt x="296" y="267"/>
                  </a:cubicBezTo>
                  <a:cubicBezTo>
                    <a:pt x="301" y="267"/>
                    <a:pt x="304" y="267"/>
                    <a:pt x="309" y="270"/>
                  </a:cubicBezTo>
                  <a:cubicBezTo>
                    <a:pt x="312" y="272"/>
                    <a:pt x="312" y="272"/>
                    <a:pt x="314" y="275"/>
                  </a:cubicBezTo>
                  <a:cubicBezTo>
                    <a:pt x="317" y="275"/>
                    <a:pt x="320" y="278"/>
                    <a:pt x="322" y="278"/>
                  </a:cubicBezTo>
                  <a:cubicBezTo>
                    <a:pt x="325" y="280"/>
                    <a:pt x="325" y="280"/>
                    <a:pt x="328" y="283"/>
                  </a:cubicBezTo>
                  <a:cubicBezTo>
                    <a:pt x="330" y="283"/>
                    <a:pt x="333" y="283"/>
                    <a:pt x="333" y="283"/>
                  </a:cubicBezTo>
                  <a:cubicBezTo>
                    <a:pt x="336" y="283"/>
                    <a:pt x="338" y="286"/>
                    <a:pt x="341" y="288"/>
                  </a:cubicBezTo>
                  <a:cubicBezTo>
                    <a:pt x="344" y="288"/>
                    <a:pt x="344" y="285"/>
                    <a:pt x="346" y="288"/>
                  </a:cubicBezTo>
                  <a:cubicBezTo>
                    <a:pt x="349" y="290"/>
                    <a:pt x="351" y="296"/>
                    <a:pt x="354" y="299"/>
                  </a:cubicBezTo>
                  <a:cubicBezTo>
                    <a:pt x="357" y="301"/>
                    <a:pt x="357" y="301"/>
                    <a:pt x="359" y="304"/>
                  </a:cubicBezTo>
                  <a:cubicBezTo>
                    <a:pt x="362" y="304"/>
                    <a:pt x="365" y="304"/>
                    <a:pt x="365" y="307"/>
                  </a:cubicBezTo>
                  <a:cubicBezTo>
                    <a:pt x="370" y="309"/>
                    <a:pt x="375" y="315"/>
                    <a:pt x="381" y="317"/>
                  </a:cubicBezTo>
                  <a:cubicBezTo>
                    <a:pt x="383" y="317"/>
                    <a:pt x="383" y="320"/>
                    <a:pt x="383" y="323"/>
                  </a:cubicBezTo>
                  <a:cubicBezTo>
                    <a:pt x="386" y="323"/>
                    <a:pt x="388" y="325"/>
                    <a:pt x="391" y="328"/>
                  </a:cubicBezTo>
                  <a:cubicBezTo>
                    <a:pt x="394" y="328"/>
                    <a:pt x="394" y="328"/>
                    <a:pt x="396" y="328"/>
                  </a:cubicBezTo>
                  <a:cubicBezTo>
                    <a:pt x="399" y="331"/>
                    <a:pt x="399" y="331"/>
                    <a:pt x="402" y="333"/>
                  </a:cubicBezTo>
                  <a:cubicBezTo>
                    <a:pt x="404" y="333"/>
                    <a:pt x="404" y="336"/>
                    <a:pt x="404" y="338"/>
                  </a:cubicBezTo>
                  <a:lnTo>
                    <a:pt x="407" y="338"/>
                  </a:lnTo>
                  <a:cubicBezTo>
                    <a:pt x="410" y="341"/>
                    <a:pt x="410" y="344"/>
                    <a:pt x="412" y="346"/>
                  </a:cubicBezTo>
                  <a:cubicBezTo>
                    <a:pt x="415" y="346"/>
                    <a:pt x="415" y="349"/>
                    <a:pt x="415" y="349"/>
                  </a:cubicBezTo>
                  <a:cubicBezTo>
                    <a:pt x="415" y="349"/>
                    <a:pt x="418" y="349"/>
                    <a:pt x="418" y="346"/>
                  </a:cubicBezTo>
                  <a:cubicBezTo>
                    <a:pt x="420" y="349"/>
                    <a:pt x="423" y="352"/>
                    <a:pt x="426" y="354"/>
                  </a:cubicBezTo>
                  <a:cubicBezTo>
                    <a:pt x="426" y="354"/>
                    <a:pt x="426" y="357"/>
                    <a:pt x="428" y="357"/>
                  </a:cubicBezTo>
                  <a:lnTo>
                    <a:pt x="428" y="357"/>
                  </a:lnTo>
                  <a:cubicBezTo>
                    <a:pt x="428" y="357"/>
                    <a:pt x="428" y="360"/>
                    <a:pt x="431" y="360"/>
                  </a:cubicBezTo>
                  <a:cubicBezTo>
                    <a:pt x="439" y="362"/>
                    <a:pt x="436" y="360"/>
                    <a:pt x="441" y="370"/>
                  </a:cubicBezTo>
                  <a:cubicBezTo>
                    <a:pt x="452" y="365"/>
                    <a:pt x="452" y="373"/>
                    <a:pt x="457" y="381"/>
                  </a:cubicBezTo>
                  <a:lnTo>
                    <a:pt x="460" y="381"/>
                  </a:lnTo>
                  <a:cubicBezTo>
                    <a:pt x="460" y="378"/>
                    <a:pt x="457" y="378"/>
                    <a:pt x="457" y="375"/>
                  </a:cubicBezTo>
                  <a:cubicBezTo>
                    <a:pt x="457" y="375"/>
                    <a:pt x="460" y="375"/>
                    <a:pt x="460" y="373"/>
                  </a:cubicBezTo>
                  <a:cubicBezTo>
                    <a:pt x="457" y="368"/>
                    <a:pt x="452" y="365"/>
                    <a:pt x="449" y="360"/>
                  </a:cubicBezTo>
                  <a:cubicBezTo>
                    <a:pt x="444" y="357"/>
                    <a:pt x="433" y="338"/>
                    <a:pt x="431" y="346"/>
                  </a:cubicBezTo>
                  <a:lnTo>
                    <a:pt x="428" y="346"/>
                  </a:lnTo>
                  <a:cubicBezTo>
                    <a:pt x="426" y="344"/>
                    <a:pt x="426" y="341"/>
                    <a:pt x="423" y="338"/>
                  </a:cubicBezTo>
                  <a:cubicBezTo>
                    <a:pt x="423" y="336"/>
                    <a:pt x="423" y="336"/>
                    <a:pt x="426" y="336"/>
                  </a:cubicBezTo>
                  <a:cubicBezTo>
                    <a:pt x="410" y="331"/>
                    <a:pt x="415" y="293"/>
                    <a:pt x="394" y="304"/>
                  </a:cubicBezTo>
                  <a:cubicBezTo>
                    <a:pt x="388" y="299"/>
                    <a:pt x="383" y="291"/>
                    <a:pt x="378" y="286"/>
                  </a:cubicBezTo>
                  <a:cubicBezTo>
                    <a:pt x="373" y="283"/>
                    <a:pt x="367" y="280"/>
                    <a:pt x="362" y="278"/>
                  </a:cubicBezTo>
                  <a:cubicBezTo>
                    <a:pt x="357" y="270"/>
                    <a:pt x="354" y="270"/>
                    <a:pt x="351" y="267"/>
                  </a:cubicBezTo>
                  <a:cubicBezTo>
                    <a:pt x="351" y="264"/>
                    <a:pt x="349" y="262"/>
                    <a:pt x="349" y="262"/>
                  </a:cubicBezTo>
                  <a:cubicBezTo>
                    <a:pt x="346" y="262"/>
                    <a:pt x="344" y="262"/>
                    <a:pt x="341" y="262"/>
                  </a:cubicBezTo>
                  <a:cubicBezTo>
                    <a:pt x="341" y="259"/>
                    <a:pt x="341" y="256"/>
                    <a:pt x="338" y="256"/>
                  </a:cubicBezTo>
                  <a:lnTo>
                    <a:pt x="336" y="256"/>
                  </a:lnTo>
                  <a:cubicBezTo>
                    <a:pt x="333" y="249"/>
                    <a:pt x="330" y="251"/>
                    <a:pt x="328" y="249"/>
                  </a:cubicBezTo>
                  <a:cubicBezTo>
                    <a:pt x="328" y="249"/>
                    <a:pt x="325" y="251"/>
                    <a:pt x="322" y="251"/>
                  </a:cubicBezTo>
                  <a:cubicBezTo>
                    <a:pt x="320" y="251"/>
                    <a:pt x="320" y="251"/>
                    <a:pt x="317" y="251"/>
                  </a:cubicBezTo>
                  <a:cubicBezTo>
                    <a:pt x="317" y="249"/>
                    <a:pt x="317" y="246"/>
                    <a:pt x="317" y="243"/>
                  </a:cubicBezTo>
                  <a:cubicBezTo>
                    <a:pt x="317" y="241"/>
                    <a:pt x="317" y="241"/>
                    <a:pt x="317" y="241"/>
                  </a:cubicBezTo>
                  <a:cubicBezTo>
                    <a:pt x="317" y="238"/>
                    <a:pt x="314" y="238"/>
                    <a:pt x="314" y="238"/>
                  </a:cubicBezTo>
                  <a:cubicBezTo>
                    <a:pt x="312" y="238"/>
                    <a:pt x="312" y="238"/>
                    <a:pt x="309" y="235"/>
                  </a:cubicBezTo>
                  <a:cubicBezTo>
                    <a:pt x="309" y="233"/>
                    <a:pt x="306" y="233"/>
                    <a:pt x="306" y="230"/>
                  </a:cubicBezTo>
                  <a:cubicBezTo>
                    <a:pt x="304" y="230"/>
                    <a:pt x="299" y="227"/>
                    <a:pt x="296" y="227"/>
                  </a:cubicBezTo>
                  <a:cubicBezTo>
                    <a:pt x="296" y="225"/>
                    <a:pt x="293" y="225"/>
                    <a:pt x="291" y="222"/>
                  </a:cubicBezTo>
                  <a:cubicBezTo>
                    <a:pt x="288" y="217"/>
                    <a:pt x="283" y="214"/>
                    <a:pt x="280" y="211"/>
                  </a:cubicBezTo>
                  <a:cubicBezTo>
                    <a:pt x="275" y="209"/>
                    <a:pt x="269" y="206"/>
                    <a:pt x="264" y="204"/>
                  </a:cubicBezTo>
                  <a:cubicBezTo>
                    <a:pt x="264" y="201"/>
                    <a:pt x="261" y="201"/>
                    <a:pt x="261" y="201"/>
                  </a:cubicBezTo>
                  <a:cubicBezTo>
                    <a:pt x="259" y="198"/>
                    <a:pt x="256" y="198"/>
                    <a:pt x="254" y="198"/>
                  </a:cubicBezTo>
                  <a:cubicBezTo>
                    <a:pt x="238" y="185"/>
                    <a:pt x="227" y="185"/>
                    <a:pt x="211" y="180"/>
                  </a:cubicBezTo>
                  <a:cubicBezTo>
                    <a:pt x="211" y="177"/>
                    <a:pt x="209" y="176"/>
                    <a:pt x="206" y="174"/>
                  </a:cubicBezTo>
                  <a:cubicBezTo>
                    <a:pt x="203" y="171"/>
                    <a:pt x="198" y="172"/>
                    <a:pt x="195" y="172"/>
                  </a:cubicBezTo>
                  <a:cubicBezTo>
                    <a:pt x="187" y="164"/>
                    <a:pt x="193" y="164"/>
                    <a:pt x="185" y="169"/>
                  </a:cubicBezTo>
                  <a:cubicBezTo>
                    <a:pt x="179" y="159"/>
                    <a:pt x="174" y="159"/>
                    <a:pt x="169" y="156"/>
                  </a:cubicBezTo>
                  <a:cubicBezTo>
                    <a:pt x="169" y="156"/>
                    <a:pt x="169" y="153"/>
                    <a:pt x="166" y="153"/>
                  </a:cubicBezTo>
                  <a:cubicBezTo>
                    <a:pt x="164" y="151"/>
                    <a:pt x="159" y="148"/>
                    <a:pt x="156" y="148"/>
                  </a:cubicBezTo>
                  <a:cubicBezTo>
                    <a:pt x="154" y="148"/>
                    <a:pt x="153" y="148"/>
                    <a:pt x="150" y="148"/>
                  </a:cubicBezTo>
                  <a:cubicBezTo>
                    <a:pt x="148" y="145"/>
                    <a:pt x="145" y="143"/>
                    <a:pt x="145" y="143"/>
                  </a:cubicBezTo>
                  <a:cubicBezTo>
                    <a:pt x="142" y="140"/>
                    <a:pt x="140" y="140"/>
                    <a:pt x="137" y="140"/>
                  </a:cubicBezTo>
                  <a:cubicBezTo>
                    <a:pt x="124" y="129"/>
                    <a:pt x="111" y="116"/>
                    <a:pt x="97" y="108"/>
                  </a:cubicBezTo>
                  <a:cubicBezTo>
                    <a:pt x="95" y="100"/>
                    <a:pt x="92" y="95"/>
                    <a:pt x="87" y="90"/>
                  </a:cubicBezTo>
                  <a:cubicBezTo>
                    <a:pt x="84" y="84"/>
                    <a:pt x="79" y="71"/>
                    <a:pt x="87" y="66"/>
                  </a:cubicBezTo>
                  <a:cubicBezTo>
                    <a:pt x="87" y="63"/>
                    <a:pt x="90" y="61"/>
                    <a:pt x="90" y="61"/>
                  </a:cubicBezTo>
                  <a:cubicBezTo>
                    <a:pt x="92" y="58"/>
                    <a:pt x="95" y="55"/>
                    <a:pt x="95" y="53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116" y="47"/>
                    <a:pt x="119" y="45"/>
                    <a:pt x="132" y="45"/>
                  </a:cubicBezTo>
                  <a:cubicBezTo>
                    <a:pt x="137" y="45"/>
                    <a:pt x="142" y="45"/>
                    <a:pt x="148" y="47"/>
                  </a:cubicBezTo>
                  <a:cubicBezTo>
                    <a:pt x="150" y="47"/>
                    <a:pt x="153" y="47"/>
                    <a:pt x="153" y="47"/>
                  </a:cubicBezTo>
                  <a:cubicBezTo>
                    <a:pt x="156" y="47"/>
                    <a:pt x="156" y="50"/>
                    <a:pt x="156" y="50"/>
                  </a:cubicBezTo>
                  <a:cubicBezTo>
                    <a:pt x="158" y="50"/>
                    <a:pt x="161" y="50"/>
                    <a:pt x="161" y="50"/>
                  </a:cubicBezTo>
                  <a:cubicBezTo>
                    <a:pt x="164" y="50"/>
                    <a:pt x="164" y="50"/>
                    <a:pt x="164" y="53"/>
                  </a:cubicBezTo>
                  <a:cubicBezTo>
                    <a:pt x="164" y="53"/>
                    <a:pt x="166" y="53"/>
                    <a:pt x="169" y="53"/>
                  </a:cubicBezTo>
                  <a:cubicBezTo>
                    <a:pt x="172" y="53"/>
                    <a:pt x="174" y="55"/>
                    <a:pt x="177" y="55"/>
                  </a:cubicBezTo>
                  <a:cubicBezTo>
                    <a:pt x="182" y="58"/>
                    <a:pt x="187" y="61"/>
                    <a:pt x="190" y="63"/>
                  </a:cubicBezTo>
                  <a:cubicBezTo>
                    <a:pt x="193" y="63"/>
                    <a:pt x="193" y="63"/>
                    <a:pt x="195" y="66"/>
                  </a:cubicBezTo>
                  <a:cubicBezTo>
                    <a:pt x="201" y="69"/>
                    <a:pt x="206" y="71"/>
                    <a:pt x="209" y="74"/>
                  </a:cubicBezTo>
                  <a:cubicBezTo>
                    <a:pt x="217" y="79"/>
                    <a:pt x="222" y="77"/>
                    <a:pt x="227" y="84"/>
                  </a:cubicBezTo>
                  <a:cubicBezTo>
                    <a:pt x="230" y="84"/>
                    <a:pt x="230" y="84"/>
                    <a:pt x="232" y="87"/>
                  </a:cubicBezTo>
                  <a:cubicBezTo>
                    <a:pt x="235" y="87"/>
                    <a:pt x="235" y="90"/>
                    <a:pt x="235" y="90"/>
                  </a:cubicBezTo>
                  <a:cubicBezTo>
                    <a:pt x="238" y="90"/>
                    <a:pt x="240" y="90"/>
                    <a:pt x="240" y="92"/>
                  </a:cubicBezTo>
                  <a:cubicBezTo>
                    <a:pt x="256" y="103"/>
                    <a:pt x="272" y="114"/>
                    <a:pt x="288" y="124"/>
                  </a:cubicBezTo>
                  <a:cubicBezTo>
                    <a:pt x="299" y="132"/>
                    <a:pt x="312" y="137"/>
                    <a:pt x="322" y="145"/>
                  </a:cubicBezTo>
                  <a:cubicBezTo>
                    <a:pt x="325" y="145"/>
                    <a:pt x="325" y="145"/>
                    <a:pt x="328" y="148"/>
                  </a:cubicBezTo>
                  <a:cubicBezTo>
                    <a:pt x="330" y="148"/>
                    <a:pt x="330" y="151"/>
                    <a:pt x="330" y="153"/>
                  </a:cubicBezTo>
                  <a:cubicBezTo>
                    <a:pt x="330" y="153"/>
                    <a:pt x="333" y="153"/>
                    <a:pt x="336" y="153"/>
                  </a:cubicBezTo>
                  <a:cubicBezTo>
                    <a:pt x="341" y="156"/>
                    <a:pt x="344" y="159"/>
                    <a:pt x="349" y="161"/>
                  </a:cubicBezTo>
                  <a:cubicBezTo>
                    <a:pt x="349" y="156"/>
                    <a:pt x="346" y="151"/>
                    <a:pt x="346" y="145"/>
                  </a:cubicBezTo>
                  <a:cubicBezTo>
                    <a:pt x="349" y="143"/>
                    <a:pt x="349" y="143"/>
                    <a:pt x="351" y="140"/>
                  </a:cubicBezTo>
                  <a:cubicBezTo>
                    <a:pt x="357" y="132"/>
                    <a:pt x="359" y="127"/>
                    <a:pt x="365" y="122"/>
                  </a:cubicBezTo>
                  <a:cubicBezTo>
                    <a:pt x="370" y="119"/>
                    <a:pt x="370" y="122"/>
                    <a:pt x="370" y="116"/>
                  </a:cubicBezTo>
                  <a:cubicBezTo>
                    <a:pt x="373" y="114"/>
                    <a:pt x="378" y="111"/>
                    <a:pt x="381" y="108"/>
                  </a:cubicBezTo>
                  <a:cubicBezTo>
                    <a:pt x="386" y="106"/>
                    <a:pt x="391" y="100"/>
                    <a:pt x="396" y="98"/>
                  </a:cubicBezTo>
                  <a:cubicBezTo>
                    <a:pt x="404" y="92"/>
                    <a:pt x="412" y="84"/>
                    <a:pt x="420" y="82"/>
                  </a:cubicBezTo>
                  <a:cubicBezTo>
                    <a:pt x="433" y="74"/>
                    <a:pt x="444" y="66"/>
                    <a:pt x="457" y="61"/>
                  </a:cubicBezTo>
                  <a:cubicBezTo>
                    <a:pt x="478" y="50"/>
                    <a:pt x="502" y="37"/>
                    <a:pt x="518" y="42"/>
                  </a:cubicBezTo>
                  <a:cubicBezTo>
                    <a:pt x="518" y="45"/>
                    <a:pt x="521" y="47"/>
                    <a:pt x="521" y="50"/>
                  </a:cubicBezTo>
                  <a:cubicBezTo>
                    <a:pt x="518" y="50"/>
                    <a:pt x="515" y="50"/>
                    <a:pt x="513" y="53"/>
                  </a:cubicBezTo>
                  <a:cubicBezTo>
                    <a:pt x="513" y="55"/>
                    <a:pt x="510" y="58"/>
                    <a:pt x="510" y="61"/>
                  </a:cubicBezTo>
                  <a:cubicBezTo>
                    <a:pt x="508" y="63"/>
                    <a:pt x="505" y="66"/>
                    <a:pt x="502" y="71"/>
                  </a:cubicBezTo>
                  <a:cubicBezTo>
                    <a:pt x="500" y="74"/>
                    <a:pt x="497" y="77"/>
                    <a:pt x="494" y="79"/>
                  </a:cubicBezTo>
                  <a:cubicBezTo>
                    <a:pt x="494" y="79"/>
                    <a:pt x="494" y="82"/>
                    <a:pt x="494" y="84"/>
                  </a:cubicBezTo>
                  <a:cubicBezTo>
                    <a:pt x="492" y="87"/>
                    <a:pt x="486" y="92"/>
                    <a:pt x="486" y="98"/>
                  </a:cubicBezTo>
                  <a:cubicBezTo>
                    <a:pt x="486" y="98"/>
                    <a:pt x="489" y="100"/>
                    <a:pt x="489" y="103"/>
                  </a:cubicBezTo>
                  <a:cubicBezTo>
                    <a:pt x="486" y="103"/>
                    <a:pt x="484" y="103"/>
                    <a:pt x="484" y="103"/>
                  </a:cubicBezTo>
                  <a:cubicBezTo>
                    <a:pt x="478" y="106"/>
                    <a:pt x="473" y="111"/>
                    <a:pt x="468" y="114"/>
                  </a:cubicBezTo>
                  <a:cubicBezTo>
                    <a:pt x="470" y="119"/>
                    <a:pt x="473" y="127"/>
                    <a:pt x="476" y="132"/>
                  </a:cubicBezTo>
                  <a:lnTo>
                    <a:pt x="473" y="132"/>
                  </a:lnTo>
                  <a:cubicBezTo>
                    <a:pt x="473" y="135"/>
                    <a:pt x="473" y="137"/>
                    <a:pt x="473" y="140"/>
                  </a:cubicBezTo>
                  <a:cubicBezTo>
                    <a:pt x="476" y="140"/>
                    <a:pt x="476" y="143"/>
                    <a:pt x="476" y="145"/>
                  </a:cubicBezTo>
                  <a:cubicBezTo>
                    <a:pt x="481" y="143"/>
                    <a:pt x="486" y="137"/>
                    <a:pt x="492" y="135"/>
                  </a:cubicBezTo>
                  <a:cubicBezTo>
                    <a:pt x="492" y="132"/>
                    <a:pt x="492" y="132"/>
                    <a:pt x="494" y="132"/>
                  </a:cubicBezTo>
                  <a:cubicBezTo>
                    <a:pt x="510" y="122"/>
                    <a:pt x="526" y="111"/>
                    <a:pt x="539" y="100"/>
                  </a:cubicBezTo>
                  <a:lnTo>
                    <a:pt x="539" y="100"/>
                  </a:lnTo>
                  <a:cubicBezTo>
                    <a:pt x="547" y="92"/>
                    <a:pt x="558" y="87"/>
                    <a:pt x="568" y="82"/>
                  </a:cubicBezTo>
                  <a:cubicBezTo>
                    <a:pt x="571" y="79"/>
                    <a:pt x="571" y="79"/>
                    <a:pt x="571" y="77"/>
                  </a:cubicBezTo>
                  <a:cubicBezTo>
                    <a:pt x="571" y="74"/>
                    <a:pt x="574" y="74"/>
                    <a:pt x="574" y="74"/>
                  </a:cubicBezTo>
                  <a:cubicBezTo>
                    <a:pt x="576" y="71"/>
                    <a:pt x="579" y="71"/>
                    <a:pt x="582" y="69"/>
                  </a:cubicBezTo>
                  <a:cubicBezTo>
                    <a:pt x="587" y="66"/>
                    <a:pt x="587" y="61"/>
                    <a:pt x="590" y="66"/>
                  </a:cubicBezTo>
                  <a:cubicBezTo>
                    <a:pt x="592" y="63"/>
                    <a:pt x="597" y="61"/>
                    <a:pt x="600" y="58"/>
                  </a:cubicBezTo>
                  <a:lnTo>
                    <a:pt x="600" y="58"/>
                  </a:lnTo>
                  <a:cubicBezTo>
                    <a:pt x="603" y="55"/>
                    <a:pt x="605" y="58"/>
                    <a:pt x="605" y="53"/>
                  </a:cubicBezTo>
                  <a:cubicBezTo>
                    <a:pt x="605" y="50"/>
                    <a:pt x="608" y="50"/>
                    <a:pt x="608" y="50"/>
                  </a:cubicBezTo>
                  <a:cubicBezTo>
                    <a:pt x="611" y="47"/>
                    <a:pt x="611" y="47"/>
                    <a:pt x="611" y="47"/>
                  </a:cubicBezTo>
                  <a:cubicBezTo>
                    <a:pt x="613" y="45"/>
                    <a:pt x="616" y="45"/>
                    <a:pt x="619" y="45"/>
                  </a:cubicBezTo>
                  <a:cubicBezTo>
                    <a:pt x="624" y="42"/>
                    <a:pt x="627" y="39"/>
                    <a:pt x="632" y="37"/>
                  </a:cubicBezTo>
                  <a:cubicBezTo>
                    <a:pt x="635" y="34"/>
                    <a:pt x="637" y="32"/>
                    <a:pt x="637" y="29"/>
                  </a:cubicBezTo>
                  <a:cubicBezTo>
                    <a:pt x="637" y="26"/>
                    <a:pt x="637" y="26"/>
                    <a:pt x="637" y="24"/>
                  </a:cubicBezTo>
                  <a:cubicBezTo>
                    <a:pt x="640" y="21"/>
                    <a:pt x="640" y="21"/>
                    <a:pt x="642" y="21"/>
                  </a:cubicBezTo>
                  <a:cubicBezTo>
                    <a:pt x="642" y="21"/>
                    <a:pt x="640" y="18"/>
                    <a:pt x="640" y="21"/>
                  </a:cubicBezTo>
                  <a:cubicBezTo>
                    <a:pt x="645" y="18"/>
                    <a:pt x="648" y="18"/>
                    <a:pt x="653" y="16"/>
                  </a:cubicBezTo>
                  <a:cubicBezTo>
                    <a:pt x="658" y="5"/>
                    <a:pt x="661" y="2"/>
                    <a:pt x="666" y="0"/>
                  </a:cubicBezTo>
                  <a:cubicBezTo>
                    <a:pt x="669" y="2"/>
                    <a:pt x="669" y="5"/>
                    <a:pt x="672" y="8"/>
                  </a:cubicBezTo>
                  <a:cubicBezTo>
                    <a:pt x="674" y="8"/>
                    <a:pt x="674" y="8"/>
                    <a:pt x="677" y="8"/>
                  </a:cubicBezTo>
                  <a:cubicBezTo>
                    <a:pt x="680" y="8"/>
                    <a:pt x="680" y="10"/>
                    <a:pt x="680" y="10"/>
                  </a:cubicBezTo>
                  <a:cubicBezTo>
                    <a:pt x="680" y="8"/>
                    <a:pt x="682" y="8"/>
                    <a:pt x="682" y="8"/>
                  </a:cubicBezTo>
                  <a:cubicBezTo>
                    <a:pt x="682" y="10"/>
                    <a:pt x="685" y="13"/>
                    <a:pt x="685" y="16"/>
                  </a:cubicBezTo>
                  <a:cubicBezTo>
                    <a:pt x="690" y="13"/>
                    <a:pt x="687" y="21"/>
                    <a:pt x="687" y="26"/>
                  </a:cubicBezTo>
                  <a:cubicBezTo>
                    <a:pt x="687" y="29"/>
                    <a:pt x="690" y="32"/>
                    <a:pt x="690" y="34"/>
                  </a:cubicBezTo>
                  <a:lnTo>
                    <a:pt x="687" y="34"/>
                  </a:lnTo>
                  <a:cubicBezTo>
                    <a:pt x="687" y="34"/>
                    <a:pt x="687" y="37"/>
                    <a:pt x="690" y="39"/>
                  </a:cubicBezTo>
                  <a:cubicBezTo>
                    <a:pt x="690" y="39"/>
                    <a:pt x="687" y="39"/>
                    <a:pt x="685" y="42"/>
                  </a:cubicBezTo>
                  <a:cubicBezTo>
                    <a:pt x="685" y="45"/>
                    <a:pt x="685" y="44"/>
                    <a:pt x="685" y="47"/>
                  </a:cubicBezTo>
                  <a:cubicBezTo>
                    <a:pt x="685" y="49"/>
                    <a:pt x="682" y="50"/>
                    <a:pt x="682" y="53"/>
                  </a:cubicBezTo>
                  <a:cubicBezTo>
                    <a:pt x="682" y="53"/>
                    <a:pt x="680" y="53"/>
                    <a:pt x="680" y="55"/>
                  </a:cubicBezTo>
                  <a:lnTo>
                    <a:pt x="680" y="58"/>
                  </a:lnTo>
                  <a:cubicBezTo>
                    <a:pt x="677" y="58"/>
                    <a:pt x="677" y="60"/>
                    <a:pt x="674" y="63"/>
                  </a:cubicBezTo>
                  <a:cubicBezTo>
                    <a:pt x="672" y="65"/>
                    <a:pt x="669" y="69"/>
                    <a:pt x="666" y="71"/>
                  </a:cubicBezTo>
                  <a:cubicBezTo>
                    <a:pt x="664" y="74"/>
                    <a:pt x="658" y="77"/>
                    <a:pt x="656" y="82"/>
                  </a:cubicBezTo>
                  <a:cubicBezTo>
                    <a:pt x="661" y="90"/>
                    <a:pt x="666" y="98"/>
                    <a:pt x="669" y="106"/>
                  </a:cubicBezTo>
                  <a:cubicBezTo>
                    <a:pt x="672" y="111"/>
                    <a:pt x="672" y="114"/>
                    <a:pt x="674" y="119"/>
                  </a:cubicBezTo>
                  <a:lnTo>
                    <a:pt x="674" y="119"/>
                  </a:lnTo>
                  <a:cubicBezTo>
                    <a:pt x="677" y="122"/>
                    <a:pt x="680" y="127"/>
                    <a:pt x="682" y="132"/>
                  </a:cubicBezTo>
                  <a:cubicBezTo>
                    <a:pt x="687" y="140"/>
                    <a:pt x="693" y="145"/>
                    <a:pt x="698" y="156"/>
                  </a:cubicBezTo>
                  <a:lnTo>
                    <a:pt x="698" y="156"/>
                  </a:lnTo>
                  <a:cubicBezTo>
                    <a:pt x="701" y="159"/>
                    <a:pt x="701" y="161"/>
                    <a:pt x="703" y="166"/>
                  </a:cubicBezTo>
                  <a:cubicBezTo>
                    <a:pt x="706" y="166"/>
                    <a:pt x="709" y="166"/>
                    <a:pt x="709" y="169"/>
                  </a:cubicBezTo>
                  <a:cubicBezTo>
                    <a:pt x="711" y="169"/>
                    <a:pt x="717" y="169"/>
                    <a:pt x="719" y="169"/>
                  </a:cubicBezTo>
                  <a:cubicBezTo>
                    <a:pt x="724" y="169"/>
                    <a:pt x="727" y="169"/>
                    <a:pt x="732" y="172"/>
                  </a:cubicBezTo>
                  <a:cubicBezTo>
                    <a:pt x="740" y="172"/>
                    <a:pt x="748" y="172"/>
                    <a:pt x="756" y="172"/>
                  </a:cubicBezTo>
                  <a:cubicBezTo>
                    <a:pt x="812" y="180"/>
                    <a:pt x="817" y="177"/>
                    <a:pt x="820" y="182"/>
                  </a:cubicBezTo>
                  <a:cubicBezTo>
                    <a:pt x="825" y="182"/>
                    <a:pt x="828" y="180"/>
                    <a:pt x="833" y="180"/>
                  </a:cubicBezTo>
                  <a:cubicBezTo>
                    <a:pt x="836" y="180"/>
                    <a:pt x="836" y="182"/>
                    <a:pt x="836" y="185"/>
                  </a:cubicBezTo>
                  <a:cubicBezTo>
                    <a:pt x="854" y="185"/>
                    <a:pt x="873" y="188"/>
                    <a:pt x="891" y="190"/>
                  </a:cubicBezTo>
                  <a:cubicBezTo>
                    <a:pt x="896" y="188"/>
                    <a:pt x="902" y="188"/>
                    <a:pt x="910" y="188"/>
                  </a:cubicBezTo>
                  <a:cubicBezTo>
                    <a:pt x="915" y="188"/>
                    <a:pt x="918" y="188"/>
                    <a:pt x="923" y="188"/>
                  </a:cubicBezTo>
                  <a:cubicBezTo>
                    <a:pt x="936" y="182"/>
                    <a:pt x="947" y="180"/>
                    <a:pt x="960" y="177"/>
                  </a:cubicBezTo>
                  <a:cubicBezTo>
                    <a:pt x="963" y="180"/>
                    <a:pt x="963" y="182"/>
                    <a:pt x="965" y="188"/>
                  </a:cubicBezTo>
                  <a:cubicBezTo>
                    <a:pt x="973" y="185"/>
                    <a:pt x="971" y="193"/>
                    <a:pt x="973" y="198"/>
                  </a:cubicBezTo>
                  <a:cubicBezTo>
                    <a:pt x="973" y="198"/>
                    <a:pt x="976" y="198"/>
                    <a:pt x="978" y="198"/>
                  </a:cubicBezTo>
                  <a:cubicBezTo>
                    <a:pt x="976" y="201"/>
                    <a:pt x="973" y="198"/>
                    <a:pt x="973" y="209"/>
                  </a:cubicBezTo>
                  <a:cubicBezTo>
                    <a:pt x="971" y="211"/>
                    <a:pt x="973" y="211"/>
                    <a:pt x="971" y="217"/>
                  </a:cubicBezTo>
                  <a:cubicBezTo>
                    <a:pt x="965" y="219"/>
                    <a:pt x="963" y="222"/>
                    <a:pt x="957" y="225"/>
                  </a:cubicBezTo>
                  <a:cubicBezTo>
                    <a:pt x="960" y="225"/>
                    <a:pt x="960" y="227"/>
                    <a:pt x="960" y="227"/>
                  </a:cubicBezTo>
                  <a:cubicBezTo>
                    <a:pt x="960" y="227"/>
                    <a:pt x="957" y="230"/>
                    <a:pt x="955" y="230"/>
                  </a:cubicBezTo>
                  <a:lnTo>
                    <a:pt x="955" y="230"/>
                  </a:lnTo>
                  <a:cubicBezTo>
                    <a:pt x="949" y="233"/>
                    <a:pt x="947" y="233"/>
                    <a:pt x="944" y="238"/>
                  </a:cubicBezTo>
                  <a:lnTo>
                    <a:pt x="944" y="241"/>
                  </a:lnTo>
                  <a:cubicBezTo>
                    <a:pt x="933" y="243"/>
                    <a:pt x="926" y="246"/>
                    <a:pt x="915" y="251"/>
                  </a:cubicBezTo>
                  <a:cubicBezTo>
                    <a:pt x="910" y="251"/>
                    <a:pt x="907" y="251"/>
                    <a:pt x="904" y="251"/>
                  </a:cubicBezTo>
                  <a:lnTo>
                    <a:pt x="902" y="254"/>
                  </a:lnTo>
                  <a:cubicBezTo>
                    <a:pt x="896" y="254"/>
                    <a:pt x="889" y="254"/>
                    <a:pt x="883" y="254"/>
                  </a:cubicBezTo>
                  <a:cubicBezTo>
                    <a:pt x="883" y="254"/>
                    <a:pt x="883" y="256"/>
                    <a:pt x="883" y="259"/>
                  </a:cubicBezTo>
                  <a:cubicBezTo>
                    <a:pt x="881" y="256"/>
                    <a:pt x="881" y="254"/>
                    <a:pt x="875" y="256"/>
                  </a:cubicBezTo>
                  <a:cubicBezTo>
                    <a:pt x="875" y="254"/>
                    <a:pt x="873" y="251"/>
                    <a:pt x="873" y="251"/>
                  </a:cubicBezTo>
                  <a:cubicBezTo>
                    <a:pt x="870" y="251"/>
                    <a:pt x="870" y="251"/>
                    <a:pt x="867" y="251"/>
                  </a:cubicBezTo>
                  <a:cubicBezTo>
                    <a:pt x="865" y="251"/>
                    <a:pt x="862" y="251"/>
                    <a:pt x="862" y="254"/>
                  </a:cubicBezTo>
                  <a:lnTo>
                    <a:pt x="859" y="251"/>
                  </a:lnTo>
                  <a:cubicBezTo>
                    <a:pt x="854" y="251"/>
                    <a:pt x="849" y="251"/>
                    <a:pt x="844" y="251"/>
                  </a:cubicBezTo>
                  <a:cubicBezTo>
                    <a:pt x="844" y="249"/>
                    <a:pt x="841" y="249"/>
                    <a:pt x="841" y="249"/>
                  </a:cubicBezTo>
                  <a:cubicBezTo>
                    <a:pt x="838" y="249"/>
                    <a:pt x="836" y="249"/>
                    <a:pt x="833" y="249"/>
                  </a:cubicBezTo>
                  <a:cubicBezTo>
                    <a:pt x="830" y="246"/>
                    <a:pt x="825" y="246"/>
                    <a:pt x="820" y="243"/>
                  </a:cubicBezTo>
                  <a:cubicBezTo>
                    <a:pt x="820" y="243"/>
                    <a:pt x="817" y="243"/>
                    <a:pt x="817" y="246"/>
                  </a:cubicBezTo>
                  <a:cubicBezTo>
                    <a:pt x="812" y="246"/>
                    <a:pt x="806" y="243"/>
                    <a:pt x="801" y="243"/>
                  </a:cubicBezTo>
                  <a:cubicBezTo>
                    <a:pt x="799" y="243"/>
                    <a:pt x="799" y="243"/>
                    <a:pt x="796" y="243"/>
                  </a:cubicBezTo>
                  <a:cubicBezTo>
                    <a:pt x="793" y="241"/>
                    <a:pt x="791" y="241"/>
                    <a:pt x="788" y="241"/>
                  </a:cubicBezTo>
                  <a:cubicBezTo>
                    <a:pt x="788" y="241"/>
                    <a:pt x="785" y="241"/>
                    <a:pt x="785" y="243"/>
                  </a:cubicBezTo>
                  <a:cubicBezTo>
                    <a:pt x="783" y="243"/>
                    <a:pt x="783" y="238"/>
                    <a:pt x="775" y="241"/>
                  </a:cubicBezTo>
                  <a:cubicBezTo>
                    <a:pt x="772" y="241"/>
                    <a:pt x="769" y="238"/>
                    <a:pt x="764" y="238"/>
                  </a:cubicBezTo>
                  <a:cubicBezTo>
                    <a:pt x="762" y="235"/>
                    <a:pt x="759" y="235"/>
                    <a:pt x="756" y="233"/>
                  </a:cubicBezTo>
                  <a:cubicBezTo>
                    <a:pt x="754" y="225"/>
                    <a:pt x="754" y="230"/>
                    <a:pt x="748" y="230"/>
                  </a:cubicBezTo>
                  <a:cubicBezTo>
                    <a:pt x="748" y="227"/>
                    <a:pt x="746" y="227"/>
                    <a:pt x="746" y="227"/>
                  </a:cubicBezTo>
                  <a:cubicBezTo>
                    <a:pt x="748" y="230"/>
                    <a:pt x="748" y="233"/>
                    <a:pt x="748" y="238"/>
                  </a:cubicBezTo>
                  <a:cubicBezTo>
                    <a:pt x="751" y="238"/>
                    <a:pt x="751" y="241"/>
                    <a:pt x="751" y="241"/>
                  </a:cubicBezTo>
                  <a:cubicBezTo>
                    <a:pt x="751" y="243"/>
                    <a:pt x="751" y="246"/>
                    <a:pt x="751" y="251"/>
                  </a:cubicBezTo>
                  <a:cubicBezTo>
                    <a:pt x="751" y="254"/>
                    <a:pt x="751" y="253"/>
                    <a:pt x="748" y="256"/>
                  </a:cubicBezTo>
                  <a:cubicBezTo>
                    <a:pt x="746" y="258"/>
                    <a:pt x="746" y="262"/>
                    <a:pt x="743" y="264"/>
                  </a:cubicBezTo>
                  <a:cubicBezTo>
                    <a:pt x="740" y="264"/>
                    <a:pt x="738" y="267"/>
                    <a:pt x="735" y="270"/>
                  </a:cubicBezTo>
                  <a:cubicBezTo>
                    <a:pt x="735" y="270"/>
                    <a:pt x="732" y="270"/>
                    <a:pt x="732" y="272"/>
                  </a:cubicBezTo>
                  <a:cubicBezTo>
                    <a:pt x="722" y="272"/>
                    <a:pt x="711" y="275"/>
                    <a:pt x="701" y="278"/>
                  </a:cubicBezTo>
                  <a:cubicBezTo>
                    <a:pt x="695" y="275"/>
                    <a:pt x="695" y="275"/>
                    <a:pt x="687" y="278"/>
                  </a:cubicBezTo>
                  <a:cubicBezTo>
                    <a:pt x="690" y="280"/>
                    <a:pt x="695" y="286"/>
                    <a:pt x="698" y="288"/>
                  </a:cubicBezTo>
                  <a:cubicBezTo>
                    <a:pt x="698" y="291"/>
                    <a:pt x="701" y="293"/>
                    <a:pt x="701" y="296"/>
                  </a:cubicBezTo>
                  <a:cubicBezTo>
                    <a:pt x="703" y="293"/>
                    <a:pt x="703" y="293"/>
                    <a:pt x="703" y="293"/>
                  </a:cubicBezTo>
                  <a:cubicBezTo>
                    <a:pt x="709" y="293"/>
                    <a:pt x="714" y="293"/>
                    <a:pt x="717" y="296"/>
                  </a:cubicBezTo>
                  <a:cubicBezTo>
                    <a:pt x="722" y="299"/>
                    <a:pt x="727" y="304"/>
                    <a:pt x="732" y="307"/>
                  </a:cubicBezTo>
                  <a:cubicBezTo>
                    <a:pt x="735" y="307"/>
                    <a:pt x="738" y="307"/>
                    <a:pt x="738" y="307"/>
                  </a:cubicBezTo>
                  <a:cubicBezTo>
                    <a:pt x="738" y="307"/>
                    <a:pt x="740" y="307"/>
                    <a:pt x="740" y="304"/>
                  </a:cubicBezTo>
                  <a:cubicBezTo>
                    <a:pt x="743" y="304"/>
                    <a:pt x="746" y="307"/>
                    <a:pt x="748" y="309"/>
                  </a:cubicBezTo>
                  <a:cubicBezTo>
                    <a:pt x="751" y="309"/>
                    <a:pt x="754" y="309"/>
                    <a:pt x="754" y="309"/>
                  </a:cubicBezTo>
                  <a:cubicBezTo>
                    <a:pt x="756" y="309"/>
                    <a:pt x="756" y="312"/>
                    <a:pt x="756" y="312"/>
                  </a:cubicBezTo>
                  <a:cubicBezTo>
                    <a:pt x="764" y="312"/>
                    <a:pt x="759" y="309"/>
                    <a:pt x="767" y="317"/>
                  </a:cubicBezTo>
                  <a:cubicBezTo>
                    <a:pt x="767" y="317"/>
                    <a:pt x="769" y="320"/>
                    <a:pt x="769" y="323"/>
                  </a:cubicBezTo>
                  <a:cubicBezTo>
                    <a:pt x="775" y="325"/>
                    <a:pt x="775" y="323"/>
                    <a:pt x="777" y="328"/>
                  </a:cubicBezTo>
                  <a:cubicBezTo>
                    <a:pt x="780" y="328"/>
                    <a:pt x="783" y="331"/>
                    <a:pt x="785" y="333"/>
                  </a:cubicBezTo>
                  <a:cubicBezTo>
                    <a:pt x="788" y="333"/>
                    <a:pt x="788" y="336"/>
                    <a:pt x="788" y="336"/>
                  </a:cubicBezTo>
                  <a:cubicBezTo>
                    <a:pt x="793" y="338"/>
                    <a:pt x="796" y="338"/>
                    <a:pt x="799" y="344"/>
                  </a:cubicBezTo>
                  <a:cubicBezTo>
                    <a:pt x="801" y="346"/>
                    <a:pt x="802" y="346"/>
                    <a:pt x="804" y="349"/>
                  </a:cubicBezTo>
                  <a:cubicBezTo>
                    <a:pt x="807" y="352"/>
                    <a:pt x="809" y="354"/>
                    <a:pt x="812" y="357"/>
                  </a:cubicBezTo>
                  <a:cubicBezTo>
                    <a:pt x="812" y="357"/>
                    <a:pt x="814" y="357"/>
                    <a:pt x="817" y="357"/>
                  </a:cubicBezTo>
                  <a:cubicBezTo>
                    <a:pt x="817" y="357"/>
                    <a:pt x="825" y="360"/>
                    <a:pt x="825" y="365"/>
                  </a:cubicBezTo>
                  <a:cubicBezTo>
                    <a:pt x="828" y="365"/>
                    <a:pt x="828" y="365"/>
                    <a:pt x="830" y="368"/>
                  </a:cubicBezTo>
                  <a:cubicBezTo>
                    <a:pt x="836" y="373"/>
                    <a:pt x="838" y="375"/>
                    <a:pt x="844" y="381"/>
                  </a:cubicBezTo>
                  <a:cubicBezTo>
                    <a:pt x="844" y="381"/>
                    <a:pt x="854" y="386"/>
                    <a:pt x="851" y="389"/>
                  </a:cubicBezTo>
                  <a:cubicBezTo>
                    <a:pt x="854" y="391"/>
                    <a:pt x="854" y="391"/>
                    <a:pt x="857" y="394"/>
                  </a:cubicBezTo>
                  <a:cubicBezTo>
                    <a:pt x="859" y="399"/>
                    <a:pt x="865" y="410"/>
                    <a:pt x="865" y="418"/>
                  </a:cubicBezTo>
                  <a:cubicBezTo>
                    <a:pt x="867" y="420"/>
                    <a:pt x="867" y="423"/>
                    <a:pt x="867" y="428"/>
                  </a:cubicBezTo>
                  <a:cubicBezTo>
                    <a:pt x="867" y="431"/>
                    <a:pt x="865" y="434"/>
                    <a:pt x="862" y="439"/>
                  </a:cubicBezTo>
                  <a:cubicBezTo>
                    <a:pt x="862" y="439"/>
                    <a:pt x="859" y="439"/>
                    <a:pt x="859" y="442"/>
                  </a:cubicBezTo>
                  <a:lnTo>
                    <a:pt x="859" y="442"/>
                  </a:lnTo>
                  <a:cubicBezTo>
                    <a:pt x="857" y="444"/>
                    <a:pt x="854" y="444"/>
                    <a:pt x="849" y="447"/>
                  </a:cubicBezTo>
                  <a:cubicBezTo>
                    <a:pt x="846" y="447"/>
                    <a:pt x="844" y="447"/>
                    <a:pt x="841" y="450"/>
                  </a:cubicBezTo>
                  <a:cubicBezTo>
                    <a:pt x="828" y="447"/>
                    <a:pt x="817" y="447"/>
                    <a:pt x="804" y="447"/>
                  </a:cubicBezTo>
                  <a:cubicBezTo>
                    <a:pt x="796" y="450"/>
                    <a:pt x="785" y="442"/>
                    <a:pt x="767" y="442"/>
                  </a:cubicBezTo>
                  <a:cubicBezTo>
                    <a:pt x="756" y="439"/>
                    <a:pt x="748" y="436"/>
                    <a:pt x="738" y="434"/>
                  </a:cubicBezTo>
                  <a:cubicBezTo>
                    <a:pt x="735" y="434"/>
                    <a:pt x="735" y="434"/>
                    <a:pt x="732" y="436"/>
                  </a:cubicBezTo>
                  <a:cubicBezTo>
                    <a:pt x="730" y="434"/>
                    <a:pt x="730" y="434"/>
                    <a:pt x="727" y="434"/>
                  </a:cubicBezTo>
                  <a:cubicBezTo>
                    <a:pt x="719" y="431"/>
                    <a:pt x="709" y="428"/>
                    <a:pt x="698" y="426"/>
                  </a:cubicBezTo>
                  <a:cubicBezTo>
                    <a:pt x="695" y="426"/>
                    <a:pt x="695" y="426"/>
                    <a:pt x="693" y="426"/>
                  </a:cubicBezTo>
                  <a:cubicBezTo>
                    <a:pt x="687" y="423"/>
                    <a:pt x="680" y="420"/>
                    <a:pt x="672" y="420"/>
                  </a:cubicBezTo>
                  <a:cubicBezTo>
                    <a:pt x="661" y="420"/>
                    <a:pt x="661" y="415"/>
                    <a:pt x="653" y="418"/>
                  </a:cubicBezTo>
                  <a:cubicBezTo>
                    <a:pt x="650" y="415"/>
                    <a:pt x="648" y="415"/>
                    <a:pt x="642" y="413"/>
                  </a:cubicBezTo>
                  <a:lnTo>
                    <a:pt x="640" y="413"/>
                  </a:lnTo>
                  <a:cubicBezTo>
                    <a:pt x="637" y="410"/>
                    <a:pt x="637" y="410"/>
                    <a:pt x="635" y="407"/>
                  </a:cubicBezTo>
                  <a:cubicBezTo>
                    <a:pt x="632" y="407"/>
                    <a:pt x="629" y="407"/>
                    <a:pt x="627" y="407"/>
                  </a:cubicBezTo>
                  <a:lnTo>
                    <a:pt x="627" y="410"/>
                  </a:lnTo>
                  <a:cubicBezTo>
                    <a:pt x="621" y="405"/>
                    <a:pt x="624" y="405"/>
                    <a:pt x="616" y="407"/>
                  </a:cubicBezTo>
                  <a:cubicBezTo>
                    <a:pt x="616" y="407"/>
                    <a:pt x="616" y="405"/>
                    <a:pt x="613" y="405"/>
                  </a:cubicBezTo>
                  <a:cubicBezTo>
                    <a:pt x="611" y="402"/>
                    <a:pt x="608" y="402"/>
                    <a:pt x="603" y="399"/>
                  </a:cubicBezTo>
                  <a:lnTo>
                    <a:pt x="600" y="402"/>
                  </a:lnTo>
                  <a:cubicBezTo>
                    <a:pt x="597" y="402"/>
                    <a:pt x="597" y="402"/>
                    <a:pt x="595" y="399"/>
                  </a:cubicBezTo>
                  <a:cubicBezTo>
                    <a:pt x="595" y="397"/>
                    <a:pt x="592" y="397"/>
                    <a:pt x="592" y="394"/>
                  </a:cubicBezTo>
                  <a:cubicBezTo>
                    <a:pt x="587" y="391"/>
                    <a:pt x="584" y="391"/>
                    <a:pt x="579" y="391"/>
                  </a:cubicBezTo>
                  <a:cubicBezTo>
                    <a:pt x="579" y="389"/>
                    <a:pt x="576" y="389"/>
                    <a:pt x="576" y="389"/>
                  </a:cubicBezTo>
                  <a:cubicBezTo>
                    <a:pt x="566" y="386"/>
                    <a:pt x="558" y="383"/>
                    <a:pt x="547" y="383"/>
                  </a:cubicBezTo>
                  <a:cubicBezTo>
                    <a:pt x="537" y="378"/>
                    <a:pt x="523" y="373"/>
                    <a:pt x="513" y="368"/>
                  </a:cubicBezTo>
                  <a:cubicBezTo>
                    <a:pt x="515" y="370"/>
                    <a:pt x="518" y="373"/>
                    <a:pt x="518" y="375"/>
                  </a:cubicBezTo>
                  <a:cubicBezTo>
                    <a:pt x="521" y="375"/>
                    <a:pt x="521" y="378"/>
                    <a:pt x="521" y="381"/>
                  </a:cubicBezTo>
                  <a:cubicBezTo>
                    <a:pt x="529" y="383"/>
                    <a:pt x="531" y="386"/>
                    <a:pt x="539" y="394"/>
                  </a:cubicBezTo>
                  <a:cubicBezTo>
                    <a:pt x="542" y="397"/>
                    <a:pt x="542" y="397"/>
                    <a:pt x="545" y="399"/>
                  </a:cubicBezTo>
                  <a:cubicBezTo>
                    <a:pt x="547" y="399"/>
                    <a:pt x="547" y="399"/>
                    <a:pt x="550" y="402"/>
                  </a:cubicBezTo>
                  <a:cubicBezTo>
                    <a:pt x="553" y="405"/>
                    <a:pt x="553" y="405"/>
                    <a:pt x="555" y="407"/>
                  </a:cubicBezTo>
                  <a:lnTo>
                    <a:pt x="555" y="407"/>
                  </a:lnTo>
                  <a:cubicBezTo>
                    <a:pt x="563" y="420"/>
                    <a:pt x="571" y="431"/>
                    <a:pt x="579" y="444"/>
                  </a:cubicBezTo>
                  <a:cubicBezTo>
                    <a:pt x="582" y="450"/>
                    <a:pt x="584" y="452"/>
                    <a:pt x="584" y="460"/>
                  </a:cubicBezTo>
                  <a:cubicBezTo>
                    <a:pt x="587" y="460"/>
                    <a:pt x="587" y="460"/>
                    <a:pt x="587" y="463"/>
                  </a:cubicBezTo>
                  <a:cubicBezTo>
                    <a:pt x="587" y="465"/>
                    <a:pt x="587" y="471"/>
                    <a:pt x="590" y="473"/>
                  </a:cubicBezTo>
                  <a:lnTo>
                    <a:pt x="587" y="473"/>
                  </a:lnTo>
                  <a:cubicBezTo>
                    <a:pt x="590" y="479"/>
                    <a:pt x="590" y="484"/>
                    <a:pt x="592" y="489"/>
                  </a:cubicBezTo>
                  <a:cubicBezTo>
                    <a:pt x="592" y="492"/>
                    <a:pt x="590" y="495"/>
                    <a:pt x="587" y="500"/>
                  </a:cubicBezTo>
                  <a:cubicBezTo>
                    <a:pt x="584" y="502"/>
                    <a:pt x="579" y="508"/>
                    <a:pt x="576" y="513"/>
                  </a:cubicBezTo>
                  <a:cubicBezTo>
                    <a:pt x="571" y="513"/>
                    <a:pt x="568" y="516"/>
                    <a:pt x="563" y="518"/>
                  </a:cubicBezTo>
                  <a:cubicBezTo>
                    <a:pt x="558" y="518"/>
                    <a:pt x="553" y="516"/>
                    <a:pt x="545" y="518"/>
                  </a:cubicBezTo>
                  <a:cubicBezTo>
                    <a:pt x="542" y="516"/>
                    <a:pt x="542" y="516"/>
                    <a:pt x="537" y="513"/>
                  </a:cubicBezTo>
                  <a:cubicBezTo>
                    <a:pt x="526" y="508"/>
                    <a:pt x="515" y="505"/>
                    <a:pt x="505" y="500"/>
                  </a:cubicBezTo>
                  <a:cubicBezTo>
                    <a:pt x="500" y="492"/>
                    <a:pt x="500" y="495"/>
                    <a:pt x="494" y="492"/>
                  </a:cubicBezTo>
                  <a:cubicBezTo>
                    <a:pt x="494" y="489"/>
                    <a:pt x="494" y="489"/>
                    <a:pt x="494" y="489"/>
                  </a:cubicBezTo>
                  <a:cubicBezTo>
                    <a:pt x="492" y="489"/>
                    <a:pt x="492" y="489"/>
                    <a:pt x="489" y="489"/>
                  </a:cubicBezTo>
                  <a:cubicBezTo>
                    <a:pt x="486" y="487"/>
                    <a:pt x="481" y="484"/>
                    <a:pt x="478" y="479"/>
                  </a:cubicBezTo>
                  <a:cubicBezTo>
                    <a:pt x="478" y="479"/>
                    <a:pt x="476" y="479"/>
                    <a:pt x="476" y="481"/>
                  </a:cubicBezTo>
                  <a:cubicBezTo>
                    <a:pt x="473" y="479"/>
                    <a:pt x="473" y="476"/>
                    <a:pt x="473" y="473"/>
                  </a:cubicBezTo>
                  <a:cubicBezTo>
                    <a:pt x="473" y="473"/>
                    <a:pt x="470" y="471"/>
                    <a:pt x="470" y="473"/>
                  </a:cubicBezTo>
                  <a:cubicBezTo>
                    <a:pt x="470" y="471"/>
                    <a:pt x="470" y="468"/>
                    <a:pt x="470" y="465"/>
                  </a:cubicBezTo>
                  <a:cubicBezTo>
                    <a:pt x="468" y="463"/>
                    <a:pt x="468" y="460"/>
                    <a:pt x="468" y="458"/>
                  </a:cubicBezTo>
                  <a:cubicBezTo>
                    <a:pt x="465" y="455"/>
                    <a:pt x="460" y="452"/>
                    <a:pt x="457" y="450"/>
                  </a:cubicBezTo>
                  <a:cubicBezTo>
                    <a:pt x="455" y="447"/>
                    <a:pt x="452" y="442"/>
                    <a:pt x="449" y="439"/>
                  </a:cubicBezTo>
                  <a:lnTo>
                    <a:pt x="447" y="442"/>
                  </a:lnTo>
                  <a:cubicBezTo>
                    <a:pt x="444" y="439"/>
                    <a:pt x="439" y="434"/>
                    <a:pt x="436" y="434"/>
                  </a:cubicBezTo>
                  <a:cubicBezTo>
                    <a:pt x="433" y="431"/>
                    <a:pt x="431" y="431"/>
                    <a:pt x="428" y="431"/>
                  </a:cubicBezTo>
                  <a:cubicBezTo>
                    <a:pt x="426" y="426"/>
                    <a:pt x="426" y="428"/>
                    <a:pt x="420" y="423"/>
                  </a:cubicBezTo>
                  <a:cubicBezTo>
                    <a:pt x="420" y="423"/>
                    <a:pt x="420" y="420"/>
                    <a:pt x="418" y="420"/>
                  </a:cubicBezTo>
                  <a:cubicBezTo>
                    <a:pt x="415" y="418"/>
                    <a:pt x="410" y="415"/>
                    <a:pt x="407" y="413"/>
                  </a:cubicBezTo>
                  <a:cubicBezTo>
                    <a:pt x="402" y="413"/>
                    <a:pt x="402" y="413"/>
                    <a:pt x="404" y="410"/>
                  </a:cubicBezTo>
                  <a:cubicBezTo>
                    <a:pt x="402" y="410"/>
                    <a:pt x="402" y="410"/>
                    <a:pt x="399" y="410"/>
                  </a:cubicBezTo>
                  <a:cubicBezTo>
                    <a:pt x="396" y="407"/>
                    <a:pt x="396" y="405"/>
                    <a:pt x="394" y="402"/>
                  </a:cubicBezTo>
                  <a:cubicBezTo>
                    <a:pt x="391" y="399"/>
                    <a:pt x="391" y="399"/>
                    <a:pt x="388" y="399"/>
                  </a:cubicBezTo>
                  <a:cubicBezTo>
                    <a:pt x="383" y="386"/>
                    <a:pt x="381" y="391"/>
                    <a:pt x="375" y="386"/>
                  </a:cubicBezTo>
                  <a:cubicBezTo>
                    <a:pt x="373" y="386"/>
                    <a:pt x="373" y="386"/>
                    <a:pt x="370" y="386"/>
                  </a:cubicBezTo>
                  <a:cubicBezTo>
                    <a:pt x="370" y="383"/>
                    <a:pt x="370" y="383"/>
                    <a:pt x="370" y="381"/>
                  </a:cubicBezTo>
                  <a:cubicBezTo>
                    <a:pt x="370" y="378"/>
                    <a:pt x="367" y="378"/>
                    <a:pt x="367" y="378"/>
                  </a:cubicBezTo>
                  <a:cubicBezTo>
                    <a:pt x="365" y="370"/>
                    <a:pt x="359" y="362"/>
                    <a:pt x="351" y="368"/>
                  </a:cubicBezTo>
                  <a:cubicBezTo>
                    <a:pt x="349" y="365"/>
                    <a:pt x="344" y="362"/>
                    <a:pt x="341" y="357"/>
                  </a:cubicBezTo>
                  <a:cubicBezTo>
                    <a:pt x="338" y="354"/>
                    <a:pt x="338" y="354"/>
                    <a:pt x="336" y="354"/>
                  </a:cubicBezTo>
                  <a:cubicBezTo>
                    <a:pt x="333" y="349"/>
                    <a:pt x="325" y="346"/>
                    <a:pt x="325" y="346"/>
                  </a:cubicBezTo>
                  <a:cubicBezTo>
                    <a:pt x="322" y="338"/>
                    <a:pt x="320" y="338"/>
                    <a:pt x="312" y="333"/>
                  </a:cubicBezTo>
                  <a:lnTo>
                    <a:pt x="309" y="333"/>
                  </a:lnTo>
                  <a:cubicBezTo>
                    <a:pt x="306" y="331"/>
                    <a:pt x="304" y="331"/>
                    <a:pt x="299" y="328"/>
                  </a:cubicBezTo>
                  <a:cubicBezTo>
                    <a:pt x="299" y="328"/>
                    <a:pt x="296" y="328"/>
                    <a:pt x="296" y="331"/>
                  </a:cubicBezTo>
                  <a:lnTo>
                    <a:pt x="296" y="328"/>
                  </a:lnTo>
                  <a:cubicBezTo>
                    <a:pt x="291" y="328"/>
                    <a:pt x="288" y="328"/>
                    <a:pt x="283" y="325"/>
                  </a:cubicBezTo>
                  <a:cubicBezTo>
                    <a:pt x="280" y="328"/>
                    <a:pt x="277" y="328"/>
                    <a:pt x="272" y="331"/>
                  </a:cubicBezTo>
                  <a:cubicBezTo>
                    <a:pt x="275" y="336"/>
                    <a:pt x="280" y="338"/>
                    <a:pt x="280" y="344"/>
                  </a:cubicBezTo>
                  <a:cubicBezTo>
                    <a:pt x="283" y="344"/>
                    <a:pt x="283" y="344"/>
                    <a:pt x="283" y="346"/>
                  </a:cubicBezTo>
                  <a:cubicBezTo>
                    <a:pt x="285" y="349"/>
                    <a:pt x="288" y="352"/>
                    <a:pt x="291" y="357"/>
                  </a:cubicBezTo>
                  <a:cubicBezTo>
                    <a:pt x="296" y="354"/>
                    <a:pt x="296" y="362"/>
                    <a:pt x="299" y="368"/>
                  </a:cubicBezTo>
                  <a:lnTo>
                    <a:pt x="301" y="368"/>
                  </a:lnTo>
                  <a:cubicBezTo>
                    <a:pt x="306" y="375"/>
                    <a:pt x="314" y="383"/>
                    <a:pt x="320" y="391"/>
                  </a:cubicBezTo>
                  <a:lnTo>
                    <a:pt x="320" y="394"/>
                  </a:lnTo>
                  <a:cubicBezTo>
                    <a:pt x="322" y="394"/>
                    <a:pt x="322" y="394"/>
                    <a:pt x="325" y="397"/>
                  </a:cubicBezTo>
                  <a:cubicBezTo>
                    <a:pt x="328" y="402"/>
                    <a:pt x="334" y="407"/>
                    <a:pt x="336" y="413"/>
                  </a:cubicBezTo>
                  <a:cubicBezTo>
                    <a:pt x="339" y="418"/>
                    <a:pt x="341" y="423"/>
                    <a:pt x="344" y="428"/>
                  </a:cubicBezTo>
                  <a:lnTo>
                    <a:pt x="346" y="428"/>
                  </a:lnTo>
                  <a:cubicBezTo>
                    <a:pt x="349" y="431"/>
                    <a:pt x="351" y="434"/>
                    <a:pt x="351" y="439"/>
                  </a:cubicBezTo>
                  <a:cubicBezTo>
                    <a:pt x="354" y="439"/>
                    <a:pt x="354" y="439"/>
                    <a:pt x="357" y="442"/>
                  </a:cubicBezTo>
                  <a:cubicBezTo>
                    <a:pt x="359" y="447"/>
                    <a:pt x="362" y="455"/>
                    <a:pt x="365" y="463"/>
                  </a:cubicBezTo>
                  <a:cubicBezTo>
                    <a:pt x="367" y="465"/>
                    <a:pt x="367" y="465"/>
                    <a:pt x="370" y="468"/>
                  </a:cubicBezTo>
                  <a:cubicBezTo>
                    <a:pt x="370" y="471"/>
                    <a:pt x="373" y="473"/>
                    <a:pt x="373" y="476"/>
                  </a:cubicBezTo>
                  <a:lnTo>
                    <a:pt x="373" y="476"/>
                  </a:lnTo>
                  <a:cubicBezTo>
                    <a:pt x="375" y="476"/>
                    <a:pt x="375" y="479"/>
                    <a:pt x="375" y="481"/>
                  </a:cubicBezTo>
                  <a:cubicBezTo>
                    <a:pt x="378" y="487"/>
                    <a:pt x="378" y="492"/>
                    <a:pt x="381" y="497"/>
                  </a:cubicBezTo>
                  <a:lnTo>
                    <a:pt x="381" y="500"/>
                  </a:lnTo>
                  <a:cubicBezTo>
                    <a:pt x="381" y="502"/>
                    <a:pt x="383" y="505"/>
                    <a:pt x="383" y="508"/>
                  </a:cubicBezTo>
                  <a:lnTo>
                    <a:pt x="383" y="510"/>
                  </a:lnTo>
                  <a:cubicBezTo>
                    <a:pt x="386" y="516"/>
                    <a:pt x="386" y="518"/>
                    <a:pt x="388" y="524"/>
                  </a:cubicBezTo>
                  <a:cubicBezTo>
                    <a:pt x="388" y="524"/>
                    <a:pt x="391" y="526"/>
                    <a:pt x="386" y="529"/>
                  </a:cubicBezTo>
                  <a:cubicBezTo>
                    <a:pt x="386" y="532"/>
                    <a:pt x="386" y="534"/>
                    <a:pt x="386" y="537"/>
                  </a:cubicBezTo>
                  <a:cubicBezTo>
                    <a:pt x="381" y="542"/>
                    <a:pt x="383" y="542"/>
                    <a:pt x="381" y="550"/>
                  </a:cubicBezTo>
                  <a:cubicBezTo>
                    <a:pt x="381" y="550"/>
                    <a:pt x="378" y="547"/>
                    <a:pt x="378" y="550"/>
                  </a:cubicBezTo>
                  <a:cubicBezTo>
                    <a:pt x="378" y="550"/>
                    <a:pt x="375" y="553"/>
                    <a:pt x="373" y="553"/>
                  </a:cubicBezTo>
                  <a:cubicBezTo>
                    <a:pt x="373" y="550"/>
                    <a:pt x="370" y="547"/>
                    <a:pt x="370" y="547"/>
                  </a:cubicBezTo>
                  <a:cubicBezTo>
                    <a:pt x="367" y="547"/>
                    <a:pt x="365" y="547"/>
                    <a:pt x="362" y="550"/>
                  </a:cubicBezTo>
                  <a:cubicBezTo>
                    <a:pt x="359" y="547"/>
                    <a:pt x="359" y="547"/>
                    <a:pt x="357" y="547"/>
                  </a:cubicBezTo>
                  <a:cubicBezTo>
                    <a:pt x="357" y="547"/>
                    <a:pt x="354" y="547"/>
                    <a:pt x="354" y="550"/>
                  </a:cubicBezTo>
                  <a:cubicBezTo>
                    <a:pt x="351" y="550"/>
                    <a:pt x="351" y="550"/>
                    <a:pt x="349" y="550"/>
                  </a:cubicBezTo>
                  <a:cubicBezTo>
                    <a:pt x="338" y="529"/>
                    <a:pt x="341" y="524"/>
                    <a:pt x="336" y="508"/>
                  </a:cubicBezTo>
                  <a:cubicBezTo>
                    <a:pt x="333" y="500"/>
                    <a:pt x="328" y="492"/>
                    <a:pt x="325" y="487"/>
                  </a:cubicBezTo>
                  <a:cubicBezTo>
                    <a:pt x="322" y="481"/>
                    <a:pt x="317" y="476"/>
                    <a:pt x="314" y="471"/>
                  </a:cubicBezTo>
                  <a:cubicBezTo>
                    <a:pt x="312" y="468"/>
                    <a:pt x="312" y="465"/>
                    <a:pt x="312" y="463"/>
                  </a:cubicBezTo>
                  <a:cubicBezTo>
                    <a:pt x="312" y="460"/>
                    <a:pt x="309" y="460"/>
                    <a:pt x="306" y="458"/>
                  </a:cubicBezTo>
                  <a:cubicBezTo>
                    <a:pt x="299" y="447"/>
                    <a:pt x="301" y="444"/>
                    <a:pt x="296" y="444"/>
                  </a:cubicBezTo>
                  <a:cubicBezTo>
                    <a:pt x="293" y="439"/>
                    <a:pt x="288" y="434"/>
                    <a:pt x="285" y="428"/>
                  </a:cubicBezTo>
                  <a:cubicBezTo>
                    <a:pt x="283" y="426"/>
                    <a:pt x="280" y="423"/>
                    <a:pt x="277" y="420"/>
                  </a:cubicBezTo>
                  <a:cubicBezTo>
                    <a:pt x="272" y="415"/>
                    <a:pt x="269" y="407"/>
                    <a:pt x="264" y="402"/>
                  </a:cubicBezTo>
                  <a:lnTo>
                    <a:pt x="261" y="399"/>
                  </a:lnTo>
                  <a:cubicBezTo>
                    <a:pt x="256" y="391"/>
                    <a:pt x="254" y="386"/>
                    <a:pt x="248" y="381"/>
                  </a:cubicBezTo>
                  <a:cubicBezTo>
                    <a:pt x="246" y="378"/>
                    <a:pt x="243" y="375"/>
                    <a:pt x="238" y="373"/>
                  </a:cubicBezTo>
                  <a:cubicBezTo>
                    <a:pt x="232" y="375"/>
                    <a:pt x="227" y="381"/>
                    <a:pt x="222" y="386"/>
                  </a:cubicBezTo>
                  <a:cubicBezTo>
                    <a:pt x="219" y="386"/>
                    <a:pt x="219" y="389"/>
                    <a:pt x="217" y="391"/>
                  </a:cubicBezTo>
                  <a:cubicBezTo>
                    <a:pt x="214" y="397"/>
                    <a:pt x="211" y="397"/>
                    <a:pt x="206" y="399"/>
                  </a:cubicBezTo>
                  <a:cubicBezTo>
                    <a:pt x="206" y="402"/>
                    <a:pt x="203" y="402"/>
                    <a:pt x="203" y="405"/>
                  </a:cubicBezTo>
                  <a:cubicBezTo>
                    <a:pt x="201" y="407"/>
                    <a:pt x="198" y="407"/>
                    <a:pt x="193" y="410"/>
                  </a:cubicBezTo>
                  <a:lnTo>
                    <a:pt x="193" y="410"/>
                  </a:lnTo>
                  <a:cubicBezTo>
                    <a:pt x="193" y="410"/>
                    <a:pt x="190" y="413"/>
                    <a:pt x="187" y="415"/>
                  </a:cubicBezTo>
                  <a:cubicBezTo>
                    <a:pt x="179" y="420"/>
                    <a:pt x="172" y="426"/>
                    <a:pt x="164" y="431"/>
                  </a:cubicBezTo>
                  <a:cubicBezTo>
                    <a:pt x="166" y="434"/>
                    <a:pt x="134" y="450"/>
                    <a:pt x="132" y="452"/>
                  </a:cubicBezTo>
                  <a:lnTo>
                    <a:pt x="132" y="455"/>
                  </a:lnTo>
                  <a:cubicBezTo>
                    <a:pt x="129" y="455"/>
                    <a:pt x="129" y="455"/>
                    <a:pt x="129" y="455"/>
                  </a:cubicBezTo>
                  <a:cubicBezTo>
                    <a:pt x="121" y="458"/>
                    <a:pt x="108" y="463"/>
                    <a:pt x="95" y="476"/>
                  </a:cubicBezTo>
                  <a:cubicBezTo>
                    <a:pt x="87" y="479"/>
                    <a:pt x="79" y="481"/>
                    <a:pt x="71" y="484"/>
                  </a:cubicBezTo>
                  <a:cubicBezTo>
                    <a:pt x="66" y="484"/>
                    <a:pt x="63" y="484"/>
                    <a:pt x="58" y="484"/>
                  </a:cubicBezTo>
                  <a:cubicBezTo>
                    <a:pt x="52" y="481"/>
                    <a:pt x="47" y="479"/>
                    <a:pt x="39" y="476"/>
                  </a:cubicBezTo>
                  <a:cubicBezTo>
                    <a:pt x="37" y="473"/>
                    <a:pt x="37" y="471"/>
                    <a:pt x="31" y="473"/>
                  </a:cubicBezTo>
                  <a:cubicBezTo>
                    <a:pt x="13" y="458"/>
                    <a:pt x="10" y="452"/>
                    <a:pt x="8" y="450"/>
                  </a:cubicBezTo>
                  <a:close/>
                  <a:moveTo>
                    <a:pt x="658" y="264"/>
                  </a:moveTo>
                  <a:cubicBezTo>
                    <a:pt x="658" y="264"/>
                    <a:pt x="661" y="264"/>
                    <a:pt x="658" y="264"/>
                  </a:cubicBezTo>
                  <a:close/>
                  <a:moveTo>
                    <a:pt x="587" y="145"/>
                  </a:moveTo>
                  <a:cubicBezTo>
                    <a:pt x="587" y="145"/>
                    <a:pt x="588" y="148"/>
                    <a:pt x="590" y="148"/>
                  </a:cubicBezTo>
                  <a:cubicBezTo>
                    <a:pt x="593" y="148"/>
                    <a:pt x="595" y="151"/>
                    <a:pt x="597" y="153"/>
                  </a:cubicBezTo>
                  <a:cubicBezTo>
                    <a:pt x="605" y="156"/>
                    <a:pt x="611" y="159"/>
                    <a:pt x="616" y="161"/>
                  </a:cubicBezTo>
                  <a:cubicBezTo>
                    <a:pt x="619" y="161"/>
                    <a:pt x="621" y="161"/>
                    <a:pt x="624" y="161"/>
                  </a:cubicBezTo>
                  <a:cubicBezTo>
                    <a:pt x="624" y="161"/>
                    <a:pt x="624" y="159"/>
                    <a:pt x="621" y="159"/>
                  </a:cubicBezTo>
                  <a:lnTo>
                    <a:pt x="621" y="159"/>
                  </a:lnTo>
                  <a:cubicBezTo>
                    <a:pt x="621" y="159"/>
                    <a:pt x="621" y="156"/>
                    <a:pt x="619" y="156"/>
                  </a:cubicBezTo>
                  <a:lnTo>
                    <a:pt x="619" y="156"/>
                  </a:lnTo>
                  <a:cubicBezTo>
                    <a:pt x="616" y="151"/>
                    <a:pt x="616" y="148"/>
                    <a:pt x="613" y="145"/>
                  </a:cubicBezTo>
                  <a:cubicBezTo>
                    <a:pt x="616" y="143"/>
                    <a:pt x="616" y="143"/>
                    <a:pt x="616" y="143"/>
                  </a:cubicBezTo>
                  <a:cubicBezTo>
                    <a:pt x="616" y="140"/>
                    <a:pt x="616" y="137"/>
                    <a:pt x="616" y="135"/>
                  </a:cubicBezTo>
                  <a:cubicBezTo>
                    <a:pt x="616" y="129"/>
                    <a:pt x="616" y="124"/>
                    <a:pt x="616" y="122"/>
                  </a:cubicBezTo>
                  <a:cubicBezTo>
                    <a:pt x="616" y="114"/>
                    <a:pt x="616" y="106"/>
                    <a:pt x="616" y="100"/>
                  </a:cubicBezTo>
                  <a:cubicBezTo>
                    <a:pt x="611" y="103"/>
                    <a:pt x="608" y="108"/>
                    <a:pt x="603" y="111"/>
                  </a:cubicBezTo>
                  <a:cubicBezTo>
                    <a:pt x="597" y="116"/>
                    <a:pt x="592" y="122"/>
                    <a:pt x="587" y="127"/>
                  </a:cubicBezTo>
                  <a:cubicBezTo>
                    <a:pt x="587" y="129"/>
                    <a:pt x="584" y="132"/>
                    <a:pt x="582" y="137"/>
                  </a:cubicBezTo>
                  <a:cubicBezTo>
                    <a:pt x="587" y="140"/>
                    <a:pt x="587" y="143"/>
                    <a:pt x="587" y="145"/>
                  </a:cubicBezTo>
                  <a:close/>
                  <a:moveTo>
                    <a:pt x="553" y="156"/>
                  </a:moveTo>
                  <a:cubicBezTo>
                    <a:pt x="553" y="156"/>
                    <a:pt x="555" y="156"/>
                    <a:pt x="553" y="156"/>
                  </a:cubicBezTo>
                  <a:cubicBezTo>
                    <a:pt x="555" y="156"/>
                    <a:pt x="558" y="159"/>
                    <a:pt x="558" y="159"/>
                  </a:cubicBezTo>
                  <a:cubicBezTo>
                    <a:pt x="560" y="153"/>
                    <a:pt x="555" y="153"/>
                    <a:pt x="560" y="151"/>
                  </a:cubicBezTo>
                  <a:cubicBezTo>
                    <a:pt x="560" y="145"/>
                    <a:pt x="563" y="143"/>
                    <a:pt x="563" y="140"/>
                  </a:cubicBezTo>
                  <a:cubicBezTo>
                    <a:pt x="566" y="137"/>
                    <a:pt x="566" y="135"/>
                    <a:pt x="568" y="129"/>
                  </a:cubicBezTo>
                  <a:cubicBezTo>
                    <a:pt x="571" y="124"/>
                    <a:pt x="566" y="129"/>
                    <a:pt x="563" y="132"/>
                  </a:cubicBezTo>
                  <a:cubicBezTo>
                    <a:pt x="560" y="135"/>
                    <a:pt x="558" y="135"/>
                    <a:pt x="555" y="140"/>
                  </a:cubicBezTo>
                  <a:cubicBezTo>
                    <a:pt x="555" y="140"/>
                    <a:pt x="558" y="143"/>
                    <a:pt x="555" y="145"/>
                  </a:cubicBezTo>
                  <a:cubicBezTo>
                    <a:pt x="553" y="148"/>
                    <a:pt x="555" y="151"/>
                    <a:pt x="553" y="156"/>
                  </a:cubicBezTo>
                  <a:close/>
                  <a:moveTo>
                    <a:pt x="571" y="209"/>
                  </a:moveTo>
                  <a:cubicBezTo>
                    <a:pt x="574" y="209"/>
                    <a:pt x="574" y="209"/>
                    <a:pt x="576" y="211"/>
                  </a:cubicBezTo>
                  <a:cubicBezTo>
                    <a:pt x="576" y="214"/>
                    <a:pt x="579" y="217"/>
                    <a:pt x="579" y="219"/>
                  </a:cubicBezTo>
                  <a:cubicBezTo>
                    <a:pt x="590" y="219"/>
                    <a:pt x="600" y="222"/>
                    <a:pt x="608" y="222"/>
                  </a:cubicBezTo>
                  <a:cubicBezTo>
                    <a:pt x="613" y="222"/>
                    <a:pt x="613" y="214"/>
                    <a:pt x="616" y="222"/>
                  </a:cubicBezTo>
                  <a:cubicBezTo>
                    <a:pt x="624" y="222"/>
                    <a:pt x="632" y="222"/>
                    <a:pt x="637" y="225"/>
                  </a:cubicBezTo>
                  <a:cubicBezTo>
                    <a:pt x="640" y="225"/>
                    <a:pt x="642" y="222"/>
                    <a:pt x="642" y="222"/>
                  </a:cubicBezTo>
                  <a:cubicBezTo>
                    <a:pt x="645" y="222"/>
                    <a:pt x="645" y="222"/>
                    <a:pt x="645" y="225"/>
                  </a:cubicBezTo>
                  <a:cubicBezTo>
                    <a:pt x="658" y="225"/>
                    <a:pt x="672" y="225"/>
                    <a:pt x="685" y="227"/>
                  </a:cubicBezTo>
                  <a:cubicBezTo>
                    <a:pt x="682" y="225"/>
                    <a:pt x="682" y="222"/>
                    <a:pt x="680" y="219"/>
                  </a:cubicBezTo>
                  <a:cubicBezTo>
                    <a:pt x="680" y="217"/>
                    <a:pt x="677" y="217"/>
                    <a:pt x="677" y="217"/>
                  </a:cubicBezTo>
                  <a:cubicBezTo>
                    <a:pt x="674" y="217"/>
                    <a:pt x="674" y="217"/>
                    <a:pt x="672" y="219"/>
                  </a:cubicBezTo>
                  <a:cubicBezTo>
                    <a:pt x="669" y="217"/>
                    <a:pt x="669" y="214"/>
                    <a:pt x="666" y="211"/>
                  </a:cubicBezTo>
                  <a:cubicBezTo>
                    <a:pt x="653" y="209"/>
                    <a:pt x="640" y="206"/>
                    <a:pt x="627" y="206"/>
                  </a:cubicBezTo>
                  <a:cubicBezTo>
                    <a:pt x="616" y="204"/>
                    <a:pt x="608" y="201"/>
                    <a:pt x="597" y="198"/>
                  </a:cubicBezTo>
                  <a:lnTo>
                    <a:pt x="595" y="196"/>
                  </a:lnTo>
                  <a:cubicBezTo>
                    <a:pt x="592" y="196"/>
                    <a:pt x="592" y="196"/>
                    <a:pt x="592" y="196"/>
                  </a:cubicBezTo>
                  <a:cubicBezTo>
                    <a:pt x="587" y="190"/>
                    <a:pt x="579" y="185"/>
                    <a:pt x="571" y="180"/>
                  </a:cubicBezTo>
                  <a:cubicBezTo>
                    <a:pt x="571" y="180"/>
                    <a:pt x="571" y="182"/>
                    <a:pt x="571" y="185"/>
                  </a:cubicBezTo>
                  <a:cubicBezTo>
                    <a:pt x="571" y="190"/>
                    <a:pt x="568" y="198"/>
                    <a:pt x="568" y="206"/>
                  </a:cubicBezTo>
                  <a:cubicBezTo>
                    <a:pt x="571" y="206"/>
                    <a:pt x="571" y="209"/>
                    <a:pt x="571" y="209"/>
                  </a:cubicBezTo>
                  <a:close/>
                  <a:moveTo>
                    <a:pt x="600" y="338"/>
                  </a:moveTo>
                  <a:cubicBezTo>
                    <a:pt x="611" y="341"/>
                    <a:pt x="621" y="344"/>
                    <a:pt x="632" y="346"/>
                  </a:cubicBezTo>
                  <a:cubicBezTo>
                    <a:pt x="635" y="346"/>
                    <a:pt x="637" y="346"/>
                    <a:pt x="637" y="346"/>
                  </a:cubicBezTo>
                  <a:cubicBezTo>
                    <a:pt x="640" y="346"/>
                    <a:pt x="640" y="346"/>
                    <a:pt x="640" y="349"/>
                  </a:cubicBezTo>
                  <a:cubicBezTo>
                    <a:pt x="648" y="349"/>
                    <a:pt x="656" y="352"/>
                    <a:pt x="664" y="354"/>
                  </a:cubicBezTo>
                  <a:cubicBezTo>
                    <a:pt x="674" y="357"/>
                    <a:pt x="685" y="360"/>
                    <a:pt x="698" y="362"/>
                  </a:cubicBezTo>
                  <a:cubicBezTo>
                    <a:pt x="701" y="362"/>
                    <a:pt x="703" y="365"/>
                    <a:pt x="706" y="365"/>
                  </a:cubicBezTo>
                  <a:lnTo>
                    <a:pt x="709" y="365"/>
                  </a:lnTo>
                  <a:cubicBezTo>
                    <a:pt x="714" y="365"/>
                    <a:pt x="719" y="368"/>
                    <a:pt x="724" y="370"/>
                  </a:cubicBezTo>
                  <a:cubicBezTo>
                    <a:pt x="727" y="370"/>
                    <a:pt x="732" y="370"/>
                    <a:pt x="735" y="370"/>
                  </a:cubicBezTo>
                  <a:cubicBezTo>
                    <a:pt x="738" y="370"/>
                    <a:pt x="738" y="373"/>
                    <a:pt x="740" y="373"/>
                  </a:cubicBezTo>
                  <a:cubicBezTo>
                    <a:pt x="746" y="373"/>
                    <a:pt x="754" y="375"/>
                    <a:pt x="759" y="378"/>
                  </a:cubicBezTo>
                  <a:cubicBezTo>
                    <a:pt x="759" y="378"/>
                    <a:pt x="762" y="378"/>
                    <a:pt x="764" y="378"/>
                  </a:cubicBezTo>
                  <a:cubicBezTo>
                    <a:pt x="767" y="378"/>
                    <a:pt x="767" y="378"/>
                    <a:pt x="769" y="378"/>
                  </a:cubicBezTo>
                  <a:lnTo>
                    <a:pt x="769" y="381"/>
                  </a:lnTo>
                  <a:cubicBezTo>
                    <a:pt x="775" y="381"/>
                    <a:pt x="783" y="383"/>
                    <a:pt x="788" y="383"/>
                  </a:cubicBezTo>
                  <a:cubicBezTo>
                    <a:pt x="783" y="378"/>
                    <a:pt x="780" y="375"/>
                    <a:pt x="775" y="373"/>
                  </a:cubicBezTo>
                  <a:cubicBezTo>
                    <a:pt x="772" y="370"/>
                    <a:pt x="743" y="344"/>
                    <a:pt x="740" y="346"/>
                  </a:cubicBezTo>
                  <a:cubicBezTo>
                    <a:pt x="735" y="341"/>
                    <a:pt x="730" y="338"/>
                    <a:pt x="724" y="336"/>
                  </a:cubicBezTo>
                  <a:cubicBezTo>
                    <a:pt x="722" y="333"/>
                    <a:pt x="717" y="331"/>
                    <a:pt x="711" y="328"/>
                  </a:cubicBezTo>
                  <a:cubicBezTo>
                    <a:pt x="709" y="325"/>
                    <a:pt x="709" y="325"/>
                    <a:pt x="706" y="323"/>
                  </a:cubicBezTo>
                  <a:cubicBezTo>
                    <a:pt x="703" y="323"/>
                    <a:pt x="704" y="323"/>
                    <a:pt x="701" y="320"/>
                  </a:cubicBezTo>
                  <a:cubicBezTo>
                    <a:pt x="699" y="317"/>
                    <a:pt x="698" y="317"/>
                    <a:pt x="695" y="315"/>
                  </a:cubicBezTo>
                  <a:cubicBezTo>
                    <a:pt x="693" y="315"/>
                    <a:pt x="693" y="315"/>
                    <a:pt x="690" y="315"/>
                  </a:cubicBezTo>
                  <a:cubicBezTo>
                    <a:pt x="687" y="312"/>
                    <a:pt x="685" y="309"/>
                    <a:pt x="680" y="307"/>
                  </a:cubicBezTo>
                  <a:cubicBezTo>
                    <a:pt x="680" y="307"/>
                    <a:pt x="677" y="307"/>
                    <a:pt x="677" y="309"/>
                  </a:cubicBezTo>
                  <a:cubicBezTo>
                    <a:pt x="677" y="307"/>
                    <a:pt x="674" y="304"/>
                    <a:pt x="674" y="304"/>
                  </a:cubicBezTo>
                  <a:cubicBezTo>
                    <a:pt x="672" y="309"/>
                    <a:pt x="645" y="320"/>
                    <a:pt x="635" y="325"/>
                  </a:cubicBezTo>
                  <a:cubicBezTo>
                    <a:pt x="629" y="325"/>
                    <a:pt x="624" y="328"/>
                    <a:pt x="619" y="331"/>
                  </a:cubicBezTo>
                  <a:cubicBezTo>
                    <a:pt x="616" y="336"/>
                    <a:pt x="608" y="336"/>
                    <a:pt x="600" y="338"/>
                  </a:cubicBezTo>
                  <a:close/>
                  <a:moveTo>
                    <a:pt x="560" y="259"/>
                  </a:moveTo>
                  <a:cubicBezTo>
                    <a:pt x="568" y="259"/>
                    <a:pt x="576" y="256"/>
                    <a:pt x="584" y="256"/>
                  </a:cubicBezTo>
                  <a:cubicBezTo>
                    <a:pt x="576" y="254"/>
                    <a:pt x="568" y="254"/>
                    <a:pt x="563" y="254"/>
                  </a:cubicBezTo>
                  <a:cubicBezTo>
                    <a:pt x="560" y="256"/>
                    <a:pt x="560" y="256"/>
                    <a:pt x="560" y="259"/>
                  </a:cubicBezTo>
                  <a:close/>
                  <a:moveTo>
                    <a:pt x="510" y="172"/>
                  </a:moveTo>
                  <a:cubicBezTo>
                    <a:pt x="515" y="172"/>
                    <a:pt x="521" y="172"/>
                    <a:pt x="523" y="174"/>
                  </a:cubicBezTo>
                  <a:cubicBezTo>
                    <a:pt x="526" y="174"/>
                    <a:pt x="529" y="174"/>
                    <a:pt x="531" y="177"/>
                  </a:cubicBezTo>
                  <a:cubicBezTo>
                    <a:pt x="534" y="174"/>
                    <a:pt x="534" y="174"/>
                    <a:pt x="537" y="174"/>
                  </a:cubicBezTo>
                  <a:cubicBezTo>
                    <a:pt x="537" y="172"/>
                    <a:pt x="539" y="169"/>
                    <a:pt x="539" y="166"/>
                  </a:cubicBezTo>
                  <a:cubicBezTo>
                    <a:pt x="539" y="161"/>
                    <a:pt x="539" y="159"/>
                    <a:pt x="539" y="156"/>
                  </a:cubicBezTo>
                  <a:cubicBezTo>
                    <a:pt x="542" y="153"/>
                    <a:pt x="542" y="151"/>
                    <a:pt x="545" y="145"/>
                  </a:cubicBezTo>
                  <a:cubicBezTo>
                    <a:pt x="542" y="148"/>
                    <a:pt x="539" y="148"/>
                    <a:pt x="537" y="151"/>
                  </a:cubicBezTo>
                  <a:cubicBezTo>
                    <a:pt x="534" y="151"/>
                    <a:pt x="531" y="153"/>
                    <a:pt x="531" y="156"/>
                  </a:cubicBezTo>
                  <a:cubicBezTo>
                    <a:pt x="521" y="161"/>
                    <a:pt x="515" y="166"/>
                    <a:pt x="510" y="172"/>
                  </a:cubicBezTo>
                  <a:close/>
                  <a:moveTo>
                    <a:pt x="550" y="293"/>
                  </a:moveTo>
                  <a:cubicBezTo>
                    <a:pt x="553" y="293"/>
                    <a:pt x="553" y="296"/>
                    <a:pt x="553" y="296"/>
                  </a:cubicBezTo>
                  <a:cubicBezTo>
                    <a:pt x="574" y="293"/>
                    <a:pt x="595" y="293"/>
                    <a:pt x="616" y="291"/>
                  </a:cubicBezTo>
                  <a:cubicBezTo>
                    <a:pt x="619" y="288"/>
                    <a:pt x="621" y="288"/>
                    <a:pt x="624" y="288"/>
                  </a:cubicBezTo>
                  <a:cubicBezTo>
                    <a:pt x="611" y="286"/>
                    <a:pt x="597" y="288"/>
                    <a:pt x="584" y="288"/>
                  </a:cubicBezTo>
                  <a:cubicBezTo>
                    <a:pt x="574" y="288"/>
                    <a:pt x="560" y="291"/>
                    <a:pt x="550" y="293"/>
                  </a:cubicBezTo>
                  <a:close/>
                  <a:moveTo>
                    <a:pt x="510" y="209"/>
                  </a:moveTo>
                  <a:lnTo>
                    <a:pt x="510" y="209"/>
                  </a:lnTo>
                  <a:cubicBezTo>
                    <a:pt x="515" y="209"/>
                    <a:pt x="521" y="211"/>
                    <a:pt x="523" y="211"/>
                  </a:cubicBezTo>
                  <a:lnTo>
                    <a:pt x="521" y="209"/>
                  </a:lnTo>
                  <a:cubicBezTo>
                    <a:pt x="515" y="209"/>
                    <a:pt x="513" y="209"/>
                    <a:pt x="510" y="209"/>
                  </a:cubicBezTo>
                  <a:close/>
                  <a:moveTo>
                    <a:pt x="500" y="206"/>
                  </a:moveTo>
                  <a:cubicBezTo>
                    <a:pt x="500" y="206"/>
                    <a:pt x="502" y="206"/>
                    <a:pt x="500" y="206"/>
                  </a:cubicBezTo>
                  <a:cubicBezTo>
                    <a:pt x="502" y="209"/>
                    <a:pt x="502" y="206"/>
                    <a:pt x="505" y="206"/>
                  </a:cubicBezTo>
                  <a:cubicBezTo>
                    <a:pt x="502" y="206"/>
                    <a:pt x="502" y="206"/>
                    <a:pt x="500" y="206"/>
                  </a:cubicBezTo>
                  <a:close/>
                  <a:moveTo>
                    <a:pt x="460" y="201"/>
                  </a:moveTo>
                  <a:cubicBezTo>
                    <a:pt x="465" y="201"/>
                    <a:pt x="468" y="204"/>
                    <a:pt x="470" y="206"/>
                  </a:cubicBezTo>
                  <a:cubicBezTo>
                    <a:pt x="473" y="206"/>
                    <a:pt x="476" y="206"/>
                    <a:pt x="478" y="206"/>
                  </a:cubicBezTo>
                  <a:cubicBezTo>
                    <a:pt x="484" y="206"/>
                    <a:pt x="489" y="206"/>
                    <a:pt x="494" y="206"/>
                  </a:cubicBezTo>
                  <a:cubicBezTo>
                    <a:pt x="494" y="206"/>
                    <a:pt x="494" y="204"/>
                    <a:pt x="492" y="204"/>
                  </a:cubicBezTo>
                  <a:cubicBezTo>
                    <a:pt x="484" y="204"/>
                    <a:pt x="473" y="193"/>
                    <a:pt x="460" y="201"/>
                  </a:cubicBezTo>
                  <a:close/>
                  <a:moveTo>
                    <a:pt x="412" y="148"/>
                  </a:moveTo>
                  <a:cubicBezTo>
                    <a:pt x="420" y="151"/>
                    <a:pt x="426" y="151"/>
                    <a:pt x="431" y="156"/>
                  </a:cubicBezTo>
                  <a:cubicBezTo>
                    <a:pt x="433" y="156"/>
                    <a:pt x="433" y="156"/>
                    <a:pt x="436" y="156"/>
                  </a:cubicBezTo>
                  <a:cubicBezTo>
                    <a:pt x="436" y="151"/>
                    <a:pt x="436" y="148"/>
                    <a:pt x="436" y="145"/>
                  </a:cubicBezTo>
                  <a:lnTo>
                    <a:pt x="439" y="145"/>
                  </a:lnTo>
                  <a:cubicBezTo>
                    <a:pt x="439" y="140"/>
                    <a:pt x="441" y="137"/>
                    <a:pt x="441" y="135"/>
                  </a:cubicBezTo>
                  <a:cubicBezTo>
                    <a:pt x="444" y="129"/>
                    <a:pt x="444" y="124"/>
                    <a:pt x="447" y="119"/>
                  </a:cubicBezTo>
                  <a:cubicBezTo>
                    <a:pt x="441" y="122"/>
                    <a:pt x="439" y="127"/>
                    <a:pt x="433" y="129"/>
                  </a:cubicBezTo>
                  <a:cubicBezTo>
                    <a:pt x="433" y="132"/>
                    <a:pt x="434" y="132"/>
                    <a:pt x="431" y="135"/>
                  </a:cubicBezTo>
                  <a:cubicBezTo>
                    <a:pt x="429" y="137"/>
                    <a:pt x="423" y="140"/>
                    <a:pt x="418" y="145"/>
                  </a:cubicBezTo>
                  <a:cubicBezTo>
                    <a:pt x="415" y="143"/>
                    <a:pt x="412" y="145"/>
                    <a:pt x="412" y="148"/>
                  </a:cubicBezTo>
                  <a:close/>
                  <a:moveTo>
                    <a:pt x="426" y="291"/>
                  </a:moveTo>
                  <a:cubicBezTo>
                    <a:pt x="428" y="293"/>
                    <a:pt x="431" y="296"/>
                    <a:pt x="433" y="299"/>
                  </a:cubicBezTo>
                  <a:cubicBezTo>
                    <a:pt x="431" y="293"/>
                    <a:pt x="431" y="286"/>
                    <a:pt x="426" y="291"/>
                  </a:cubicBezTo>
                  <a:close/>
                  <a:moveTo>
                    <a:pt x="412" y="278"/>
                  </a:moveTo>
                  <a:cubicBezTo>
                    <a:pt x="415" y="278"/>
                    <a:pt x="418" y="278"/>
                    <a:pt x="420" y="280"/>
                  </a:cubicBezTo>
                  <a:lnTo>
                    <a:pt x="423" y="280"/>
                  </a:lnTo>
                  <a:cubicBezTo>
                    <a:pt x="420" y="275"/>
                    <a:pt x="420" y="278"/>
                    <a:pt x="418" y="275"/>
                  </a:cubicBezTo>
                  <a:cubicBezTo>
                    <a:pt x="415" y="275"/>
                    <a:pt x="412" y="275"/>
                    <a:pt x="412" y="278"/>
                  </a:cubicBezTo>
                  <a:close/>
                  <a:moveTo>
                    <a:pt x="362" y="182"/>
                  </a:moveTo>
                  <a:cubicBezTo>
                    <a:pt x="370" y="188"/>
                    <a:pt x="381" y="193"/>
                    <a:pt x="386" y="201"/>
                  </a:cubicBezTo>
                  <a:cubicBezTo>
                    <a:pt x="386" y="201"/>
                    <a:pt x="388" y="201"/>
                    <a:pt x="391" y="201"/>
                  </a:cubicBezTo>
                  <a:cubicBezTo>
                    <a:pt x="391" y="204"/>
                    <a:pt x="394" y="206"/>
                    <a:pt x="394" y="206"/>
                  </a:cubicBezTo>
                  <a:cubicBezTo>
                    <a:pt x="402" y="214"/>
                    <a:pt x="407" y="214"/>
                    <a:pt x="418" y="227"/>
                  </a:cubicBezTo>
                  <a:cubicBezTo>
                    <a:pt x="420" y="230"/>
                    <a:pt x="426" y="233"/>
                    <a:pt x="428" y="235"/>
                  </a:cubicBezTo>
                  <a:cubicBezTo>
                    <a:pt x="428" y="235"/>
                    <a:pt x="439" y="246"/>
                    <a:pt x="444" y="251"/>
                  </a:cubicBezTo>
                  <a:cubicBezTo>
                    <a:pt x="447" y="251"/>
                    <a:pt x="449" y="254"/>
                    <a:pt x="452" y="254"/>
                  </a:cubicBezTo>
                  <a:cubicBezTo>
                    <a:pt x="465" y="262"/>
                    <a:pt x="476" y="272"/>
                    <a:pt x="489" y="280"/>
                  </a:cubicBezTo>
                  <a:cubicBezTo>
                    <a:pt x="494" y="280"/>
                    <a:pt x="500" y="283"/>
                    <a:pt x="505" y="286"/>
                  </a:cubicBezTo>
                  <a:cubicBezTo>
                    <a:pt x="505" y="280"/>
                    <a:pt x="508" y="278"/>
                    <a:pt x="508" y="275"/>
                  </a:cubicBezTo>
                  <a:cubicBezTo>
                    <a:pt x="510" y="272"/>
                    <a:pt x="508" y="267"/>
                    <a:pt x="513" y="264"/>
                  </a:cubicBezTo>
                  <a:cubicBezTo>
                    <a:pt x="513" y="259"/>
                    <a:pt x="513" y="256"/>
                    <a:pt x="513" y="254"/>
                  </a:cubicBezTo>
                  <a:cubicBezTo>
                    <a:pt x="513" y="254"/>
                    <a:pt x="515" y="254"/>
                    <a:pt x="515" y="251"/>
                  </a:cubicBezTo>
                  <a:cubicBezTo>
                    <a:pt x="515" y="246"/>
                    <a:pt x="518" y="243"/>
                    <a:pt x="518" y="241"/>
                  </a:cubicBezTo>
                  <a:cubicBezTo>
                    <a:pt x="510" y="238"/>
                    <a:pt x="502" y="238"/>
                    <a:pt x="497" y="238"/>
                  </a:cubicBezTo>
                  <a:cubicBezTo>
                    <a:pt x="489" y="238"/>
                    <a:pt x="481" y="235"/>
                    <a:pt x="473" y="238"/>
                  </a:cubicBezTo>
                  <a:cubicBezTo>
                    <a:pt x="470" y="235"/>
                    <a:pt x="465" y="235"/>
                    <a:pt x="463" y="235"/>
                  </a:cubicBezTo>
                  <a:cubicBezTo>
                    <a:pt x="457" y="233"/>
                    <a:pt x="452" y="233"/>
                    <a:pt x="449" y="233"/>
                  </a:cubicBezTo>
                  <a:cubicBezTo>
                    <a:pt x="447" y="230"/>
                    <a:pt x="441" y="227"/>
                    <a:pt x="439" y="227"/>
                  </a:cubicBezTo>
                  <a:cubicBezTo>
                    <a:pt x="436" y="225"/>
                    <a:pt x="436" y="222"/>
                    <a:pt x="433" y="222"/>
                  </a:cubicBezTo>
                  <a:cubicBezTo>
                    <a:pt x="431" y="217"/>
                    <a:pt x="431" y="214"/>
                    <a:pt x="428" y="211"/>
                  </a:cubicBezTo>
                  <a:cubicBezTo>
                    <a:pt x="428" y="206"/>
                    <a:pt x="428" y="201"/>
                    <a:pt x="428" y="196"/>
                  </a:cubicBezTo>
                  <a:cubicBezTo>
                    <a:pt x="428" y="193"/>
                    <a:pt x="431" y="190"/>
                    <a:pt x="431" y="190"/>
                  </a:cubicBezTo>
                  <a:cubicBezTo>
                    <a:pt x="426" y="190"/>
                    <a:pt x="423" y="190"/>
                    <a:pt x="418" y="188"/>
                  </a:cubicBezTo>
                  <a:cubicBezTo>
                    <a:pt x="415" y="188"/>
                    <a:pt x="412" y="188"/>
                    <a:pt x="410" y="188"/>
                  </a:cubicBezTo>
                  <a:lnTo>
                    <a:pt x="410" y="190"/>
                  </a:lnTo>
                  <a:cubicBezTo>
                    <a:pt x="407" y="190"/>
                    <a:pt x="407" y="190"/>
                    <a:pt x="404" y="190"/>
                  </a:cubicBezTo>
                  <a:cubicBezTo>
                    <a:pt x="402" y="185"/>
                    <a:pt x="404" y="188"/>
                    <a:pt x="399" y="188"/>
                  </a:cubicBezTo>
                  <a:cubicBezTo>
                    <a:pt x="394" y="182"/>
                    <a:pt x="388" y="182"/>
                    <a:pt x="378" y="185"/>
                  </a:cubicBezTo>
                  <a:cubicBezTo>
                    <a:pt x="367" y="182"/>
                    <a:pt x="365" y="182"/>
                    <a:pt x="362" y="182"/>
                  </a:cubicBezTo>
                  <a:close/>
                  <a:moveTo>
                    <a:pt x="455" y="394"/>
                  </a:moveTo>
                  <a:cubicBezTo>
                    <a:pt x="457" y="394"/>
                    <a:pt x="457" y="397"/>
                    <a:pt x="457" y="397"/>
                  </a:cubicBezTo>
                  <a:cubicBezTo>
                    <a:pt x="463" y="402"/>
                    <a:pt x="468" y="407"/>
                    <a:pt x="476" y="413"/>
                  </a:cubicBezTo>
                  <a:lnTo>
                    <a:pt x="478" y="413"/>
                  </a:lnTo>
                  <a:cubicBezTo>
                    <a:pt x="476" y="410"/>
                    <a:pt x="473" y="407"/>
                    <a:pt x="470" y="405"/>
                  </a:cubicBezTo>
                  <a:cubicBezTo>
                    <a:pt x="473" y="397"/>
                    <a:pt x="468" y="402"/>
                    <a:pt x="468" y="399"/>
                  </a:cubicBezTo>
                  <a:cubicBezTo>
                    <a:pt x="465" y="391"/>
                    <a:pt x="460" y="391"/>
                    <a:pt x="457" y="389"/>
                  </a:cubicBezTo>
                  <a:cubicBezTo>
                    <a:pt x="455" y="391"/>
                    <a:pt x="455" y="391"/>
                    <a:pt x="455" y="394"/>
                  </a:cubicBezTo>
                  <a:close/>
                  <a:moveTo>
                    <a:pt x="203" y="124"/>
                  </a:moveTo>
                  <a:cubicBezTo>
                    <a:pt x="206" y="127"/>
                    <a:pt x="206" y="127"/>
                    <a:pt x="209" y="129"/>
                  </a:cubicBezTo>
                  <a:cubicBezTo>
                    <a:pt x="211" y="129"/>
                    <a:pt x="214" y="127"/>
                    <a:pt x="214" y="129"/>
                  </a:cubicBezTo>
                  <a:cubicBezTo>
                    <a:pt x="217" y="129"/>
                    <a:pt x="217" y="129"/>
                    <a:pt x="219" y="129"/>
                  </a:cubicBezTo>
                  <a:cubicBezTo>
                    <a:pt x="219" y="129"/>
                    <a:pt x="222" y="132"/>
                    <a:pt x="222" y="135"/>
                  </a:cubicBezTo>
                  <a:cubicBezTo>
                    <a:pt x="227" y="137"/>
                    <a:pt x="230" y="140"/>
                    <a:pt x="235" y="143"/>
                  </a:cubicBezTo>
                  <a:cubicBezTo>
                    <a:pt x="240" y="145"/>
                    <a:pt x="243" y="145"/>
                    <a:pt x="246" y="148"/>
                  </a:cubicBezTo>
                  <a:cubicBezTo>
                    <a:pt x="251" y="148"/>
                    <a:pt x="254" y="151"/>
                    <a:pt x="256" y="151"/>
                  </a:cubicBezTo>
                  <a:cubicBezTo>
                    <a:pt x="256" y="151"/>
                    <a:pt x="256" y="153"/>
                    <a:pt x="259" y="153"/>
                  </a:cubicBezTo>
                  <a:lnTo>
                    <a:pt x="259" y="153"/>
                  </a:lnTo>
                  <a:cubicBezTo>
                    <a:pt x="267" y="156"/>
                    <a:pt x="275" y="161"/>
                    <a:pt x="283" y="166"/>
                  </a:cubicBezTo>
                  <a:cubicBezTo>
                    <a:pt x="291" y="164"/>
                    <a:pt x="288" y="164"/>
                    <a:pt x="291" y="169"/>
                  </a:cubicBezTo>
                  <a:lnTo>
                    <a:pt x="291" y="172"/>
                  </a:lnTo>
                  <a:cubicBezTo>
                    <a:pt x="293" y="172"/>
                    <a:pt x="293" y="172"/>
                    <a:pt x="293" y="174"/>
                  </a:cubicBezTo>
                  <a:cubicBezTo>
                    <a:pt x="293" y="174"/>
                    <a:pt x="296" y="174"/>
                    <a:pt x="299" y="174"/>
                  </a:cubicBezTo>
                  <a:cubicBezTo>
                    <a:pt x="299" y="174"/>
                    <a:pt x="299" y="177"/>
                    <a:pt x="301" y="180"/>
                  </a:cubicBezTo>
                  <a:cubicBezTo>
                    <a:pt x="309" y="185"/>
                    <a:pt x="314" y="188"/>
                    <a:pt x="322" y="193"/>
                  </a:cubicBezTo>
                  <a:lnTo>
                    <a:pt x="325" y="193"/>
                  </a:lnTo>
                  <a:cubicBezTo>
                    <a:pt x="344" y="209"/>
                    <a:pt x="365" y="225"/>
                    <a:pt x="383" y="243"/>
                  </a:cubicBezTo>
                  <a:cubicBezTo>
                    <a:pt x="383" y="243"/>
                    <a:pt x="383" y="246"/>
                    <a:pt x="386" y="246"/>
                  </a:cubicBezTo>
                  <a:cubicBezTo>
                    <a:pt x="394" y="249"/>
                    <a:pt x="399" y="256"/>
                    <a:pt x="410" y="264"/>
                  </a:cubicBezTo>
                  <a:lnTo>
                    <a:pt x="412" y="264"/>
                  </a:lnTo>
                  <a:cubicBezTo>
                    <a:pt x="412" y="267"/>
                    <a:pt x="415" y="270"/>
                    <a:pt x="415" y="272"/>
                  </a:cubicBezTo>
                  <a:lnTo>
                    <a:pt x="418" y="272"/>
                  </a:lnTo>
                  <a:cubicBezTo>
                    <a:pt x="418" y="270"/>
                    <a:pt x="418" y="267"/>
                    <a:pt x="418" y="264"/>
                  </a:cubicBezTo>
                  <a:cubicBezTo>
                    <a:pt x="415" y="259"/>
                    <a:pt x="410" y="254"/>
                    <a:pt x="407" y="251"/>
                  </a:cubicBezTo>
                  <a:cubicBezTo>
                    <a:pt x="404" y="246"/>
                    <a:pt x="404" y="243"/>
                    <a:pt x="402" y="241"/>
                  </a:cubicBezTo>
                  <a:cubicBezTo>
                    <a:pt x="399" y="241"/>
                    <a:pt x="399" y="241"/>
                    <a:pt x="396" y="241"/>
                  </a:cubicBezTo>
                  <a:cubicBezTo>
                    <a:pt x="396" y="238"/>
                    <a:pt x="396" y="235"/>
                    <a:pt x="396" y="235"/>
                  </a:cubicBezTo>
                  <a:cubicBezTo>
                    <a:pt x="394" y="230"/>
                    <a:pt x="391" y="230"/>
                    <a:pt x="388" y="227"/>
                  </a:cubicBezTo>
                  <a:cubicBezTo>
                    <a:pt x="386" y="227"/>
                    <a:pt x="386" y="227"/>
                    <a:pt x="383" y="227"/>
                  </a:cubicBezTo>
                  <a:cubicBezTo>
                    <a:pt x="381" y="225"/>
                    <a:pt x="381" y="222"/>
                    <a:pt x="378" y="219"/>
                  </a:cubicBezTo>
                  <a:cubicBezTo>
                    <a:pt x="378" y="217"/>
                    <a:pt x="381" y="217"/>
                    <a:pt x="381" y="217"/>
                  </a:cubicBezTo>
                  <a:cubicBezTo>
                    <a:pt x="381" y="214"/>
                    <a:pt x="378" y="214"/>
                    <a:pt x="378" y="211"/>
                  </a:cubicBezTo>
                  <a:lnTo>
                    <a:pt x="378" y="211"/>
                  </a:lnTo>
                  <a:cubicBezTo>
                    <a:pt x="375" y="206"/>
                    <a:pt x="375" y="204"/>
                    <a:pt x="367" y="206"/>
                  </a:cubicBezTo>
                  <a:cubicBezTo>
                    <a:pt x="365" y="204"/>
                    <a:pt x="365" y="201"/>
                    <a:pt x="362" y="201"/>
                  </a:cubicBezTo>
                  <a:cubicBezTo>
                    <a:pt x="362" y="201"/>
                    <a:pt x="359" y="201"/>
                    <a:pt x="359" y="204"/>
                  </a:cubicBezTo>
                  <a:cubicBezTo>
                    <a:pt x="357" y="201"/>
                    <a:pt x="354" y="198"/>
                    <a:pt x="351" y="196"/>
                  </a:cubicBezTo>
                  <a:cubicBezTo>
                    <a:pt x="349" y="193"/>
                    <a:pt x="349" y="190"/>
                    <a:pt x="346" y="188"/>
                  </a:cubicBezTo>
                  <a:cubicBezTo>
                    <a:pt x="344" y="185"/>
                    <a:pt x="344" y="185"/>
                    <a:pt x="341" y="185"/>
                  </a:cubicBezTo>
                  <a:cubicBezTo>
                    <a:pt x="338" y="177"/>
                    <a:pt x="330" y="177"/>
                    <a:pt x="322" y="172"/>
                  </a:cubicBezTo>
                  <a:cubicBezTo>
                    <a:pt x="322" y="169"/>
                    <a:pt x="320" y="169"/>
                    <a:pt x="317" y="166"/>
                  </a:cubicBezTo>
                  <a:cubicBezTo>
                    <a:pt x="314" y="166"/>
                    <a:pt x="314" y="166"/>
                    <a:pt x="312" y="166"/>
                  </a:cubicBezTo>
                  <a:cubicBezTo>
                    <a:pt x="312" y="164"/>
                    <a:pt x="309" y="164"/>
                    <a:pt x="309" y="164"/>
                  </a:cubicBezTo>
                  <a:cubicBezTo>
                    <a:pt x="306" y="164"/>
                    <a:pt x="306" y="164"/>
                    <a:pt x="304" y="164"/>
                  </a:cubicBezTo>
                  <a:cubicBezTo>
                    <a:pt x="304" y="161"/>
                    <a:pt x="301" y="161"/>
                    <a:pt x="301" y="161"/>
                  </a:cubicBezTo>
                  <a:cubicBezTo>
                    <a:pt x="299" y="161"/>
                    <a:pt x="296" y="159"/>
                    <a:pt x="293" y="159"/>
                  </a:cubicBezTo>
                  <a:cubicBezTo>
                    <a:pt x="293" y="156"/>
                    <a:pt x="291" y="153"/>
                    <a:pt x="291" y="153"/>
                  </a:cubicBezTo>
                  <a:cubicBezTo>
                    <a:pt x="288" y="151"/>
                    <a:pt x="288" y="151"/>
                    <a:pt x="283" y="148"/>
                  </a:cubicBezTo>
                  <a:lnTo>
                    <a:pt x="283" y="151"/>
                  </a:lnTo>
                  <a:cubicBezTo>
                    <a:pt x="283" y="148"/>
                    <a:pt x="280" y="148"/>
                    <a:pt x="277" y="145"/>
                  </a:cubicBezTo>
                  <a:cubicBezTo>
                    <a:pt x="275" y="145"/>
                    <a:pt x="272" y="145"/>
                    <a:pt x="272" y="145"/>
                  </a:cubicBezTo>
                  <a:cubicBezTo>
                    <a:pt x="269" y="143"/>
                    <a:pt x="269" y="143"/>
                    <a:pt x="267" y="143"/>
                  </a:cubicBezTo>
                  <a:cubicBezTo>
                    <a:pt x="267" y="143"/>
                    <a:pt x="264" y="143"/>
                    <a:pt x="264" y="145"/>
                  </a:cubicBezTo>
                  <a:cubicBezTo>
                    <a:pt x="261" y="143"/>
                    <a:pt x="261" y="140"/>
                    <a:pt x="259" y="137"/>
                  </a:cubicBezTo>
                  <a:lnTo>
                    <a:pt x="256" y="137"/>
                  </a:lnTo>
                  <a:cubicBezTo>
                    <a:pt x="256" y="135"/>
                    <a:pt x="254" y="132"/>
                    <a:pt x="254" y="132"/>
                  </a:cubicBezTo>
                  <a:cubicBezTo>
                    <a:pt x="240" y="129"/>
                    <a:pt x="246" y="127"/>
                    <a:pt x="238" y="132"/>
                  </a:cubicBezTo>
                  <a:cubicBezTo>
                    <a:pt x="235" y="127"/>
                    <a:pt x="235" y="129"/>
                    <a:pt x="232" y="132"/>
                  </a:cubicBezTo>
                  <a:cubicBezTo>
                    <a:pt x="232" y="129"/>
                    <a:pt x="232" y="127"/>
                    <a:pt x="232" y="124"/>
                  </a:cubicBezTo>
                  <a:cubicBezTo>
                    <a:pt x="227" y="124"/>
                    <a:pt x="230" y="122"/>
                    <a:pt x="224" y="124"/>
                  </a:cubicBezTo>
                  <a:cubicBezTo>
                    <a:pt x="224" y="122"/>
                    <a:pt x="222" y="122"/>
                    <a:pt x="222" y="122"/>
                  </a:cubicBezTo>
                  <a:cubicBezTo>
                    <a:pt x="211" y="127"/>
                    <a:pt x="206" y="124"/>
                    <a:pt x="203" y="124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7" name="Freeform 35"/>
            <p:cNvSpPr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516438" y="739775"/>
              <a:ext cx="203200" cy="342900"/>
            </a:xfrm>
            <a:custGeom>
              <a:avLst/>
              <a:gdLst>
                <a:gd name="T0" fmla="*/ 74 w 564"/>
                <a:gd name="T1" fmla="*/ 304 h 953"/>
                <a:gd name="T2" fmla="*/ 84 w 564"/>
                <a:gd name="T3" fmla="*/ 238 h 953"/>
                <a:gd name="T4" fmla="*/ 108 w 564"/>
                <a:gd name="T5" fmla="*/ 172 h 953"/>
                <a:gd name="T6" fmla="*/ 164 w 564"/>
                <a:gd name="T7" fmla="*/ 217 h 953"/>
                <a:gd name="T8" fmla="*/ 227 w 564"/>
                <a:gd name="T9" fmla="*/ 180 h 953"/>
                <a:gd name="T10" fmla="*/ 275 w 564"/>
                <a:gd name="T11" fmla="*/ 196 h 953"/>
                <a:gd name="T12" fmla="*/ 211 w 564"/>
                <a:gd name="T13" fmla="*/ 291 h 953"/>
                <a:gd name="T14" fmla="*/ 291 w 564"/>
                <a:gd name="T15" fmla="*/ 212 h 953"/>
                <a:gd name="T16" fmla="*/ 301 w 564"/>
                <a:gd name="T17" fmla="*/ 251 h 953"/>
                <a:gd name="T18" fmla="*/ 264 w 564"/>
                <a:gd name="T19" fmla="*/ 349 h 953"/>
                <a:gd name="T20" fmla="*/ 185 w 564"/>
                <a:gd name="T21" fmla="*/ 347 h 953"/>
                <a:gd name="T22" fmla="*/ 137 w 564"/>
                <a:gd name="T23" fmla="*/ 939 h 953"/>
                <a:gd name="T24" fmla="*/ 317 w 564"/>
                <a:gd name="T25" fmla="*/ 812 h 953"/>
                <a:gd name="T26" fmla="*/ 370 w 564"/>
                <a:gd name="T27" fmla="*/ 738 h 953"/>
                <a:gd name="T28" fmla="*/ 415 w 564"/>
                <a:gd name="T29" fmla="*/ 820 h 953"/>
                <a:gd name="T30" fmla="*/ 500 w 564"/>
                <a:gd name="T31" fmla="*/ 736 h 953"/>
                <a:gd name="T32" fmla="*/ 365 w 564"/>
                <a:gd name="T33" fmla="*/ 677 h 953"/>
                <a:gd name="T34" fmla="*/ 391 w 564"/>
                <a:gd name="T35" fmla="*/ 601 h 953"/>
                <a:gd name="T36" fmla="*/ 460 w 564"/>
                <a:gd name="T37" fmla="*/ 556 h 953"/>
                <a:gd name="T38" fmla="*/ 452 w 564"/>
                <a:gd name="T39" fmla="*/ 492 h 953"/>
                <a:gd name="T40" fmla="*/ 505 w 564"/>
                <a:gd name="T41" fmla="*/ 341 h 953"/>
                <a:gd name="T42" fmla="*/ 418 w 564"/>
                <a:gd name="T43" fmla="*/ 333 h 953"/>
                <a:gd name="T44" fmla="*/ 362 w 564"/>
                <a:gd name="T45" fmla="*/ 344 h 953"/>
                <a:gd name="T46" fmla="*/ 325 w 564"/>
                <a:gd name="T47" fmla="*/ 460 h 953"/>
                <a:gd name="T48" fmla="*/ 259 w 564"/>
                <a:gd name="T49" fmla="*/ 384 h 953"/>
                <a:gd name="T50" fmla="*/ 156 w 564"/>
                <a:gd name="T51" fmla="*/ 492 h 953"/>
                <a:gd name="T52" fmla="*/ 174 w 564"/>
                <a:gd name="T53" fmla="*/ 532 h 953"/>
                <a:gd name="T54" fmla="*/ 241 w 564"/>
                <a:gd name="T55" fmla="*/ 468 h 953"/>
                <a:gd name="T56" fmla="*/ 219 w 564"/>
                <a:gd name="T57" fmla="*/ 527 h 953"/>
                <a:gd name="T58" fmla="*/ 172 w 564"/>
                <a:gd name="T59" fmla="*/ 654 h 953"/>
                <a:gd name="T60" fmla="*/ 121 w 564"/>
                <a:gd name="T61" fmla="*/ 741 h 953"/>
                <a:gd name="T62" fmla="*/ 21 w 564"/>
                <a:gd name="T63" fmla="*/ 841 h 953"/>
                <a:gd name="T64" fmla="*/ 29 w 564"/>
                <a:gd name="T65" fmla="*/ 884 h 953"/>
                <a:gd name="T66" fmla="*/ 203 w 564"/>
                <a:gd name="T67" fmla="*/ 743 h 953"/>
                <a:gd name="T68" fmla="*/ 278 w 564"/>
                <a:gd name="T69" fmla="*/ 691 h 953"/>
                <a:gd name="T70" fmla="*/ 304 w 564"/>
                <a:gd name="T71" fmla="*/ 765 h 953"/>
                <a:gd name="T72" fmla="*/ 164 w 564"/>
                <a:gd name="T73" fmla="*/ 839 h 953"/>
                <a:gd name="T74" fmla="*/ 145 w 564"/>
                <a:gd name="T75" fmla="*/ 952 h 953"/>
                <a:gd name="T76" fmla="*/ 457 w 564"/>
                <a:gd name="T77" fmla="*/ 376 h 953"/>
                <a:gd name="T78" fmla="*/ 55 w 564"/>
                <a:gd name="T79" fmla="*/ 791 h 953"/>
                <a:gd name="T80" fmla="*/ 285 w 564"/>
                <a:gd name="T81" fmla="*/ 775 h 953"/>
                <a:gd name="T82" fmla="*/ 256 w 564"/>
                <a:gd name="T83" fmla="*/ 815 h 953"/>
                <a:gd name="T84" fmla="*/ 145 w 564"/>
                <a:gd name="T85" fmla="*/ 503 h 953"/>
                <a:gd name="T86" fmla="*/ 354 w 564"/>
                <a:gd name="T87" fmla="*/ 476 h 953"/>
                <a:gd name="T88" fmla="*/ 357 w 564"/>
                <a:gd name="T89" fmla="*/ 527 h 953"/>
                <a:gd name="T90" fmla="*/ 307 w 564"/>
                <a:gd name="T91" fmla="*/ 569 h 953"/>
                <a:gd name="T92" fmla="*/ 375 w 564"/>
                <a:gd name="T93" fmla="*/ 561 h 953"/>
                <a:gd name="T94" fmla="*/ 278 w 564"/>
                <a:gd name="T95" fmla="*/ 524 h 953"/>
                <a:gd name="T96" fmla="*/ 301 w 564"/>
                <a:gd name="T97" fmla="*/ 606 h 953"/>
                <a:gd name="T98" fmla="*/ 254 w 564"/>
                <a:gd name="T99" fmla="*/ 646 h 953"/>
                <a:gd name="T100" fmla="*/ 450 w 564"/>
                <a:gd name="T101" fmla="*/ 278 h 953"/>
                <a:gd name="T102" fmla="*/ 492 w 564"/>
                <a:gd name="T103" fmla="*/ 164 h 953"/>
                <a:gd name="T104" fmla="*/ 550 w 564"/>
                <a:gd name="T105" fmla="*/ 124 h 953"/>
                <a:gd name="T106" fmla="*/ 497 w 564"/>
                <a:gd name="T107" fmla="*/ 101 h 953"/>
                <a:gd name="T108" fmla="*/ 415 w 564"/>
                <a:gd name="T109" fmla="*/ 124 h 953"/>
                <a:gd name="T110" fmla="*/ 389 w 564"/>
                <a:gd name="T111" fmla="*/ 5 h 953"/>
                <a:gd name="T112" fmla="*/ 341 w 564"/>
                <a:gd name="T113" fmla="*/ 132 h 953"/>
                <a:gd name="T114" fmla="*/ 373 w 564"/>
                <a:gd name="T115" fmla="*/ 209 h 953"/>
                <a:gd name="T116" fmla="*/ 418 w 564"/>
                <a:gd name="T117" fmla="*/ 246 h 953"/>
                <a:gd name="T118" fmla="*/ 84 w 564"/>
                <a:gd name="T119" fmla="*/ 191 h 953"/>
                <a:gd name="T120" fmla="*/ 153 w 564"/>
                <a:gd name="T121" fmla="*/ 307 h 953"/>
                <a:gd name="T122" fmla="*/ 143 w 564"/>
                <a:gd name="T123" fmla="*/ 307 h 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64" h="953">
                  <a:moveTo>
                    <a:pt x="95" y="447"/>
                  </a:moveTo>
                  <a:cubicBezTo>
                    <a:pt x="92" y="447"/>
                    <a:pt x="90" y="444"/>
                    <a:pt x="90" y="444"/>
                  </a:cubicBezTo>
                  <a:cubicBezTo>
                    <a:pt x="90" y="444"/>
                    <a:pt x="87" y="444"/>
                    <a:pt x="87" y="447"/>
                  </a:cubicBezTo>
                  <a:cubicBezTo>
                    <a:pt x="84" y="444"/>
                    <a:pt x="79" y="444"/>
                    <a:pt x="76" y="444"/>
                  </a:cubicBezTo>
                  <a:cubicBezTo>
                    <a:pt x="74" y="442"/>
                    <a:pt x="69" y="439"/>
                    <a:pt x="69" y="437"/>
                  </a:cubicBezTo>
                  <a:cubicBezTo>
                    <a:pt x="66" y="429"/>
                    <a:pt x="63" y="423"/>
                    <a:pt x="61" y="415"/>
                  </a:cubicBezTo>
                  <a:cubicBezTo>
                    <a:pt x="61" y="415"/>
                    <a:pt x="63" y="418"/>
                    <a:pt x="66" y="418"/>
                  </a:cubicBezTo>
                  <a:cubicBezTo>
                    <a:pt x="63" y="415"/>
                    <a:pt x="61" y="413"/>
                    <a:pt x="58" y="410"/>
                  </a:cubicBezTo>
                  <a:cubicBezTo>
                    <a:pt x="58" y="405"/>
                    <a:pt x="55" y="402"/>
                    <a:pt x="58" y="397"/>
                  </a:cubicBezTo>
                  <a:cubicBezTo>
                    <a:pt x="58" y="397"/>
                    <a:pt x="61" y="400"/>
                    <a:pt x="63" y="400"/>
                  </a:cubicBezTo>
                  <a:cubicBezTo>
                    <a:pt x="63" y="397"/>
                    <a:pt x="63" y="397"/>
                    <a:pt x="63" y="394"/>
                  </a:cubicBezTo>
                  <a:cubicBezTo>
                    <a:pt x="39" y="392"/>
                    <a:pt x="61" y="378"/>
                    <a:pt x="58" y="368"/>
                  </a:cubicBezTo>
                  <a:cubicBezTo>
                    <a:pt x="58" y="360"/>
                    <a:pt x="61" y="352"/>
                    <a:pt x="63" y="344"/>
                  </a:cubicBezTo>
                  <a:cubicBezTo>
                    <a:pt x="63" y="339"/>
                    <a:pt x="66" y="336"/>
                    <a:pt x="66" y="331"/>
                  </a:cubicBezTo>
                  <a:cubicBezTo>
                    <a:pt x="66" y="315"/>
                    <a:pt x="69" y="318"/>
                    <a:pt x="71" y="310"/>
                  </a:cubicBezTo>
                  <a:lnTo>
                    <a:pt x="71" y="307"/>
                  </a:lnTo>
                  <a:lnTo>
                    <a:pt x="74" y="304"/>
                  </a:lnTo>
                  <a:lnTo>
                    <a:pt x="76" y="302"/>
                  </a:lnTo>
                  <a:cubicBezTo>
                    <a:pt x="74" y="299"/>
                    <a:pt x="74" y="299"/>
                    <a:pt x="74" y="296"/>
                  </a:cubicBezTo>
                  <a:cubicBezTo>
                    <a:pt x="74" y="294"/>
                    <a:pt x="76" y="294"/>
                    <a:pt x="76" y="291"/>
                  </a:cubicBezTo>
                  <a:lnTo>
                    <a:pt x="74" y="288"/>
                  </a:lnTo>
                  <a:cubicBezTo>
                    <a:pt x="74" y="286"/>
                    <a:pt x="76" y="283"/>
                    <a:pt x="76" y="280"/>
                  </a:cubicBezTo>
                  <a:cubicBezTo>
                    <a:pt x="76" y="280"/>
                    <a:pt x="79" y="283"/>
                    <a:pt x="82" y="283"/>
                  </a:cubicBezTo>
                  <a:lnTo>
                    <a:pt x="82" y="283"/>
                  </a:lnTo>
                  <a:lnTo>
                    <a:pt x="79" y="280"/>
                  </a:lnTo>
                  <a:cubicBezTo>
                    <a:pt x="74" y="275"/>
                    <a:pt x="79" y="270"/>
                    <a:pt x="79" y="267"/>
                  </a:cubicBezTo>
                  <a:cubicBezTo>
                    <a:pt x="79" y="267"/>
                    <a:pt x="79" y="270"/>
                    <a:pt x="82" y="273"/>
                  </a:cubicBezTo>
                  <a:cubicBezTo>
                    <a:pt x="79" y="270"/>
                    <a:pt x="79" y="267"/>
                    <a:pt x="79" y="265"/>
                  </a:cubicBezTo>
                  <a:cubicBezTo>
                    <a:pt x="79" y="262"/>
                    <a:pt x="79" y="262"/>
                    <a:pt x="82" y="259"/>
                  </a:cubicBezTo>
                  <a:cubicBezTo>
                    <a:pt x="82" y="254"/>
                    <a:pt x="82" y="251"/>
                    <a:pt x="82" y="249"/>
                  </a:cubicBezTo>
                  <a:cubicBezTo>
                    <a:pt x="82" y="249"/>
                    <a:pt x="82" y="246"/>
                    <a:pt x="84" y="246"/>
                  </a:cubicBezTo>
                  <a:cubicBezTo>
                    <a:pt x="84" y="241"/>
                    <a:pt x="84" y="243"/>
                    <a:pt x="87" y="241"/>
                  </a:cubicBezTo>
                  <a:lnTo>
                    <a:pt x="90" y="241"/>
                  </a:lnTo>
                  <a:cubicBezTo>
                    <a:pt x="87" y="238"/>
                    <a:pt x="87" y="238"/>
                    <a:pt x="84" y="238"/>
                  </a:cubicBezTo>
                  <a:cubicBezTo>
                    <a:pt x="84" y="235"/>
                    <a:pt x="87" y="233"/>
                    <a:pt x="87" y="233"/>
                  </a:cubicBezTo>
                  <a:cubicBezTo>
                    <a:pt x="87" y="228"/>
                    <a:pt x="84" y="225"/>
                    <a:pt x="87" y="220"/>
                  </a:cubicBezTo>
                  <a:lnTo>
                    <a:pt x="87" y="220"/>
                  </a:lnTo>
                  <a:cubicBezTo>
                    <a:pt x="87" y="220"/>
                    <a:pt x="90" y="222"/>
                    <a:pt x="92" y="222"/>
                  </a:cubicBezTo>
                  <a:cubicBezTo>
                    <a:pt x="90" y="220"/>
                    <a:pt x="90" y="220"/>
                    <a:pt x="87" y="220"/>
                  </a:cubicBezTo>
                  <a:lnTo>
                    <a:pt x="84" y="217"/>
                  </a:lnTo>
                  <a:cubicBezTo>
                    <a:pt x="84" y="214"/>
                    <a:pt x="87" y="212"/>
                    <a:pt x="87" y="209"/>
                  </a:cubicBezTo>
                  <a:cubicBezTo>
                    <a:pt x="84" y="204"/>
                    <a:pt x="84" y="198"/>
                    <a:pt x="82" y="196"/>
                  </a:cubicBezTo>
                  <a:lnTo>
                    <a:pt x="84" y="193"/>
                  </a:lnTo>
                  <a:cubicBezTo>
                    <a:pt x="82" y="188"/>
                    <a:pt x="82" y="185"/>
                    <a:pt x="82" y="180"/>
                  </a:cubicBezTo>
                  <a:cubicBezTo>
                    <a:pt x="82" y="177"/>
                    <a:pt x="82" y="175"/>
                    <a:pt x="82" y="172"/>
                  </a:cubicBezTo>
                  <a:cubicBezTo>
                    <a:pt x="82" y="169"/>
                    <a:pt x="82" y="167"/>
                    <a:pt x="82" y="167"/>
                  </a:cubicBezTo>
                  <a:cubicBezTo>
                    <a:pt x="82" y="167"/>
                    <a:pt x="84" y="164"/>
                    <a:pt x="87" y="161"/>
                  </a:cubicBezTo>
                  <a:cubicBezTo>
                    <a:pt x="90" y="161"/>
                    <a:pt x="92" y="161"/>
                    <a:pt x="95" y="161"/>
                  </a:cubicBezTo>
                  <a:cubicBezTo>
                    <a:pt x="98" y="164"/>
                    <a:pt x="100" y="167"/>
                    <a:pt x="103" y="169"/>
                  </a:cubicBezTo>
                  <a:lnTo>
                    <a:pt x="103" y="169"/>
                  </a:lnTo>
                  <a:cubicBezTo>
                    <a:pt x="103" y="169"/>
                    <a:pt x="106" y="172"/>
                    <a:pt x="108" y="172"/>
                  </a:cubicBezTo>
                  <a:cubicBezTo>
                    <a:pt x="108" y="172"/>
                    <a:pt x="111" y="175"/>
                    <a:pt x="114" y="177"/>
                  </a:cubicBezTo>
                  <a:cubicBezTo>
                    <a:pt x="116" y="177"/>
                    <a:pt x="121" y="180"/>
                    <a:pt x="127" y="180"/>
                  </a:cubicBezTo>
                  <a:lnTo>
                    <a:pt x="127" y="183"/>
                  </a:lnTo>
                  <a:lnTo>
                    <a:pt x="124" y="185"/>
                  </a:lnTo>
                  <a:lnTo>
                    <a:pt x="124" y="185"/>
                  </a:lnTo>
                  <a:cubicBezTo>
                    <a:pt x="127" y="183"/>
                    <a:pt x="127" y="180"/>
                    <a:pt x="129" y="180"/>
                  </a:cubicBezTo>
                  <a:cubicBezTo>
                    <a:pt x="129" y="180"/>
                    <a:pt x="132" y="180"/>
                    <a:pt x="135" y="180"/>
                  </a:cubicBezTo>
                  <a:cubicBezTo>
                    <a:pt x="135" y="180"/>
                    <a:pt x="137" y="183"/>
                    <a:pt x="140" y="183"/>
                  </a:cubicBezTo>
                  <a:cubicBezTo>
                    <a:pt x="143" y="183"/>
                    <a:pt x="148" y="185"/>
                    <a:pt x="153" y="185"/>
                  </a:cubicBezTo>
                  <a:cubicBezTo>
                    <a:pt x="156" y="188"/>
                    <a:pt x="158" y="191"/>
                    <a:pt x="161" y="193"/>
                  </a:cubicBezTo>
                  <a:cubicBezTo>
                    <a:pt x="161" y="196"/>
                    <a:pt x="161" y="209"/>
                    <a:pt x="164" y="204"/>
                  </a:cubicBezTo>
                  <a:lnTo>
                    <a:pt x="161" y="206"/>
                  </a:lnTo>
                  <a:lnTo>
                    <a:pt x="164" y="206"/>
                  </a:lnTo>
                  <a:cubicBezTo>
                    <a:pt x="164" y="206"/>
                    <a:pt x="161" y="209"/>
                    <a:pt x="164" y="212"/>
                  </a:cubicBezTo>
                  <a:cubicBezTo>
                    <a:pt x="161" y="214"/>
                    <a:pt x="161" y="217"/>
                    <a:pt x="158" y="217"/>
                  </a:cubicBezTo>
                  <a:cubicBezTo>
                    <a:pt x="158" y="217"/>
                    <a:pt x="161" y="214"/>
                    <a:pt x="164" y="212"/>
                  </a:cubicBezTo>
                  <a:cubicBezTo>
                    <a:pt x="164" y="212"/>
                    <a:pt x="161" y="214"/>
                    <a:pt x="164" y="217"/>
                  </a:cubicBezTo>
                  <a:cubicBezTo>
                    <a:pt x="164" y="217"/>
                    <a:pt x="166" y="214"/>
                    <a:pt x="169" y="214"/>
                  </a:cubicBezTo>
                  <a:cubicBezTo>
                    <a:pt x="172" y="217"/>
                    <a:pt x="174" y="217"/>
                    <a:pt x="177" y="220"/>
                  </a:cubicBezTo>
                  <a:lnTo>
                    <a:pt x="177" y="220"/>
                  </a:lnTo>
                  <a:cubicBezTo>
                    <a:pt x="174" y="222"/>
                    <a:pt x="174" y="225"/>
                    <a:pt x="174" y="228"/>
                  </a:cubicBezTo>
                  <a:lnTo>
                    <a:pt x="177" y="228"/>
                  </a:lnTo>
                  <a:cubicBezTo>
                    <a:pt x="177" y="235"/>
                    <a:pt x="180" y="243"/>
                    <a:pt x="182" y="251"/>
                  </a:cubicBezTo>
                  <a:cubicBezTo>
                    <a:pt x="182" y="249"/>
                    <a:pt x="185" y="246"/>
                    <a:pt x="188" y="243"/>
                  </a:cubicBezTo>
                  <a:lnTo>
                    <a:pt x="190" y="241"/>
                  </a:lnTo>
                  <a:lnTo>
                    <a:pt x="190" y="241"/>
                  </a:lnTo>
                  <a:cubicBezTo>
                    <a:pt x="190" y="238"/>
                    <a:pt x="193" y="235"/>
                    <a:pt x="196" y="233"/>
                  </a:cubicBezTo>
                  <a:cubicBezTo>
                    <a:pt x="196" y="233"/>
                    <a:pt x="198" y="230"/>
                    <a:pt x="198" y="228"/>
                  </a:cubicBezTo>
                  <a:cubicBezTo>
                    <a:pt x="201" y="222"/>
                    <a:pt x="206" y="214"/>
                    <a:pt x="209" y="209"/>
                  </a:cubicBezTo>
                  <a:lnTo>
                    <a:pt x="211" y="206"/>
                  </a:lnTo>
                  <a:lnTo>
                    <a:pt x="211" y="206"/>
                  </a:lnTo>
                  <a:cubicBezTo>
                    <a:pt x="214" y="201"/>
                    <a:pt x="217" y="196"/>
                    <a:pt x="219" y="191"/>
                  </a:cubicBezTo>
                  <a:lnTo>
                    <a:pt x="222" y="188"/>
                  </a:lnTo>
                  <a:cubicBezTo>
                    <a:pt x="225" y="185"/>
                    <a:pt x="225" y="183"/>
                    <a:pt x="227" y="180"/>
                  </a:cubicBezTo>
                  <a:cubicBezTo>
                    <a:pt x="227" y="177"/>
                    <a:pt x="230" y="175"/>
                    <a:pt x="230" y="172"/>
                  </a:cubicBezTo>
                  <a:cubicBezTo>
                    <a:pt x="230" y="172"/>
                    <a:pt x="243" y="148"/>
                    <a:pt x="248" y="148"/>
                  </a:cubicBezTo>
                  <a:cubicBezTo>
                    <a:pt x="251" y="146"/>
                    <a:pt x="248" y="143"/>
                    <a:pt x="254" y="143"/>
                  </a:cubicBezTo>
                  <a:lnTo>
                    <a:pt x="256" y="140"/>
                  </a:lnTo>
                  <a:cubicBezTo>
                    <a:pt x="256" y="140"/>
                    <a:pt x="259" y="138"/>
                    <a:pt x="262" y="138"/>
                  </a:cubicBezTo>
                  <a:cubicBezTo>
                    <a:pt x="264" y="140"/>
                    <a:pt x="267" y="140"/>
                    <a:pt x="270" y="143"/>
                  </a:cubicBezTo>
                  <a:cubicBezTo>
                    <a:pt x="270" y="143"/>
                    <a:pt x="270" y="146"/>
                    <a:pt x="270" y="148"/>
                  </a:cubicBezTo>
                  <a:lnTo>
                    <a:pt x="272" y="148"/>
                  </a:lnTo>
                  <a:lnTo>
                    <a:pt x="272" y="151"/>
                  </a:lnTo>
                  <a:cubicBezTo>
                    <a:pt x="275" y="151"/>
                    <a:pt x="278" y="151"/>
                    <a:pt x="280" y="151"/>
                  </a:cubicBezTo>
                  <a:lnTo>
                    <a:pt x="280" y="148"/>
                  </a:lnTo>
                  <a:cubicBezTo>
                    <a:pt x="283" y="148"/>
                    <a:pt x="285" y="151"/>
                    <a:pt x="291" y="153"/>
                  </a:cubicBezTo>
                  <a:cubicBezTo>
                    <a:pt x="291" y="156"/>
                    <a:pt x="293" y="159"/>
                    <a:pt x="293" y="161"/>
                  </a:cubicBezTo>
                  <a:cubicBezTo>
                    <a:pt x="291" y="164"/>
                    <a:pt x="291" y="167"/>
                    <a:pt x="291" y="169"/>
                  </a:cubicBezTo>
                  <a:lnTo>
                    <a:pt x="291" y="169"/>
                  </a:lnTo>
                  <a:cubicBezTo>
                    <a:pt x="288" y="172"/>
                    <a:pt x="288" y="175"/>
                    <a:pt x="285" y="177"/>
                  </a:cubicBezTo>
                  <a:cubicBezTo>
                    <a:pt x="283" y="183"/>
                    <a:pt x="278" y="188"/>
                    <a:pt x="275" y="196"/>
                  </a:cubicBezTo>
                  <a:cubicBezTo>
                    <a:pt x="272" y="198"/>
                    <a:pt x="264" y="206"/>
                    <a:pt x="262" y="214"/>
                  </a:cubicBezTo>
                  <a:lnTo>
                    <a:pt x="259" y="212"/>
                  </a:lnTo>
                  <a:lnTo>
                    <a:pt x="259" y="214"/>
                  </a:lnTo>
                  <a:cubicBezTo>
                    <a:pt x="256" y="217"/>
                    <a:pt x="256" y="220"/>
                    <a:pt x="254" y="222"/>
                  </a:cubicBezTo>
                  <a:cubicBezTo>
                    <a:pt x="248" y="225"/>
                    <a:pt x="246" y="228"/>
                    <a:pt x="243" y="233"/>
                  </a:cubicBezTo>
                  <a:lnTo>
                    <a:pt x="243" y="235"/>
                  </a:lnTo>
                  <a:lnTo>
                    <a:pt x="243" y="235"/>
                  </a:lnTo>
                  <a:lnTo>
                    <a:pt x="243" y="238"/>
                  </a:lnTo>
                  <a:cubicBezTo>
                    <a:pt x="241" y="241"/>
                    <a:pt x="241" y="243"/>
                    <a:pt x="238" y="246"/>
                  </a:cubicBezTo>
                  <a:cubicBezTo>
                    <a:pt x="235" y="249"/>
                    <a:pt x="235" y="249"/>
                    <a:pt x="235" y="251"/>
                  </a:cubicBezTo>
                  <a:lnTo>
                    <a:pt x="238" y="254"/>
                  </a:lnTo>
                  <a:cubicBezTo>
                    <a:pt x="235" y="257"/>
                    <a:pt x="233" y="262"/>
                    <a:pt x="230" y="267"/>
                  </a:cubicBezTo>
                  <a:cubicBezTo>
                    <a:pt x="227" y="267"/>
                    <a:pt x="227" y="270"/>
                    <a:pt x="225" y="270"/>
                  </a:cubicBezTo>
                  <a:lnTo>
                    <a:pt x="227" y="273"/>
                  </a:lnTo>
                  <a:cubicBezTo>
                    <a:pt x="225" y="278"/>
                    <a:pt x="219" y="280"/>
                    <a:pt x="217" y="283"/>
                  </a:cubicBezTo>
                  <a:cubicBezTo>
                    <a:pt x="217" y="283"/>
                    <a:pt x="214" y="286"/>
                    <a:pt x="217" y="288"/>
                  </a:cubicBezTo>
                  <a:cubicBezTo>
                    <a:pt x="214" y="288"/>
                    <a:pt x="214" y="291"/>
                    <a:pt x="211" y="291"/>
                  </a:cubicBezTo>
                  <a:lnTo>
                    <a:pt x="211" y="294"/>
                  </a:lnTo>
                  <a:cubicBezTo>
                    <a:pt x="211" y="294"/>
                    <a:pt x="211" y="296"/>
                    <a:pt x="214" y="296"/>
                  </a:cubicBezTo>
                  <a:cubicBezTo>
                    <a:pt x="214" y="296"/>
                    <a:pt x="217" y="299"/>
                    <a:pt x="219" y="299"/>
                  </a:cubicBezTo>
                  <a:lnTo>
                    <a:pt x="217" y="296"/>
                  </a:lnTo>
                  <a:cubicBezTo>
                    <a:pt x="219" y="296"/>
                    <a:pt x="222" y="296"/>
                    <a:pt x="225" y="296"/>
                  </a:cubicBezTo>
                  <a:cubicBezTo>
                    <a:pt x="227" y="294"/>
                    <a:pt x="230" y="291"/>
                    <a:pt x="235" y="288"/>
                  </a:cubicBezTo>
                  <a:cubicBezTo>
                    <a:pt x="238" y="286"/>
                    <a:pt x="238" y="283"/>
                    <a:pt x="241" y="280"/>
                  </a:cubicBezTo>
                  <a:cubicBezTo>
                    <a:pt x="243" y="275"/>
                    <a:pt x="243" y="273"/>
                    <a:pt x="246" y="267"/>
                  </a:cubicBezTo>
                  <a:lnTo>
                    <a:pt x="248" y="265"/>
                  </a:lnTo>
                  <a:cubicBezTo>
                    <a:pt x="248" y="262"/>
                    <a:pt x="251" y="259"/>
                    <a:pt x="254" y="259"/>
                  </a:cubicBezTo>
                  <a:lnTo>
                    <a:pt x="251" y="259"/>
                  </a:lnTo>
                  <a:lnTo>
                    <a:pt x="254" y="257"/>
                  </a:lnTo>
                  <a:cubicBezTo>
                    <a:pt x="256" y="254"/>
                    <a:pt x="256" y="251"/>
                    <a:pt x="259" y="249"/>
                  </a:cubicBezTo>
                  <a:cubicBezTo>
                    <a:pt x="259" y="246"/>
                    <a:pt x="262" y="246"/>
                    <a:pt x="262" y="243"/>
                  </a:cubicBezTo>
                  <a:cubicBezTo>
                    <a:pt x="262" y="243"/>
                    <a:pt x="264" y="241"/>
                    <a:pt x="267" y="238"/>
                  </a:cubicBezTo>
                  <a:cubicBezTo>
                    <a:pt x="267" y="235"/>
                    <a:pt x="270" y="233"/>
                    <a:pt x="270" y="233"/>
                  </a:cubicBezTo>
                  <a:cubicBezTo>
                    <a:pt x="278" y="225"/>
                    <a:pt x="283" y="217"/>
                    <a:pt x="291" y="212"/>
                  </a:cubicBezTo>
                  <a:lnTo>
                    <a:pt x="291" y="209"/>
                  </a:lnTo>
                  <a:cubicBezTo>
                    <a:pt x="299" y="201"/>
                    <a:pt x="307" y="196"/>
                    <a:pt x="315" y="188"/>
                  </a:cubicBezTo>
                  <a:cubicBezTo>
                    <a:pt x="317" y="188"/>
                    <a:pt x="320" y="188"/>
                    <a:pt x="323" y="188"/>
                  </a:cubicBezTo>
                  <a:cubicBezTo>
                    <a:pt x="320" y="180"/>
                    <a:pt x="325" y="177"/>
                    <a:pt x="333" y="180"/>
                  </a:cubicBezTo>
                  <a:cubicBezTo>
                    <a:pt x="333" y="183"/>
                    <a:pt x="336" y="180"/>
                    <a:pt x="338" y="183"/>
                  </a:cubicBezTo>
                  <a:cubicBezTo>
                    <a:pt x="341" y="183"/>
                    <a:pt x="344" y="185"/>
                    <a:pt x="346" y="188"/>
                  </a:cubicBezTo>
                  <a:lnTo>
                    <a:pt x="346" y="188"/>
                  </a:lnTo>
                  <a:cubicBezTo>
                    <a:pt x="346" y="191"/>
                    <a:pt x="344" y="193"/>
                    <a:pt x="346" y="196"/>
                  </a:cubicBezTo>
                  <a:cubicBezTo>
                    <a:pt x="344" y="198"/>
                    <a:pt x="344" y="201"/>
                    <a:pt x="341" y="204"/>
                  </a:cubicBezTo>
                  <a:cubicBezTo>
                    <a:pt x="336" y="209"/>
                    <a:pt x="330" y="212"/>
                    <a:pt x="328" y="217"/>
                  </a:cubicBezTo>
                  <a:lnTo>
                    <a:pt x="325" y="220"/>
                  </a:lnTo>
                  <a:cubicBezTo>
                    <a:pt x="323" y="220"/>
                    <a:pt x="320" y="220"/>
                    <a:pt x="317" y="220"/>
                  </a:cubicBezTo>
                  <a:cubicBezTo>
                    <a:pt x="317" y="220"/>
                    <a:pt x="317" y="222"/>
                    <a:pt x="317" y="225"/>
                  </a:cubicBezTo>
                  <a:lnTo>
                    <a:pt x="320" y="222"/>
                  </a:lnTo>
                  <a:cubicBezTo>
                    <a:pt x="317" y="225"/>
                    <a:pt x="315" y="230"/>
                    <a:pt x="312" y="235"/>
                  </a:cubicBezTo>
                  <a:cubicBezTo>
                    <a:pt x="312" y="235"/>
                    <a:pt x="309" y="235"/>
                    <a:pt x="309" y="238"/>
                  </a:cubicBezTo>
                  <a:cubicBezTo>
                    <a:pt x="307" y="241"/>
                    <a:pt x="303" y="245"/>
                    <a:pt x="301" y="251"/>
                  </a:cubicBezTo>
                  <a:cubicBezTo>
                    <a:pt x="298" y="256"/>
                    <a:pt x="293" y="259"/>
                    <a:pt x="291" y="265"/>
                  </a:cubicBezTo>
                  <a:lnTo>
                    <a:pt x="291" y="267"/>
                  </a:lnTo>
                  <a:lnTo>
                    <a:pt x="291" y="267"/>
                  </a:lnTo>
                  <a:cubicBezTo>
                    <a:pt x="285" y="273"/>
                    <a:pt x="283" y="280"/>
                    <a:pt x="278" y="288"/>
                  </a:cubicBezTo>
                  <a:lnTo>
                    <a:pt x="280" y="288"/>
                  </a:lnTo>
                  <a:cubicBezTo>
                    <a:pt x="278" y="294"/>
                    <a:pt x="278" y="299"/>
                    <a:pt x="275" y="302"/>
                  </a:cubicBezTo>
                  <a:cubicBezTo>
                    <a:pt x="275" y="304"/>
                    <a:pt x="267" y="307"/>
                    <a:pt x="272" y="310"/>
                  </a:cubicBezTo>
                  <a:cubicBezTo>
                    <a:pt x="272" y="312"/>
                    <a:pt x="270" y="315"/>
                    <a:pt x="272" y="318"/>
                  </a:cubicBezTo>
                  <a:lnTo>
                    <a:pt x="270" y="318"/>
                  </a:lnTo>
                  <a:cubicBezTo>
                    <a:pt x="264" y="323"/>
                    <a:pt x="262" y="318"/>
                    <a:pt x="270" y="323"/>
                  </a:cubicBezTo>
                  <a:cubicBezTo>
                    <a:pt x="270" y="323"/>
                    <a:pt x="267" y="325"/>
                    <a:pt x="270" y="328"/>
                  </a:cubicBezTo>
                  <a:lnTo>
                    <a:pt x="270" y="328"/>
                  </a:lnTo>
                  <a:cubicBezTo>
                    <a:pt x="270" y="328"/>
                    <a:pt x="267" y="331"/>
                    <a:pt x="267" y="333"/>
                  </a:cubicBezTo>
                  <a:lnTo>
                    <a:pt x="264" y="333"/>
                  </a:lnTo>
                  <a:cubicBezTo>
                    <a:pt x="264" y="336"/>
                    <a:pt x="267" y="339"/>
                    <a:pt x="267" y="341"/>
                  </a:cubicBezTo>
                  <a:cubicBezTo>
                    <a:pt x="264" y="344"/>
                    <a:pt x="264" y="344"/>
                    <a:pt x="264" y="347"/>
                  </a:cubicBezTo>
                  <a:lnTo>
                    <a:pt x="264" y="349"/>
                  </a:lnTo>
                  <a:cubicBezTo>
                    <a:pt x="262" y="352"/>
                    <a:pt x="259" y="357"/>
                    <a:pt x="256" y="360"/>
                  </a:cubicBezTo>
                  <a:lnTo>
                    <a:pt x="259" y="357"/>
                  </a:lnTo>
                  <a:lnTo>
                    <a:pt x="259" y="357"/>
                  </a:lnTo>
                  <a:lnTo>
                    <a:pt x="256" y="360"/>
                  </a:lnTo>
                  <a:cubicBezTo>
                    <a:pt x="251" y="362"/>
                    <a:pt x="248" y="368"/>
                    <a:pt x="246" y="370"/>
                  </a:cubicBezTo>
                  <a:lnTo>
                    <a:pt x="246" y="370"/>
                  </a:lnTo>
                  <a:cubicBezTo>
                    <a:pt x="243" y="373"/>
                    <a:pt x="241" y="373"/>
                    <a:pt x="241" y="376"/>
                  </a:cubicBezTo>
                  <a:cubicBezTo>
                    <a:pt x="238" y="376"/>
                    <a:pt x="235" y="376"/>
                    <a:pt x="235" y="376"/>
                  </a:cubicBezTo>
                  <a:lnTo>
                    <a:pt x="235" y="373"/>
                  </a:lnTo>
                  <a:cubicBezTo>
                    <a:pt x="233" y="376"/>
                    <a:pt x="233" y="376"/>
                    <a:pt x="233" y="378"/>
                  </a:cubicBezTo>
                  <a:cubicBezTo>
                    <a:pt x="217" y="381"/>
                    <a:pt x="203" y="373"/>
                    <a:pt x="198" y="365"/>
                  </a:cubicBezTo>
                  <a:lnTo>
                    <a:pt x="196" y="365"/>
                  </a:lnTo>
                  <a:cubicBezTo>
                    <a:pt x="193" y="362"/>
                    <a:pt x="193" y="360"/>
                    <a:pt x="190" y="355"/>
                  </a:cubicBezTo>
                  <a:lnTo>
                    <a:pt x="193" y="355"/>
                  </a:lnTo>
                  <a:lnTo>
                    <a:pt x="190" y="352"/>
                  </a:lnTo>
                  <a:lnTo>
                    <a:pt x="188" y="352"/>
                  </a:lnTo>
                  <a:cubicBezTo>
                    <a:pt x="185" y="349"/>
                    <a:pt x="185" y="349"/>
                    <a:pt x="185" y="347"/>
                  </a:cubicBezTo>
                  <a:cubicBezTo>
                    <a:pt x="182" y="344"/>
                    <a:pt x="182" y="341"/>
                    <a:pt x="180" y="336"/>
                  </a:cubicBezTo>
                  <a:cubicBezTo>
                    <a:pt x="174" y="341"/>
                    <a:pt x="169" y="336"/>
                    <a:pt x="177" y="341"/>
                  </a:cubicBezTo>
                  <a:cubicBezTo>
                    <a:pt x="174" y="344"/>
                    <a:pt x="174" y="347"/>
                    <a:pt x="172" y="349"/>
                  </a:cubicBezTo>
                  <a:cubicBezTo>
                    <a:pt x="169" y="352"/>
                    <a:pt x="169" y="355"/>
                    <a:pt x="166" y="357"/>
                  </a:cubicBezTo>
                  <a:cubicBezTo>
                    <a:pt x="164" y="360"/>
                    <a:pt x="161" y="362"/>
                    <a:pt x="158" y="365"/>
                  </a:cubicBezTo>
                  <a:cubicBezTo>
                    <a:pt x="158" y="365"/>
                    <a:pt x="158" y="368"/>
                    <a:pt x="161" y="368"/>
                  </a:cubicBezTo>
                  <a:cubicBezTo>
                    <a:pt x="158" y="370"/>
                    <a:pt x="156" y="370"/>
                    <a:pt x="156" y="373"/>
                  </a:cubicBezTo>
                  <a:cubicBezTo>
                    <a:pt x="156" y="373"/>
                    <a:pt x="153" y="376"/>
                    <a:pt x="153" y="378"/>
                  </a:cubicBezTo>
                  <a:cubicBezTo>
                    <a:pt x="151" y="384"/>
                    <a:pt x="145" y="386"/>
                    <a:pt x="143" y="392"/>
                  </a:cubicBezTo>
                  <a:cubicBezTo>
                    <a:pt x="140" y="394"/>
                    <a:pt x="137" y="397"/>
                    <a:pt x="135" y="400"/>
                  </a:cubicBezTo>
                  <a:lnTo>
                    <a:pt x="132" y="400"/>
                  </a:lnTo>
                  <a:cubicBezTo>
                    <a:pt x="129" y="402"/>
                    <a:pt x="127" y="405"/>
                    <a:pt x="124" y="410"/>
                  </a:cubicBezTo>
                  <a:cubicBezTo>
                    <a:pt x="121" y="410"/>
                    <a:pt x="116" y="410"/>
                    <a:pt x="114" y="413"/>
                  </a:cubicBezTo>
                  <a:lnTo>
                    <a:pt x="111" y="415"/>
                  </a:lnTo>
                  <a:cubicBezTo>
                    <a:pt x="100" y="444"/>
                    <a:pt x="98" y="444"/>
                    <a:pt x="95" y="447"/>
                  </a:cubicBezTo>
                  <a:close/>
                  <a:moveTo>
                    <a:pt x="127" y="945"/>
                  </a:moveTo>
                  <a:cubicBezTo>
                    <a:pt x="129" y="942"/>
                    <a:pt x="135" y="942"/>
                    <a:pt x="137" y="939"/>
                  </a:cubicBezTo>
                  <a:cubicBezTo>
                    <a:pt x="140" y="934"/>
                    <a:pt x="145" y="931"/>
                    <a:pt x="148" y="929"/>
                  </a:cubicBezTo>
                  <a:lnTo>
                    <a:pt x="151" y="929"/>
                  </a:lnTo>
                  <a:cubicBezTo>
                    <a:pt x="153" y="923"/>
                    <a:pt x="158" y="918"/>
                    <a:pt x="164" y="913"/>
                  </a:cubicBezTo>
                  <a:cubicBezTo>
                    <a:pt x="164" y="905"/>
                    <a:pt x="169" y="905"/>
                    <a:pt x="174" y="897"/>
                  </a:cubicBezTo>
                  <a:cubicBezTo>
                    <a:pt x="172" y="889"/>
                    <a:pt x="177" y="892"/>
                    <a:pt x="182" y="884"/>
                  </a:cubicBezTo>
                  <a:cubicBezTo>
                    <a:pt x="190" y="868"/>
                    <a:pt x="203" y="852"/>
                    <a:pt x="211" y="839"/>
                  </a:cubicBezTo>
                  <a:cubicBezTo>
                    <a:pt x="214" y="836"/>
                    <a:pt x="214" y="833"/>
                    <a:pt x="219" y="833"/>
                  </a:cubicBezTo>
                  <a:cubicBezTo>
                    <a:pt x="222" y="831"/>
                    <a:pt x="225" y="825"/>
                    <a:pt x="227" y="823"/>
                  </a:cubicBezTo>
                  <a:cubicBezTo>
                    <a:pt x="230" y="820"/>
                    <a:pt x="235" y="820"/>
                    <a:pt x="238" y="818"/>
                  </a:cubicBezTo>
                  <a:cubicBezTo>
                    <a:pt x="238" y="818"/>
                    <a:pt x="241" y="818"/>
                    <a:pt x="243" y="818"/>
                  </a:cubicBezTo>
                  <a:cubicBezTo>
                    <a:pt x="251" y="815"/>
                    <a:pt x="259" y="815"/>
                    <a:pt x="267" y="812"/>
                  </a:cubicBezTo>
                  <a:cubicBezTo>
                    <a:pt x="270" y="812"/>
                    <a:pt x="275" y="812"/>
                    <a:pt x="280" y="810"/>
                  </a:cubicBezTo>
                  <a:lnTo>
                    <a:pt x="278" y="807"/>
                  </a:lnTo>
                  <a:lnTo>
                    <a:pt x="280" y="810"/>
                  </a:lnTo>
                  <a:cubicBezTo>
                    <a:pt x="288" y="810"/>
                    <a:pt x="299" y="810"/>
                    <a:pt x="309" y="807"/>
                  </a:cubicBezTo>
                  <a:cubicBezTo>
                    <a:pt x="309" y="807"/>
                    <a:pt x="312" y="807"/>
                    <a:pt x="315" y="810"/>
                  </a:cubicBezTo>
                  <a:cubicBezTo>
                    <a:pt x="315" y="810"/>
                    <a:pt x="314" y="809"/>
                    <a:pt x="317" y="812"/>
                  </a:cubicBezTo>
                  <a:cubicBezTo>
                    <a:pt x="319" y="814"/>
                    <a:pt x="325" y="818"/>
                    <a:pt x="330" y="820"/>
                  </a:cubicBezTo>
                  <a:cubicBezTo>
                    <a:pt x="330" y="820"/>
                    <a:pt x="338" y="823"/>
                    <a:pt x="338" y="825"/>
                  </a:cubicBezTo>
                  <a:cubicBezTo>
                    <a:pt x="341" y="825"/>
                    <a:pt x="341" y="823"/>
                    <a:pt x="344" y="828"/>
                  </a:cubicBezTo>
                  <a:cubicBezTo>
                    <a:pt x="344" y="828"/>
                    <a:pt x="346" y="825"/>
                    <a:pt x="349" y="825"/>
                  </a:cubicBezTo>
                  <a:cubicBezTo>
                    <a:pt x="352" y="828"/>
                    <a:pt x="352" y="831"/>
                    <a:pt x="354" y="831"/>
                  </a:cubicBezTo>
                  <a:cubicBezTo>
                    <a:pt x="357" y="831"/>
                    <a:pt x="360" y="831"/>
                    <a:pt x="362" y="831"/>
                  </a:cubicBezTo>
                  <a:cubicBezTo>
                    <a:pt x="365" y="828"/>
                    <a:pt x="368" y="825"/>
                    <a:pt x="370" y="823"/>
                  </a:cubicBezTo>
                  <a:cubicBezTo>
                    <a:pt x="368" y="825"/>
                    <a:pt x="368" y="825"/>
                    <a:pt x="368" y="828"/>
                  </a:cubicBezTo>
                  <a:lnTo>
                    <a:pt x="368" y="828"/>
                  </a:lnTo>
                  <a:cubicBezTo>
                    <a:pt x="368" y="828"/>
                    <a:pt x="370" y="825"/>
                    <a:pt x="373" y="823"/>
                  </a:cubicBezTo>
                  <a:cubicBezTo>
                    <a:pt x="375" y="820"/>
                    <a:pt x="375" y="818"/>
                    <a:pt x="378" y="815"/>
                  </a:cubicBezTo>
                  <a:cubicBezTo>
                    <a:pt x="381" y="802"/>
                    <a:pt x="378" y="802"/>
                    <a:pt x="381" y="796"/>
                  </a:cubicBezTo>
                  <a:cubicBezTo>
                    <a:pt x="378" y="791"/>
                    <a:pt x="378" y="783"/>
                    <a:pt x="375" y="778"/>
                  </a:cubicBezTo>
                  <a:cubicBezTo>
                    <a:pt x="375" y="775"/>
                    <a:pt x="375" y="773"/>
                    <a:pt x="375" y="773"/>
                  </a:cubicBezTo>
                  <a:cubicBezTo>
                    <a:pt x="373" y="767"/>
                    <a:pt x="373" y="762"/>
                    <a:pt x="373" y="757"/>
                  </a:cubicBezTo>
                  <a:lnTo>
                    <a:pt x="373" y="757"/>
                  </a:lnTo>
                  <a:cubicBezTo>
                    <a:pt x="373" y="749"/>
                    <a:pt x="370" y="743"/>
                    <a:pt x="370" y="738"/>
                  </a:cubicBezTo>
                  <a:cubicBezTo>
                    <a:pt x="370" y="738"/>
                    <a:pt x="373" y="736"/>
                    <a:pt x="375" y="736"/>
                  </a:cubicBezTo>
                  <a:cubicBezTo>
                    <a:pt x="383" y="736"/>
                    <a:pt x="391" y="733"/>
                    <a:pt x="399" y="730"/>
                  </a:cubicBezTo>
                  <a:cubicBezTo>
                    <a:pt x="402" y="730"/>
                    <a:pt x="405" y="730"/>
                    <a:pt x="407" y="730"/>
                  </a:cubicBezTo>
                  <a:cubicBezTo>
                    <a:pt x="407" y="730"/>
                    <a:pt x="410" y="730"/>
                    <a:pt x="412" y="730"/>
                  </a:cubicBezTo>
                  <a:cubicBezTo>
                    <a:pt x="410" y="733"/>
                    <a:pt x="410" y="738"/>
                    <a:pt x="410" y="741"/>
                  </a:cubicBezTo>
                  <a:cubicBezTo>
                    <a:pt x="405" y="751"/>
                    <a:pt x="402" y="762"/>
                    <a:pt x="399" y="773"/>
                  </a:cubicBezTo>
                  <a:lnTo>
                    <a:pt x="402" y="773"/>
                  </a:lnTo>
                  <a:cubicBezTo>
                    <a:pt x="399" y="775"/>
                    <a:pt x="397" y="775"/>
                    <a:pt x="397" y="778"/>
                  </a:cubicBezTo>
                  <a:cubicBezTo>
                    <a:pt x="397" y="783"/>
                    <a:pt x="397" y="790"/>
                    <a:pt x="397" y="796"/>
                  </a:cubicBezTo>
                  <a:cubicBezTo>
                    <a:pt x="397" y="801"/>
                    <a:pt x="394" y="807"/>
                    <a:pt x="394" y="815"/>
                  </a:cubicBezTo>
                  <a:cubicBezTo>
                    <a:pt x="394" y="818"/>
                    <a:pt x="394" y="823"/>
                    <a:pt x="397" y="825"/>
                  </a:cubicBezTo>
                  <a:lnTo>
                    <a:pt x="397" y="825"/>
                  </a:lnTo>
                  <a:cubicBezTo>
                    <a:pt x="399" y="828"/>
                    <a:pt x="402" y="831"/>
                    <a:pt x="407" y="836"/>
                  </a:cubicBezTo>
                  <a:cubicBezTo>
                    <a:pt x="407" y="833"/>
                    <a:pt x="410" y="833"/>
                    <a:pt x="412" y="831"/>
                  </a:cubicBezTo>
                  <a:cubicBezTo>
                    <a:pt x="412" y="828"/>
                    <a:pt x="412" y="828"/>
                    <a:pt x="415" y="825"/>
                  </a:cubicBezTo>
                  <a:lnTo>
                    <a:pt x="412" y="825"/>
                  </a:lnTo>
                  <a:cubicBezTo>
                    <a:pt x="412" y="823"/>
                    <a:pt x="415" y="823"/>
                    <a:pt x="415" y="820"/>
                  </a:cubicBezTo>
                  <a:cubicBezTo>
                    <a:pt x="415" y="820"/>
                    <a:pt x="412" y="820"/>
                    <a:pt x="412" y="823"/>
                  </a:cubicBezTo>
                  <a:cubicBezTo>
                    <a:pt x="412" y="818"/>
                    <a:pt x="410" y="818"/>
                    <a:pt x="418" y="815"/>
                  </a:cubicBezTo>
                  <a:cubicBezTo>
                    <a:pt x="418" y="812"/>
                    <a:pt x="418" y="810"/>
                    <a:pt x="420" y="807"/>
                  </a:cubicBezTo>
                  <a:lnTo>
                    <a:pt x="418" y="807"/>
                  </a:lnTo>
                  <a:cubicBezTo>
                    <a:pt x="420" y="804"/>
                    <a:pt x="423" y="799"/>
                    <a:pt x="426" y="796"/>
                  </a:cubicBezTo>
                  <a:cubicBezTo>
                    <a:pt x="428" y="791"/>
                    <a:pt x="434" y="786"/>
                    <a:pt x="439" y="780"/>
                  </a:cubicBezTo>
                  <a:lnTo>
                    <a:pt x="439" y="783"/>
                  </a:lnTo>
                  <a:cubicBezTo>
                    <a:pt x="442" y="780"/>
                    <a:pt x="447" y="780"/>
                    <a:pt x="450" y="778"/>
                  </a:cubicBezTo>
                  <a:cubicBezTo>
                    <a:pt x="455" y="775"/>
                    <a:pt x="460" y="773"/>
                    <a:pt x="465" y="773"/>
                  </a:cubicBezTo>
                  <a:cubicBezTo>
                    <a:pt x="468" y="770"/>
                    <a:pt x="471" y="767"/>
                    <a:pt x="473" y="765"/>
                  </a:cubicBezTo>
                  <a:lnTo>
                    <a:pt x="473" y="767"/>
                  </a:lnTo>
                  <a:lnTo>
                    <a:pt x="471" y="770"/>
                  </a:lnTo>
                  <a:cubicBezTo>
                    <a:pt x="473" y="770"/>
                    <a:pt x="476" y="770"/>
                    <a:pt x="479" y="770"/>
                  </a:cubicBezTo>
                  <a:cubicBezTo>
                    <a:pt x="481" y="767"/>
                    <a:pt x="487" y="765"/>
                    <a:pt x="489" y="762"/>
                  </a:cubicBezTo>
                  <a:cubicBezTo>
                    <a:pt x="492" y="759"/>
                    <a:pt x="492" y="757"/>
                    <a:pt x="494" y="754"/>
                  </a:cubicBezTo>
                  <a:cubicBezTo>
                    <a:pt x="494" y="751"/>
                    <a:pt x="497" y="746"/>
                    <a:pt x="500" y="743"/>
                  </a:cubicBezTo>
                  <a:cubicBezTo>
                    <a:pt x="500" y="741"/>
                    <a:pt x="500" y="738"/>
                    <a:pt x="500" y="736"/>
                  </a:cubicBezTo>
                  <a:cubicBezTo>
                    <a:pt x="497" y="717"/>
                    <a:pt x="481" y="709"/>
                    <a:pt x="473" y="704"/>
                  </a:cubicBezTo>
                  <a:lnTo>
                    <a:pt x="471" y="701"/>
                  </a:lnTo>
                  <a:cubicBezTo>
                    <a:pt x="465" y="698"/>
                    <a:pt x="463" y="698"/>
                    <a:pt x="460" y="698"/>
                  </a:cubicBezTo>
                  <a:cubicBezTo>
                    <a:pt x="457" y="698"/>
                    <a:pt x="457" y="696"/>
                    <a:pt x="455" y="696"/>
                  </a:cubicBezTo>
                  <a:cubicBezTo>
                    <a:pt x="452" y="696"/>
                    <a:pt x="447" y="696"/>
                    <a:pt x="447" y="696"/>
                  </a:cubicBezTo>
                  <a:lnTo>
                    <a:pt x="447" y="696"/>
                  </a:lnTo>
                  <a:cubicBezTo>
                    <a:pt x="428" y="691"/>
                    <a:pt x="428" y="693"/>
                    <a:pt x="415" y="696"/>
                  </a:cubicBezTo>
                  <a:lnTo>
                    <a:pt x="412" y="698"/>
                  </a:lnTo>
                  <a:lnTo>
                    <a:pt x="412" y="698"/>
                  </a:lnTo>
                  <a:cubicBezTo>
                    <a:pt x="391" y="701"/>
                    <a:pt x="378" y="709"/>
                    <a:pt x="370" y="712"/>
                  </a:cubicBezTo>
                  <a:cubicBezTo>
                    <a:pt x="368" y="706"/>
                    <a:pt x="368" y="701"/>
                    <a:pt x="368" y="696"/>
                  </a:cubicBezTo>
                  <a:lnTo>
                    <a:pt x="365" y="696"/>
                  </a:lnTo>
                  <a:cubicBezTo>
                    <a:pt x="365" y="696"/>
                    <a:pt x="365" y="693"/>
                    <a:pt x="368" y="693"/>
                  </a:cubicBezTo>
                  <a:cubicBezTo>
                    <a:pt x="365" y="693"/>
                    <a:pt x="362" y="693"/>
                    <a:pt x="362" y="696"/>
                  </a:cubicBezTo>
                  <a:cubicBezTo>
                    <a:pt x="362" y="693"/>
                    <a:pt x="365" y="691"/>
                    <a:pt x="368" y="691"/>
                  </a:cubicBezTo>
                  <a:cubicBezTo>
                    <a:pt x="368" y="688"/>
                    <a:pt x="368" y="685"/>
                    <a:pt x="368" y="683"/>
                  </a:cubicBezTo>
                  <a:cubicBezTo>
                    <a:pt x="365" y="680"/>
                    <a:pt x="365" y="680"/>
                    <a:pt x="365" y="677"/>
                  </a:cubicBezTo>
                  <a:lnTo>
                    <a:pt x="368" y="680"/>
                  </a:lnTo>
                  <a:cubicBezTo>
                    <a:pt x="368" y="677"/>
                    <a:pt x="368" y="672"/>
                    <a:pt x="368" y="669"/>
                  </a:cubicBezTo>
                  <a:cubicBezTo>
                    <a:pt x="362" y="664"/>
                    <a:pt x="368" y="664"/>
                    <a:pt x="368" y="661"/>
                  </a:cubicBezTo>
                  <a:cubicBezTo>
                    <a:pt x="365" y="659"/>
                    <a:pt x="365" y="659"/>
                    <a:pt x="365" y="656"/>
                  </a:cubicBezTo>
                  <a:cubicBezTo>
                    <a:pt x="362" y="654"/>
                    <a:pt x="362" y="651"/>
                    <a:pt x="362" y="651"/>
                  </a:cubicBezTo>
                  <a:cubicBezTo>
                    <a:pt x="362" y="648"/>
                    <a:pt x="362" y="646"/>
                    <a:pt x="362" y="646"/>
                  </a:cubicBezTo>
                  <a:lnTo>
                    <a:pt x="360" y="646"/>
                  </a:lnTo>
                  <a:cubicBezTo>
                    <a:pt x="360" y="643"/>
                    <a:pt x="362" y="643"/>
                    <a:pt x="362" y="640"/>
                  </a:cubicBezTo>
                  <a:cubicBezTo>
                    <a:pt x="362" y="638"/>
                    <a:pt x="362" y="638"/>
                    <a:pt x="362" y="635"/>
                  </a:cubicBezTo>
                  <a:cubicBezTo>
                    <a:pt x="357" y="630"/>
                    <a:pt x="360" y="630"/>
                    <a:pt x="362" y="627"/>
                  </a:cubicBezTo>
                  <a:cubicBezTo>
                    <a:pt x="362" y="624"/>
                    <a:pt x="362" y="619"/>
                    <a:pt x="362" y="619"/>
                  </a:cubicBezTo>
                  <a:lnTo>
                    <a:pt x="362" y="619"/>
                  </a:lnTo>
                  <a:cubicBezTo>
                    <a:pt x="365" y="616"/>
                    <a:pt x="368" y="616"/>
                    <a:pt x="370" y="614"/>
                  </a:cubicBezTo>
                  <a:cubicBezTo>
                    <a:pt x="373" y="611"/>
                    <a:pt x="375" y="606"/>
                    <a:pt x="381" y="603"/>
                  </a:cubicBezTo>
                  <a:lnTo>
                    <a:pt x="381" y="606"/>
                  </a:lnTo>
                  <a:cubicBezTo>
                    <a:pt x="383" y="603"/>
                    <a:pt x="386" y="601"/>
                    <a:pt x="389" y="598"/>
                  </a:cubicBezTo>
                  <a:lnTo>
                    <a:pt x="391" y="601"/>
                  </a:lnTo>
                  <a:cubicBezTo>
                    <a:pt x="391" y="601"/>
                    <a:pt x="394" y="598"/>
                    <a:pt x="394" y="595"/>
                  </a:cubicBezTo>
                  <a:lnTo>
                    <a:pt x="397" y="595"/>
                  </a:lnTo>
                  <a:cubicBezTo>
                    <a:pt x="397" y="593"/>
                    <a:pt x="399" y="593"/>
                    <a:pt x="402" y="590"/>
                  </a:cubicBezTo>
                  <a:lnTo>
                    <a:pt x="402" y="590"/>
                  </a:lnTo>
                  <a:cubicBezTo>
                    <a:pt x="405" y="587"/>
                    <a:pt x="405" y="585"/>
                    <a:pt x="410" y="585"/>
                  </a:cubicBezTo>
                  <a:lnTo>
                    <a:pt x="410" y="585"/>
                  </a:lnTo>
                  <a:cubicBezTo>
                    <a:pt x="410" y="582"/>
                    <a:pt x="412" y="579"/>
                    <a:pt x="415" y="579"/>
                  </a:cubicBezTo>
                  <a:lnTo>
                    <a:pt x="415" y="582"/>
                  </a:lnTo>
                  <a:cubicBezTo>
                    <a:pt x="418" y="579"/>
                    <a:pt x="420" y="579"/>
                    <a:pt x="423" y="579"/>
                  </a:cubicBezTo>
                  <a:cubicBezTo>
                    <a:pt x="426" y="577"/>
                    <a:pt x="426" y="574"/>
                    <a:pt x="428" y="571"/>
                  </a:cubicBezTo>
                  <a:lnTo>
                    <a:pt x="428" y="574"/>
                  </a:lnTo>
                  <a:lnTo>
                    <a:pt x="431" y="571"/>
                  </a:lnTo>
                  <a:cubicBezTo>
                    <a:pt x="431" y="569"/>
                    <a:pt x="434" y="566"/>
                    <a:pt x="436" y="566"/>
                  </a:cubicBezTo>
                  <a:lnTo>
                    <a:pt x="436" y="569"/>
                  </a:lnTo>
                  <a:cubicBezTo>
                    <a:pt x="442" y="566"/>
                    <a:pt x="444" y="566"/>
                    <a:pt x="450" y="564"/>
                  </a:cubicBezTo>
                  <a:cubicBezTo>
                    <a:pt x="455" y="561"/>
                    <a:pt x="457" y="558"/>
                    <a:pt x="463" y="556"/>
                  </a:cubicBezTo>
                  <a:lnTo>
                    <a:pt x="460" y="556"/>
                  </a:lnTo>
                  <a:cubicBezTo>
                    <a:pt x="460" y="553"/>
                    <a:pt x="463" y="553"/>
                    <a:pt x="465" y="550"/>
                  </a:cubicBezTo>
                  <a:lnTo>
                    <a:pt x="463" y="553"/>
                  </a:lnTo>
                  <a:cubicBezTo>
                    <a:pt x="463" y="553"/>
                    <a:pt x="465" y="550"/>
                    <a:pt x="468" y="550"/>
                  </a:cubicBezTo>
                  <a:lnTo>
                    <a:pt x="468" y="548"/>
                  </a:lnTo>
                  <a:cubicBezTo>
                    <a:pt x="442" y="529"/>
                    <a:pt x="468" y="548"/>
                    <a:pt x="468" y="550"/>
                  </a:cubicBezTo>
                  <a:lnTo>
                    <a:pt x="471" y="550"/>
                  </a:lnTo>
                  <a:lnTo>
                    <a:pt x="471" y="550"/>
                  </a:lnTo>
                  <a:cubicBezTo>
                    <a:pt x="476" y="548"/>
                    <a:pt x="481" y="548"/>
                    <a:pt x="487" y="545"/>
                  </a:cubicBezTo>
                  <a:cubicBezTo>
                    <a:pt x="487" y="545"/>
                    <a:pt x="489" y="542"/>
                    <a:pt x="492" y="540"/>
                  </a:cubicBezTo>
                  <a:cubicBezTo>
                    <a:pt x="500" y="537"/>
                    <a:pt x="510" y="532"/>
                    <a:pt x="521" y="521"/>
                  </a:cubicBezTo>
                  <a:cubicBezTo>
                    <a:pt x="521" y="519"/>
                    <a:pt x="524" y="513"/>
                    <a:pt x="526" y="511"/>
                  </a:cubicBezTo>
                  <a:cubicBezTo>
                    <a:pt x="524" y="495"/>
                    <a:pt x="516" y="492"/>
                    <a:pt x="508" y="489"/>
                  </a:cubicBezTo>
                  <a:lnTo>
                    <a:pt x="505" y="489"/>
                  </a:lnTo>
                  <a:cubicBezTo>
                    <a:pt x="505" y="487"/>
                    <a:pt x="497" y="487"/>
                    <a:pt x="494" y="487"/>
                  </a:cubicBezTo>
                  <a:cubicBezTo>
                    <a:pt x="487" y="487"/>
                    <a:pt x="479" y="487"/>
                    <a:pt x="473" y="489"/>
                  </a:cubicBezTo>
                  <a:cubicBezTo>
                    <a:pt x="473" y="489"/>
                    <a:pt x="473" y="492"/>
                    <a:pt x="473" y="495"/>
                  </a:cubicBezTo>
                  <a:cubicBezTo>
                    <a:pt x="463" y="487"/>
                    <a:pt x="452" y="492"/>
                    <a:pt x="452" y="492"/>
                  </a:cubicBezTo>
                  <a:cubicBezTo>
                    <a:pt x="457" y="487"/>
                    <a:pt x="465" y="482"/>
                    <a:pt x="473" y="476"/>
                  </a:cubicBezTo>
                  <a:cubicBezTo>
                    <a:pt x="481" y="471"/>
                    <a:pt x="487" y="466"/>
                    <a:pt x="494" y="460"/>
                  </a:cubicBezTo>
                  <a:cubicBezTo>
                    <a:pt x="497" y="458"/>
                    <a:pt x="500" y="458"/>
                    <a:pt x="505" y="458"/>
                  </a:cubicBezTo>
                  <a:cubicBezTo>
                    <a:pt x="508" y="455"/>
                    <a:pt x="510" y="452"/>
                    <a:pt x="516" y="450"/>
                  </a:cubicBezTo>
                  <a:lnTo>
                    <a:pt x="516" y="450"/>
                  </a:lnTo>
                  <a:cubicBezTo>
                    <a:pt x="518" y="444"/>
                    <a:pt x="524" y="442"/>
                    <a:pt x="529" y="439"/>
                  </a:cubicBezTo>
                  <a:cubicBezTo>
                    <a:pt x="529" y="437"/>
                    <a:pt x="532" y="434"/>
                    <a:pt x="534" y="431"/>
                  </a:cubicBezTo>
                  <a:cubicBezTo>
                    <a:pt x="534" y="429"/>
                    <a:pt x="534" y="423"/>
                    <a:pt x="537" y="421"/>
                  </a:cubicBezTo>
                  <a:lnTo>
                    <a:pt x="534" y="418"/>
                  </a:lnTo>
                  <a:cubicBezTo>
                    <a:pt x="532" y="415"/>
                    <a:pt x="532" y="413"/>
                    <a:pt x="532" y="407"/>
                  </a:cubicBezTo>
                  <a:cubicBezTo>
                    <a:pt x="524" y="400"/>
                    <a:pt x="516" y="394"/>
                    <a:pt x="508" y="386"/>
                  </a:cubicBezTo>
                  <a:cubicBezTo>
                    <a:pt x="505" y="384"/>
                    <a:pt x="505" y="381"/>
                    <a:pt x="505" y="381"/>
                  </a:cubicBezTo>
                  <a:cubicBezTo>
                    <a:pt x="502" y="373"/>
                    <a:pt x="502" y="362"/>
                    <a:pt x="502" y="355"/>
                  </a:cubicBezTo>
                  <a:cubicBezTo>
                    <a:pt x="502" y="352"/>
                    <a:pt x="502" y="352"/>
                    <a:pt x="505" y="349"/>
                  </a:cubicBezTo>
                  <a:cubicBezTo>
                    <a:pt x="505" y="347"/>
                    <a:pt x="505" y="344"/>
                    <a:pt x="505" y="341"/>
                  </a:cubicBezTo>
                  <a:lnTo>
                    <a:pt x="502" y="339"/>
                  </a:lnTo>
                  <a:cubicBezTo>
                    <a:pt x="502" y="339"/>
                    <a:pt x="505" y="339"/>
                    <a:pt x="505" y="341"/>
                  </a:cubicBezTo>
                  <a:cubicBezTo>
                    <a:pt x="508" y="333"/>
                    <a:pt x="510" y="325"/>
                    <a:pt x="513" y="318"/>
                  </a:cubicBezTo>
                  <a:cubicBezTo>
                    <a:pt x="518" y="307"/>
                    <a:pt x="513" y="296"/>
                    <a:pt x="513" y="291"/>
                  </a:cubicBezTo>
                  <a:cubicBezTo>
                    <a:pt x="510" y="288"/>
                    <a:pt x="510" y="288"/>
                    <a:pt x="510" y="286"/>
                  </a:cubicBezTo>
                  <a:cubicBezTo>
                    <a:pt x="508" y="286"/>
                    <a:pt x="508" y="283"/>
                    <a:pt x="505" y="283"/>
                  </a:cubicBezTo>
                  <a:cubicBezTo>
                    <a:pt x="502" y="280"/>
                    <a:pt x="502" y="280"/>
                    <a:pt x="500" y="280"/>
                  </a:cubicBezTo>
                  <a:cubicBezTo>
                    <a:pt x="494" y="278"/>
                    <a:pt x="492" y="278"/>
                    <a:pt x="489" y="278"/>
                  </a:cubicBezTo>
                  <a:cubicBezTo>
                    <a:pt x="484" y="278"/>
                    <a:pt x="479" y="280"/>
                    <a:pt x="476" y="280"/>
                  </a:cubicBezTo>
                  <a:cubicBezTo>
                    <a:pt x="471" y="283"/>
                    <a:pt x="468" y="283"/>
                    <a:pt x="463" y="286"/>
                  </a:cubicBezTo>
                  <a:cubicBezTo>
                    <a:pt x="457" y="288"/>
                    <a:pt x="450" y="294"/>
                    <a:pt x="444" y="296"/>
                  </a:cubicBezTo>
                  <a:lnTo>
                    <a:pt x="442" y="299"/>
                  </a:lnTo>
                  <a:cubicBezTo>
                    <a:pt x="434" y="302"/>
                    <a:pt x="436" y="304"/>
                    <a:pt x="431" y="310"/>
                  </a:cubicBezTo>
                  <a:cubicBezTo>
                    <a:pt x="431" y="312"/>
                    <a:pt x="428" y="315"/>
                    <a:pt x="431" y="318"/>
                  </a:cubicBezTo>
                  <a:cubicBezTo>
                    <a:pt x="428" y="318"/>
                    <a:pt x="428" y="318"/>
                    <a:pt x="426" y="318"/>
                  </a:cubicBezTo>
                  <a:lnTo>
                    <a:pt x="423" y="320"/>
                  </a:lnTo>
                  <a:cubicBezTo>
                    <a:pt x="418" y="323"/>
                    <a:pt x="415" y="323"/>
                    <a:pt x="418" y="331"/>
                  </a:cubicBezTo>
                  <a:cubicBezTo>
                    <a:pt x="418" y="331"/>
                    <a:pt x="418" y="333"/>
                    <a:pt x="420" y="333"/>
                  </a:cubicBezTo>
                  <a:lnTo>
                    <a:pt x="418" y="333"/>
                  </a:lnTo>
                  <a:cubicBezTo>
                    <a:pt x="415" y="336"/>
                    <a:pt x="415" y="336"/>
                    <a:pt x="415" y="339"/>
                  </a:cubicBezTo>
                  <a:cubicBezTo>
                    <a:pt x="412" y="341"/>
                    <a:pt x="410" y="347"/>
                    <a:pt x="407" y="349"/>
                  </a:cubicBezTo>
                  <a:lnTo>
                    <a:pt x="407" y="352"/>
                  </a:lnTo>
                  <a:cubicBezTo>
                    <a:pt x="405" y="355"/>
                    <a:pt x="405" y="357"/>
                    <a:pt x="405" y="362"/>
                  </a:cubicBezTo>
                  <a:cubicBezTo>
                    <a:pt x="405" y="362"/>
                    <a:pt x="402" y="362"/>
                    <a:pt x="402" y="365"/>
                  </a:cubicBezTo>
                  <a:lnTo>
                    <a:pt x="402" y="365"/>
                  </a:lnTo>
                  <a:lnTo>
                    <a:pt x="399" y="362"/>
                  </a:lnTo>
                  <a:cubicBezTo>
                    <a:pt x="397" y="357"/>
                    <a:pt x="394" y="352"/>
                    <a:pt x="394" y="347"/>
                  </a:cubicBezTo>
                  <a:cubicBezTo>
                    <a:pt x="389" y="344"/>
                    <a:pt x="394" y="344"/>
                    <a:pt x="394" y="341"/>
                  </a:cubicBezTo>
                  <a:lnTo>
                    <a:pt x="394" y="341"/>
                  </a:lnTo>
                  <a:lnTo>
                    <a:pt x="391" y="344"/>
                  </a:lnTo>
                  <a:cubicBezTo>
                    <a:pt x="391" y="341"/>
                    <a:pt x="394" y="339"/>
                    <a:pt x="394" y="339"/>
                  </a:cubicBezTo>
                  <a:cubicBezTo>
                    <a:pt x="391" y="336"/>
                    <a:pt x="391" y="333"/>
                    <a:pt x="391" y="331"/>
                  </a:cubicBezTo>
                  <a:cubicBezTo>
                    <a:pt x="389" y="331"/>
                    <a:pt x="386" y="328"/>
                    <a:pt x="383" y="328"/>
                  </a:cubicBezTo>
                  <a:cubicBezTo>
                    <a:pt x="381" y="331"/>
                    <a:pt x="381" y="333"/>
                    <a:pt x="378" y="336"/>
                  </a:cubicBezTo>
                  <a:cubicBezTo>
                    <a:pt x="365" y="333"/>
                    <a:pt x="362" y="331"/>
                    <a:pt x="365" y="344"/>
                  </a:cubicBezTo>
                  <a:lnTo>
                    <a:pt x="362" y="344"/>
                  </a:lnTo>
                  <a:cubicBezTo>
                    <a:pt x="360" y="347"/>
                    <a:pt x="360" y="352"/>
                    <a:pt x="357" y="355"/>
                  </a:cubicBezTo>
                  <a:lnTo>
                    <a:pt x="360" y="355"/>
                  </a:lnTo>
                  <a:cubicBezTo>
                    <a:pt x="357" y="357"/>
                    <a:pt x="357" y="360"/>
                    <a:pt x="354" y="362"/>
                  </a:cubicBezTo>
                  <a:lnTo>
                    <a:pt x="354" y="365"/>
                  </a:lnTo>
                  <a:lnTo>
                    <a:pt x="357" y="362"/>
                  </a:lnTo>
                  <a:lnTo>
                    <a:pt x="354" y="365"/>
                  </a:lnTo>
                  <a:cubicBezTo>
                    <a:pt x="352" y="373"/>
                    <a:pt x="349" y="397"/>
                    <a:pt x="354" y="413"/>
                  </a:cubicBezTo>
                  <a:cubicBezTo>
                    <a:pt x="354" y="418"/>
                    <a:pt x="344" y="434"/>
                    <a:pt x="341" y="439"/>
                  </a:cubicBezTo>
                  <a:cubicBezTo>
                    <a:pt x="341" y="439"/>
                    <a:pt x="338" y="439"/>
                    <a:pt x="338" y="442"/>
                  </a:cubicBezTo>
                  <a:lnTo>
                    <a:pt x="338" y="444"/>
                  </a:lnTo>
                  <a:lnTo>
                    <a:pt x="336" y="447"/>
                  </a:lnTo>
                  <a:cubicBezTo>
                    <a:pt x="336" y="447"/>
                    <a:pt x="333" y="450"/>
                    <a:pt x="333" y="452"/>
                  </a:cubicBezTo>
                  <a:cubicBezTo>
                    <a:pt x="330" y="455"/>
                    <a:pt x="328" y="455"/>
                    <a:pt x="328" y="458"/>
                  </a:cubicBezTo>
                  <a:cubicBezTo>
                    <a:pt x="325" y="460"/>
                    <a:pt x="323" y="466"/>
                    <a:pt x="320" y="471"/>
                  </a:cubicBezTo>
                  <a:lnTo>
                    <a:pt x="317" y="471"/>
                  </a:lnTo>
                  <a:lnTo>
                    <a:pt x="317" y="468"/>
                  </a:lnTo>
                  <a:cubicBezTo>
                    <a:pt x="320" y="466"/>
                    <a:pt x="320" y="463"/>
                    <a:pt x="325" y="460"/>
                  </a:cubicBezTo>
                  <a:cubicBezTo>
                    <a:pt x="325" y="458"/>
                    <a:pt x="328" y="455"/>
                    <a:pt x="330" y="452"/>
                  </a:cubicBezTo>
                  <a:cubicBezTo>
                    <a:pt x="330" y="452"/>
                    <a:pt x="333" y="450"/>
                    <a:pt x="333" y="447"/>
                  </a:cubicBezTo>
                  <a:cubicBezTo>
                    <a:pt x="333" y="444"/>
                    <a:pt x="336" y="439"/>
                    <a:pt x="338" y="437"/>
                  </a:cubicBezTo>
                  <a:cubicBezTo>
                    <a:pt x="333" y="434"/>
                    <a:pt x="338" y="429"/>
                    <a:pt x="341" y="423"/>
                  </a:cubicBezTo>
                  <a:cubicBezTo>
                    <a:pt x="341" y="418"/>
                    <a:pt x="338" y="413"/>
                    <a:pt x="341" y="407"/>
                  </a:cubicBezTo>
                  <a:cubicBezTo>
                    <a:pt x="338" y="405"/>
                    <a:pt x="338" y="402"/>
                    <a:pt x="338" y="400"/>
                  </a:cubicBezTo>
                  <a:cubicBezTo>
                    <a:pt x="325" y="381"/>
                    <a:pt x="315" y="381"/>
                    <a:pt x="304" y="378"/>
                  </a:cubicBezTo>
                  <a:lnTo>
                    <a:pt x="301" y="378"/>
                  </a:lnTo>
                  <a:cubicBezTo>
                    <a:pt x="299" y="378"/>
                    <a:pt x="293" y="378"/>
                    <a:pt x="291" y="376"/>
                  </a:cubicBezTo>
                  <a:cubicBezTo>
                    <a:pt x="291" y="370"/>
                    <a:pt x="285" y="378"/>
                    <a:pt x="285" y="378"/>
                  </a:cubicBezTo>
                  <a:cubicBezTo>
                    <a:pt x="283" y="378"/>
                    <a:pt x="283" y="376"/>
                    <a:pt x="280" y="376"/>
                  </a:cubicBezTo>
                  <a:cubicBezTo>
                    <a:pt x="280" y="376"/>
                    <a:pt x="278" y="376"/>
                    <a:pt x="278" y="378"/>
                  </a:cubicBezTo>
                  <a:lnTo>
                    <a:pt x="278" y="378"/>
                  </a:lnTo>
                  <a:lnTo>
                    <a:pt x="278" y="378"/>
                  </a:lnTo>
                  <a:cubicBezTo>
                    <a:pt x="275" y="378"/>
                    <a:pt x="270" y="378"/>
                    <a:pt x="270" y="378"/>
                  </a:cubicBezTo>
                  <a:lnTo>
                    <a:pt x="270" y="378"/>
                  </a:lnTo>
                  <a:cubicBezTo>
                    <a:pt x="264" y="378"/>
                    <a:pt x="262" y="381"/>
                    <a:pt x="259" y="384"/>
                  </a:cubicBezTo>
                  <a:cubicBezTo>
                    <a:pt x="248" y="386"/>
                    <a:pt x="243" y="386"/>
                    <a:pt x="241" y="392"/>
                  </a:cubicBezTo>
                  <a:cubicBezTo>
                    <a:pt x="235" y="394"/>
                    <a:pt x="233" y="394"/>
                    <a:pt x="227" y="400"/>
                  </a:cubicBezTo>
                  <a:cubicBezTo>
                    <a:pt x="219" y="405"/>
                    <a:pt x="214" y="407"/>
                    <a:pt x="206" y="415"/>
                  </a:cubicBezTo>
                  <a:cubicBezTo>
                    <a:pt x="203" y="418"/>
                    <a:pt x="201" y="421"/>
                    <a:pt x="198" y="426"/>
                  </a:cubicBezTo>
                  <a:cubicBezTo>
                    <a:pt x="190" y="437"/>
                    <a:pt x="185" y="437"/>
                    <a:pt x="185" y="442"/>
                  </a:cubicBezTo>
                  <a:lnTo>
                    <a:pt x="182" y="444"/>
                  </a:lnTo>
                  <a:lnTo>
                    <a:pt x="182" y="447"/>
                  </a:lnTo>
                  <a:cubicBezTo>
                    <a:pt x="180" y="450"/>
                    <a:pt x="177" y="450"/>
                    <a:pt x="174" y="452"/>
                  </a:cubicBezTo>
                  <a:cubicBezTo>
                    <a:pt x="172" y="455"/>
                    <a:pt x="172" y="455"/>
                    <a:pt x="172" y="458"/>
                  </a:cubicBezTo>
                  <a:cubicBezTo>
                    <a:pt x="172" y="460"/>
                    <a:pt x="169" y="463"/>
                    <a:pt x="172" y="466"/>
                  </a:cubicBezTo>
                  <a:cubicBezTo>
                    <a:pt x="169" y="466"/>
                    <a:pt x="169" y="468"/>
                    <a:pt x="166" y="468"/>
                  </a:cubicBezTo>
                  <a:cubicBezTo>
                    <a:pt x="164" y="471"/>
                    <a:pt x="164" y="471"/>
                    <a:pt x="164" y="474"/>
                  </a:cubicBezTo>
                  <a:cubicBezTo>
                    <a:pt x="164" y="474"/>
                    <a:pt x="164" y="476"/>
                    <a:pt x="164" y="479"/>
                  </a:cubicBezTo>
                  <a:lnTo>
                    <a:pt x="161" y="482"/>
                  </a:lnTo>
                  <a:cubicBezTo>
                    <a:pt x="161" y="482"/>
                    <a:pt x="158" y="484"/>
                    <a:pt x="161" y="487"/>
                  </a:cubicBezTo>
                  <a:lnTo>
                    <a:pt x="158" y="487"/>
                  </a:lnTo>
                  <a:cubicBezTo>
                    <a:pt x="158" y="487"/>
                    <a:pt x="156" y="489"/>
                    <a:pt x="156" y="492"/>
                  </a:cubicBezTo>
                  <a:cubicBezTo>
                    <a:pt x="156" y="492"/>
                    <a:pt x="156" y="495"/>
                    <a:pt x="156" y="497"/>
                  </a:cubicBezTo>
                  <a:cubicBezTo>
                    <a:pt x="153" y="497"/>
                    <a:pt x="153" y="500"/>
                    <a:pt x="151" y="500"/>
                  </a:cubicBezTo>
                  <a:cubicBezTo>
                    <a:pt x="151" y="500"/>
                    <a:pt x="148" y="503"/>
                    <a:pt x="148" y="505"/>
                  </a:cubicBezTo>
                  <a:cubicBezTo>
                    <a:pt x="148" y="505"/>
                    <a:pt x="145" y="505"/>
                    <a:pt x="145" y="508"/>
                  </a:cubicBezTo>
                  <a:lnTo>
                    <a:pt x="145" y="511"/>
                  </a:lnTo>
                  <a:lnTo>
                    <a:pt x="148" y="513"/>
                  </a:lnTo>
                  <a:cubicBezTo>
                    <a:pt x="151" y="516"/>
                    <a:pt x="151" y="519"/>
                    <a:pt x="153" y="521"/>
                  </a:cubicBezTo>
                  <a:lnTo>
                    <a:pt x="156" y="521"/>
                  </a:lnTo>
                  <a:cubicBezTo>
                    <a:pt x="156" y="521"/>
                    <a:pt x="158" y="524"/>
                    <a:pt x="161" y="527"/>
                  </a:cubicBezTo>
                  <a:lnTo>
                    <a:pt x="164" y="527"/>
                  </a:lnTo>
                  <a:lnTo>
                    <a:pt x="164" y="524"/>
                  </a:lnTo>
                  <a:cubicBezTo>
                    <a:pt x="161" y="524"/>
                    <a:pt x="161" y="521"/>
                    <a:pt x="158" y="521"/>
                  </a:cubicBezTo>
                  <a:cubicBezTo>
                    <a:pt x="158" y="521"/>
                    <a:pt x="161" y="524"/>
                    <a:pt x="164" y="527"/>
                  </a:cubicBezTo>
                  <a:lnTo>
                    <a:pt x="164" y="527"/>
                  </a:lnTo>
                  <a:lnTo>
                    <a:pt x="166" y="529"/>
                  </a:lnTo>
                  <a:cubicBezTo>
                    <a:pt x="166" y="529"/>
                    <a:pt x="169" y="527"/>
                    <a:pt x="172" y="527"/>
                  </a:cubicBezTo>
                  <a:cubicBezTo>
                    <a:pt x="172" y="527"/>
                    <a:pt x="174" y="529"/>
                    <a:pt x="174" y="532"/>
                  </a:cubicBezTo>
                  <a:cubicBezTo>
                    <a:pt x="177" y="532"/>
                    <a:pt x="180" y="532"/>
                    <a:pt x="182" y="532"/>
                  </a:cubicBezTo>
                  <a:cubicBezTo>
                    <a:pt x="185" y="529"/>
                    <a:pt x="188" y="527"/>
                    <a:pt x="193" y="524"/>
                  </a:cubicBezTo>
                  <a:cubicBezTo>
                    <a:pt x="193" y="524"/>
                    <a:pt x="193" y="521"/>
                    <a:pt x="196" y="521"/>
                  </a:cubicBezTo>
                  <a:cubicBezTo>
                    <a:pt x="196" y="521"/>
                    <a:pt x="198" y="519"/>
                    <a:pt x="201" y="519"/>
                  </a:cubicBezTo>
                  <a:cubicBezTo>
                    <a:pt x="203" y="511"/>
                    <a:pt x="209" y="508"/>
                    <a:pt x="214" y="503"/>
                  </a:cubicBezTo>
                  <a:cubicBezTo>
                    <a:pt x="217" y="500"/>
                    <a:pt x="217" y="495"/>
                    <a:pt x="219" y="492"/>
                  </a:cubicBezTo>
                  <a:cubicBezTo>
                    <a:pt x="219" y="492"/>
                    <a:pt x="222" y="489"/>
                    <a:pt x="225" y="489"/>
                  </a:cubicBezTo>
                  <a:cubicBezTo>
                    <a:pt x="225" y="487"/>
                    <a:pt x="227" y="484"/>
                    <a:pt x="230" y="482"/>
                  </a:cubicBezTo>
                  <a:cubicBezTo>
                    <a:pt x="230" y="479"/>
                    <a:pt x="233" y="479"/>
                    <a:pt x="233" y="476"/>
                  </a:cubicBezTo>
                  <a:cubicBezTo>
                    <a:pt x="230" y="476"/>
                    <a:pt x="230" y="476"/>
                    <a:pt x="227" y="476"/>
                  </a:cubicBezTo>
                  <a:cubicBezTo>
                    <a:pt x="227" y="476"/>
                    <a:pt x="227" y="479"/>
                    <a:pt x="227" y="482"/>
                  </a:cubicBezTo>
                  <a:lnTo>
                    <a:pt x="230" y="482"/>
                  </a:lnTo>
                  <a:lnTo>
                    <a:pt x="230" y="479"/>
                  </a:lnTo>
                  <a:cubicBezTo>
                    <a:pt x="230" y="479"/>
                    <a:pt x="233" y="476"/>
                    <a:pt x="235" y="476"/>
                  </a:cubicBezTo>
                  <a:cubicBezTo>
                    <a:pt x="235" y="474"/>
                    <a:pt x="235" y="474"/>
                    <a:pt x="235" y="471"/>
                  </a:cubicBezTo>
                  <a:lnTo>
                    <a:pt x="235" y="471"/>
                  </a:lnTo>
                  <a:cubicBezTo>
                    <a:pt x="235" y="471"/>
                    <a:pt x="238" y="468"/>
                    <a:pt x="241" y="468"/>
                  </a:cubicBezTo>
                  <a:lnTo>
                    <a:pt x="243" y="468"/>
                  </a:lnTo>
                  <a:cubicBezTo>
                    <a:pt x="248" y="466"/>
                    <a:pt x="243" y="463"/>
                    <a:pt x="254" y="460"/>
                  </a:cubicBezTo>
                  <a:cubicBezTo>
                    <a:pt x="264" y="452"/>
                    <a:pt x="259" y="455"/>
                    <a:pt x="262" y="450"/>
                  </a:cubicBezTo>
                  <a:cubicBezTo>
                    <a:pt x="262" y="450"/>
                    <a:pt x="264" y="452"/>
                    <a:pt x="267" y="452"/>
                  </a:cubicBezTo>
                  <a:cubicBezTo>
                    <a:pt x="267" y="452"/>
                    <a:pt x="270" y="450"/>
                    <a:pt x="272" y="450"/>
                  </a:cubicBezTo>
                  <a:cubicBezTo>
                    <a:pt x="275" y="447"/>
                    <a:pt x="278" y="447"/>
                    <a:pt x="278" y="444"/>
                  </a:cubicBezTo>
                  <a:cubicBezTo>
                    <a:pt x="280" y="444"/>
                    <a:pt x="283" y="444"/>
                    <a:pt x="285" y="444"/>
                  </a:cubicBezTo>
                  <a:cubicBezTo>
                    <a:pt x="283" y="447"/>
                    <a:pt x="280" y="452"/>
                    <a:pt x="278" y="455"/>
                  </a:cubicBezTo>
                  <a:cubicBezTo>
                    <a:pt x="275" y="458"/>
                    <a:pt x="272" y="458"/>
                    <a:pt x="272" y="460"/>
                  </a:cubicBezTo>
                  <a:cubicBezTo>
                    <a:pt x="267" y="466"/>
                    <a:pt x="262" y="474"/>
                    <a:pt x="256" y="479"/>
                  </a:cubicBezTo>
                  <a:cubicBezTo>
                    <a:pt x="254" y="484"/>
                    <a:pt x="248" y="487"/>
                    <a:pt x="246" y="492"/>
                  </a:cubicBezTo>
                  <a:cubicBezTo>
                    <a:pt x="243" y="495"/>
                    <a:pt x="243" y="497"/>
                    <a:pt x="241" y="500"/>
                  </a:cubicBezTo>
                  <a:cubicBezTo>
                    <a:pt x="238" y="503"/>
                    <a:pt x="235" y="503"/>
                    <a:pt x="235" y="505"/>
                  </a:cubicBezTo>
                  <a:cubicBezTo>
                    <a:pt x="233" y="508"/>
                    <a:pt x="230" y="513"/>
                    <a:pt x="227" y="519"/>
                  </a:cubicBezTo>
                  <a:lnTo>
                    <a:pt x="227" y="521"/>
                  </a:lnTo>
                  <a:cubicBezTo>
                    <a:pt x="225" y="521"/>
                    <a:pt x="222" y="524"/>
                    <a:pt x="222" y="524"/>
                  </a:cubicBezTo>
                  <a:lnTo>
                    <a:pt x="219" y="527"/>
                  </a:lnTo>
                  <a:lnTo>
                    <a:pt x="219" y="529"/>
                  </a:lnTo>
                  <a:cubicBezTo>
                    <a:pt x="219" y="529"/>
                    <a:pt x="217" y="529"/>
                    <a:pt x="217" y="532"/>
                  </a:cubicBezTo>
                  <a:lnTo>
                    <a:pt x="217" y="532"/>
                  </a:lnTo>
                  <a:cubicBezTo>
                    <a:pt x="214" y="532"/>
                    <a:pt x="214" y="532"/>
                    <a:pt x="211" y="534"/>
                  </a:cubicBezTo>
                  <a:cubicBezTo>
                    <a:pt x="209" y="537"/>
                    <a:pt x="209" y="540"/>
                    <a:pt x="206" y="542"/>
                  </a:cubicBezTo>
                  <a:cubicBezTo>
                    <a:pt x="206" y="542"/>
                    <a:pt x="206" y="545"/>
                    <a:pt x="206" y="548"/>
                  </a:cubicBezTo>
                  <a:cubicBezTo>
                    <a:pt x="203" y="550"/>
                    <a:pt x="203" y="553"/>
                    <a:pt x="201" y="556"/>
                  </a:cubicBezTo>
                  <a:cubicBezTo>
                    <a:pt x="198" y="545"/>
                    <a:pt x="196" y="553"/>
                    <a:pt x="198" y="558"/>
                  </a:cubicBezTo>
                  <a:cubicBezTo>
                    <a:pt x="196" y="561"/>
                    <a:pt x="196" y="561"/>
                    <a:pt x="196" y="564"/>
                  </a:cubicBezTo>
                  <a:lnTo>
                    <a:pt x="196" y="566"/>
                  </a:lnTo>
                  <a:cubicBezTo>
                    <a:pt x="193" y="569"/>
                    <a:pt x="190" y="574"/>
                    <a:pt x="190" y="577"/>
                  </a:cubicBezTo>
                  <a:cubicBezTo>
                    <a:pt x="193" y="577"/>
                    <a:pt x="193" y="579"/>
                    <a:pt x="193" y="582"/>
                  </a:cubicBezTo>
                  <a:lnTo>
                    <a:pt x="190" y="579"/>
                  </a:lnTo>
                  <a:cubicBezTo>
                    <a:pt x="185" y="582"/>
                    <a:pt x="182" y="579"/>
                    <a:pt x="185" y="587"/>
                  </a:cubicBezTo>
                  <a:cubicBezTo>
                    <a:pt x="182" y="590"/>
                    <a:pt x="182" y="593"/>
                    <a:pt x="180" y="595"/>
                  </a:cubicBezTo>
                  <a:cubicBezTo>
                    <a:pt x="177" y="603"/>
                    <a:pt x="174" y="611"/>
                    <a:pt x="172" y="619"/>
                  </a:cubicBezTo>
                  <a:cubicBezTo>
                    <a:pt x="172" y="630"/>
                    <a:pt x="172" y="643"/>
                    <a:pt x="172" y="654"/>
                  </a:cubicBezTo>
                  <a:cubicBezTo>
                    <a:pt x="172" y="654"/>
                    <a:pt x="174" y="654"/>
                    <a:pt x="174" y="656"/>
                  </a:cubicBezTo>
                  <a:cubicBezTo>
                    <a:pt x="174" y="656"/>
                    <a:pt x="177" y="659"/>
                    <a:pt x="180" y="659"/>
                  </a:cubicBezTo>
                  <a:cubicBezTo>
                    <a:pt x="177" y="659"/>
                    <a:pt x="177" y="659"/>
                    <a:pt x="174" y="661"/>
                  </a:cubicBezTo>
                  <a:cubicBezTo>
                    <a:pt x="174" y="661"/>
                    <a:pt x="177" y="669"/>
                    <a:pt x="182" y="669"/>
                  </a:cubicBezTo>
                  <a:lnTo>
                    <a:pt x="182" y="669"/>
                  </a:lnTo>
                  <a:lnTo>
                    <a:pt x="180" y="667"/>
                  </a:lnTo>
                  <a:cubicBezTo>
                    <a:pt x="182" y="672"/>
                    <a:pt x="188" y="675"/>
                    <a:pt x="190" y="677"/>
                  </a:cubicBezTo>
                  <a:cubicBezTo>
                    <a:pt x="193" y="677"/>
                    <a:pt x="196" y="677"/>
                    <a:pt x="201" y="680"/>
                  </a:cubicBezTo>
                  <a:lnTo>
                    <a:pt x="198" y="683"/>
                  </a:lnTo>
                  <a:cubicBezTo>
                    <a:pt x="196" y="683"/>
                    <a:pt x="193" y="685"/>
                    <a:pt x="190" y="685"/>
                  </a:cubicBezTo>
                  <a:cubicBezTo>
                    <a:pt x="188" y="688"/>
                    <a:pt x="188" y="691"/>
                    <a:pt x="185" y="693"/>
                  </a:cubicBezTo>
                  <a:lnTo>
                    <a:pt x="185" y="693"/>
                  </a:lnTo>
                  <a:cubicBezTo>
                    <a:pt x="174" y="701"/>
                    <a:pt x="156" y="712"/>
                    <a:pt x="151" y="720"/>
                  </a:cubicBezTo>
                  <a:cubicBezTo>
                    <a:pt x="148" y="720"/>
                    <a:pt x="145" y="722"/>
                    <a:pt x="143" y="722"/>
                  </a:cubicBezTo>
                  <a:cubicBezTo>
                    <a:pt x="137" y="728"/>
                    <a:pt x="129" y="730"/>
                    <a:pt x="127" y="736"/>
                  </a:cubicBezTo>
                  <a:cubicBezTo>
                    <a:pt x="124" y="738"/>
                    <a:pt x="124" y="738"/>
                    <a:pt x="124" y="741"/>
                  </a:cubicBezTo>
                  <a:lnTo>
                    <a:pt x="121" y="741"/>
                  </a:lnTo>
                  <a:cubicBezTo>
                    <a:pt x="119" y="743"/>
                    <a:pt x="119" y="743"/>
                    <a:pt x="119" y="746"/>
                  </a:cubicBezTo>
                  <a:cubicBezTo>
                    <a:pt x="114" y="749"/>
                    <a:pt x="108" y="751"/>
                    <a:pt x="106" y="754"/>
                  </a:cubicBezTo>
                  <a:lnTo>
                    <a:pt x="103" y="757"/>
                  </a:lnTo>
                  <a:cubicBezTo>
                    <a:pt x="100" y="759"/>
                    <a:pt x="98" y="759"/>
                    <a:pt x="95" y="762"/>
                  </a:cubicBezTo>
                  <a:cubicBezTo>
                    <a:pt x="90" y="765"/>
                    <a:pt x="87" y="770"/>
                    <a:pt x="84" y="773"/>
                  </a:cubicBezTo>
                  <a:lnTo>
                    <a:pt x="84" y="775"/>
                  </a:lnTo>
                  <a:cubicBezTo>
                    <a:pt x="76" y="780"/>
                    <a:pt x="76" y="775"/>
                    <a:pt x="76" y="783"/>
                  </a:cubicBezTo>
                  <a:cubicBezTo>
                    <a:pt x="76" y="783"/>
                    <a:pt x="74" y="783"/>
                    <a:pt x="74" y="786"/>
                  </a:cubicBezTo>
                  <a:cubicBezTo>
                    <a:pt x="69" y="788"/>
                    <a:pt x="63" y="791"/>
                    <a:pt x="61" y="796"/>
                  </a:cubicBezTo>
                  <a:cubicBezTo>
                    <a:pt x="58" y="799"/>
                    <a:pt x="58" y="799"/>
                    <a:pt x="58" y="802"/>
                  </a:cubicBezTo>
                  <a:cubicBezTo>
                    <a:pt x="53" y="804"/>
                    <a:pt x="50" y="807"/>
                    <a:pt x="47" y="810"/>
                  </a:cubicBezTo>
                  <a:cubicBezTo>
                    <a:pt x="45" y="812"/>
                    <a:pt x="45" y="815"/>
                    <a:pt x="42" y="815"/>
                  </a:cubicBezTo>
                  <a:cubicBezTo>
                    <a:pt x="39" y="812"/>
                    <a:pt x="39" y="815"/>
                    <a:pt x="39" y="818"/>
                  </a:cubicBezTo>
                  <a:cubicBezTo>
                    <a:pt x="34" y="820"/>
                    <a:pt x="32" y="823"/>
                    <a:pt x="29" y="825"/>
                  </a:cubicBezTo>
                  <a:lnTo>
                    <a:pt x="26" y="828"/>
                  </a:lnTo>
                  <a:cubicBezTo>
                    <a:pt x="24" y="828"/>
                    <a:pt x="24" y="828"/>
                    <a:pt x="21" y="831"/>
                  </a:cubicBezTo>
                  <a:cubicBezTo>
                    <a:pt x="21" y="833"/>
                    <a:pt x="21" y="839"/>
                    <a:pt x="21" y="841"/>
                  </a:cubicBezTo>
                  <a:cubicBezTo>
                    <a:pt x="18" y="839"/>
                    <a:pt x="18" y="839"/>
                    <a:pt x="16" y="839"/>
                  </a:cubicBezTo>
                  <a:lnTo>
                    <a:pt x="16" y="839"/>
                  </a:lnTo>
                  <a:lnTo>
                    <a:pt x="16" y="839"/>
                  </a:lnTo>
                  <a:lnTo>
                    <a:pt x="16" y="839"/>
                  </a:lnTo>
                  <a:cubicBezTo>
                    <a:pt x="13" y="841"/>
                    <a:pt x="10" y="841"/>
                    <a:pt x="10" y="844"/>
                  </a:cubicBezTo>
                  <a:lnTo>
                    <a:pt x="8" y="847"/>
                  </a:lnTo>
                  <a:cubicBezTo>
                    <a:pt x="5" y="849"/>
                    <a:pt x="2" y="849"/>
                    <a:pt x="2" y="852"/>
                  </a:cubicBezTo>
                  <a:cubicBezTo>
                    <a:pt x="2" y="855"/>
                    <a:pt x="0" y="857"/>
                    <a:pt x="0" y="860"/>
                  </a:cubicBezTo>
                  <a:cubicBezTo>
                    <a:pt x="2" y="863"/>
                    <a:pt x="5" y="863"/>
                    <a:pt x="8" y="865"/>
                  </a:cubicBezTo>
                  <a:cubicBezTo>
                    <a:pt x="10" y="868"/>
                    <a:pt x="13" y="870"/>
                    <a:pt x="16" y="873"/>
                  </a:cubicBezTo>
                  <a:cubicBezTo>
                    <a:pt x="16" y="876"/>
                    <a:pt x="16" y="878"/>
                    <a:pt x="16" y="881"/>
                  </a:cubicBezTo>
                  <a:cubicBezTo>
                    <a:pt x="16" y="881"/>
                    <a:pt x="18" y="878"/>
                    <a:pt x="21" y="878"/>
                  </a:cubicBezTo>
                  <a:lnTo>
                    <a:pt x="24" y="881"/>
                  </a:lnTo>
                  <a:lnTo>
                    <a:pt x="24" y="881"/>
                  </a:lnTo>
                  <a:lnTo>
                    <a:pt x="24" y="881"/>
                  </a:lnTo>
                  <a:lnTo>
                    <a:pt x="21" y="884"/>
                  </a:lnTo>
                  <a:cubicBezTo>
                    <a:pt x="24" y="884"/>
                    <a:pt x="26" y="884"/>
                    <a:pt x="29" y="884"/>
                  </a:cubicBezTo>
                  <a:cubicBezTo>
                    <a:pt x="34" y="881"/>
                    <a:pt x="37" y="878"/>
                    <a:pt x="42" y="876"/>
                  </a:cubicBezTo>
                  <a:cubicBezTo>
                    <a:pt x="50" y="868"/>
                    <a:pt x="50" y="863"/>
                    <a:pt x="58" y="863"/>
                  </a:cubicBezTo>
                  <a:cubicBezTo>
                    <a:pt x="74" y="852"/>
                    <a:pt x="95" y="833"/>
                    <a:pt x="111" y="818"/>
                  </a:cubicBezTo>
                  <a:lnTo>
                    <a:pt x="114" y="818"/>
                  </a:lnTo>
                  <a:cubicBezTo>
                    <a:pt x="116" y="815"/>
                    <a:pt x="119" y="810"/>
                    <a:pt x="121" y="807"/>
                  </a:cubicBezTo>
                  <a:lnTo>
                    <a:pt x="121" y="810"/>
                  </a:lnTo>
                  <a:cubicBezTo>
                    <a:pt x="129" y="802"/>
                    <a:pt x="132" y="796"/>
                    <a:pt x="137" y="796"/>
                  </a:cubicBezTo>
                  <a:cubicBezTo>
                    <a:pt x="143" y="788"/>
                    <a:pt x="148" y="783"/>
                    <a:pt x="156" y="778"/>
                  </a:cubicBezTo>
                  <a:lnTo>
                    <a:pt x="158" y="780"/>
                  </a:lnTo>
                  <a:cubicBezTo>
                    <a:pt x="164" y="775"/>
                    <a:pt x="169" y="770"/>
                    <a:pt x="177" y="765"/>
                  </a:cubicBezTo>
                  <a:cubicBezTo>
                    <a:pt x="180" y="762"/>
                    <a:pt x="182" y="762"/>
                    <a:pt x="185" y="762"/>
                  </a:cubicBezTo>
                  <a:lnTo>
                    <a:pt x="182" y="762"/>
                  </a:lnTo>
                  <a:cubicBezTo>
                    <a:pt x="182" y="759"/>
                    <a:pt x="185" y="759"/>
                    <a:pt x="185" y="757"/>
                  </a:cubicBezTo>
                  <a:lnTo>
                    <a:pt x="185" y="757"/>
                  </a:lnTo>
                  <a:cubicBezTo>
                    <a:pt x="188" y="754"/>
                    <a:pt x="193" y="749"/>
                    <a:pt x="196" y="743"/>
                  </a:cubicBezTo>
                  <a:lnTo>
                    <a:pt x="196" y="746"/>
                  </a:lnTo>
                  <a:cubicBezTo>
                    <a:pt x="198" y="743"/>
                    <a:pt x="201" y="743"/>
                    <a:pt x="203" y="743"/>
                  </a:cubicBezTo>
                  <a:lnTo>
                    <a:pt x="206" y="743"/>
                  </a:lnTo>
                  <a:cubicBezTo>
                    <a:pt x="209" y="741"/>
                    <a:pt x="211" y="738"/>
                    <a:pt x="214" y="736"/>
                  </a:cubicBezTo>
                  <a:cubicBezTo>
                    <a:pt x="211" y="733"/>
                    <a:pt x="214" y="733"/>
                    <a:pt x="217" y="730"/>
                  </a:cubicBezTo>
                  <a:lnTo>
                    <a:pt x="219" y="730"/>
                  </a:lnTo>
                  <a:cubicBezTo>
                    <a:pt x="219" y="728"/>
                    <a:pt x="222" y="728"/>
                    <a:pt x="225" y="725"/>
                  </a:cubicBezTo>
                  <a:cubicBezTo>
                    <a:pt x="222" y="728"/>
                    <a:pt x="225" y="725"/>
                    <a:pt x="230" y="725"/>
                  </a:cubicBezTo>
                  <a:cubicBezTo>
                    <a:pt x="235" y="720"/>
                    <a:pt x="241" y="717"/>
                    <a:pt x="246" y="712"/>
                  </a:cubicBezTo>
                  <a:cubicBezTo>
                    <a:pt x="246" y="712"/>
                    <a:pt x="248" y="712"/>
                    <a:pt x="251" y="712"/>
                  </a:cubicBezTo>
                  <a:cubicBezTo>
                    <a:pt x="251" y="709"/>
                    <a:pt x="254" y="706"/>
                    <a:pt x="256" y="704"/>
                  </a:cubicBezTo>
                  <a:lnTo>
                    <a:pt x="259" y="704"/>
                  </a:lnTo>
                  <a:lnTo>
                    <a:pt x="262" y="706"/>
                  </a:lnTo>
                  <a:cubicBezTo>
                    <a:pt x="264" y="704"/>
                    <a:pt x="264" y="701"/>
                    <a:pt x="267" y="698"/>
                  </a:cubicBezTo>
                  <a:lnTo>
                    <a:pt x="264" y="698"/>
                  </a:lnTo>
                  <a:cubicBezTo>
                    <a:pt x="264" y="696"/>
                    <a:pt x="267" y="696"/>
                    <a:pt x="270" y="693"/>
                  </a:cubicBezTo>
                  <a:lnTo>
                    <a:pt x="267" y="696"/>
                  </a:lnTo>
                  <a:cubicBezTo>
                    <a:pt x="267" y="696"/>
                    <a:pt x="270" y="696"/>
                    <a:pt x="272" y="696"/>
                  </a:cubicBezTo>
                  <a:cubicBezTo>
                    <a:pt x="272" y="696"/>
                    <a:pt x="275" y="693"/>
                    <a:pt x="278" y="691"/>
                  </a:cubicBezTo>
                  <a:cubicBezTo>
                    <a:pt x="280" y="688"/>
                    <a:pt x="283" y="685"/>
                    <a:pt x="285" y="685"/>
                  </a:cubicBezTo>
                  <a:cubicBezTo>
                    <a:pt x="285" y="683"/>
                    <a:pt x="288" y="683"/>
                    <a:pt x="288" y="680"/>
                  </a:cubicBezTo>
                  <a:cubicBezTo>
                    <a:pt x="288" y="680"/>
                    <a:pt x="288" y="683"/>
                    <a:pt x="291" y="683"/>
                  </a:cubicBezTo>
                  <a:cubicBezTo>
                    <a:pt x="291" y="683"/>
                    <a:pt x="293" y="680"/>
                    <a:pt x="296" y="680"/>
                  </a:cubicBezTo>
                  <a:cubicBezTo>
                    <a:pt x="299" y="677"/>
                    <a:pt x="304" y="675"/>
                    <a:pt x="307" y="672"/>
                  </a:cubicBezTo>
                  <a:cubicBezTo>
                    <a:pt x="307" y="672"/>
                    <a:pt x="312" y="664"/>
                    <a:pt x="323" y="664"/>
                  </a:cubicBezTo>
                  <a:cubicBezTo>
                    <a:pt x="328" y="661"/>
                    <a:pt x="328" y="656"/>
                    <a:pt x="336" y="656"/>
                  </a:cubicBezTo>
                  <a:cubicBezTo>
                    <a:pt x="338" y="654"/>
                    <a:pt x="341" y="651"/>
                    <a:pt x="346" y="648"/>
                  </a:cubicBezTo>
                  <a:cubicBezTo>
                    <a:pt x="344" y="656"/>
                    <a:pt x="352" y="701"/>
                    <a:pt x="354" y="714"/>
                  </a:cubicBezTo>
                  <a:cubicBezTo>
                    <a:pt x="354" y="717"/>
                    <a:pt x="354" y="722"/>
                    <a:pt x="354" y="725"/>
                  </a:cubicBezTo>
                  <a:lnTo>
                    <a:pt x="354" y="725"/>
                  </a:lnTo>
                  <a:cubicBezTo>
                    <a:pt x="354" y="728"/>
                    <a:pt x="354" y="733"/>
                    <a:pt x="354" y="736"/>
                  </a:cubicBezTo>
                  <a:cubicBezTo>
                    <a:pt x="349" y="738"/>
                    <a:pt x="344" y="741"/>
                    <a:pt x="338" y="743"/>
                  </a:cubicBezTo>
                  <a:cubicBezTo>
                    <a:pt x="336" y="746"/>
                    <a:pt x="336" y="749"/>
                    <a:pt x="333" y="751"/>
                  </a:cubicBezTo>
                  <a:lnTo>
                    <a:pt x="330" y="749"/>
                  </a:lnTo>
                  <a:cubicBezTo>
                    <a:pt x="328" y="751"/>
                    <a:pt x="325" y="751"/>
                    <a:pt x="325" y="754"/>
                  </a:cubicBezTo>
                  <a:cubicBezTo>
                    <a:pt x="317" y="757"/>
                    <a:pt x="312" y="762"/>
                    <a:pt x="304" y="765"/>
                  </a:cubicBezTo>
                  <a:cubicBezTo>
                    <a:pt x="299" y="767"/>
                    <a:pt x="296" y="770"/>
                    <a:pt x="293" y="773"/>
                  </a:cubicBezTo>
                  <a:cubicBezTo>
                    <a:pt x="293" y="773"/>
                    <a:pt x="293" y="775"/>
                    <a:pt x="293" y="778"/>
                  </a:cubicBezTo>
                  <a:cubicBezTo>
                    <a:pt x="280" y="775"/>
                    <a:pt x="283" y="783"/>
                    <a:pt x="275" y="783"/>
                  </a:cubicBezTo>
                  <a:cubicBezTo>
                    <a:pt x="270" y="786"/>
                    <a:pt x="262" y="791"/>
                    <a:pt x="256" y="794"/>
                  </a:cubicBezTo>
                  <a:lnTo>
                    <a:pt x="259" y="796"/>
                  </a:lnTo>
                  <a:cubicBezTo>
                    <a:pt x="256" y="796"/>
                    <a:pt x="256" y="796"/>
                    <a:pt x="254" y="796"/>
                  </a:cubicBezTo>
                  <a:cubicBezTo>
                    <a:pt x="248" y="799"/>
                    <a:pt x="243" y="802"/>
                    <a:pt x="238" y="807"/>
                  </a:cubicBezTo>
                  <a:lnTo>
                    <a:pt x="241" y="810"/>
                  </a:lnTo>
                  <a:lnTo>
                    <a:pt x="238" y="807"/>
                  </a:lnTo>
                  <a:cubicBezTo>
                    <a:pt x="235" y="807"/>
                    <a:pt x="233" y="807"/>
                    <a:pt x="233" y="807"/>
                  </a:cubicBezTo>
                  <a:lnTo>
                    <a:pt x="230" y="810"/>
                  </a:lnTo>
                  <a:cubicBezTo>
                    <a:pt x="225" y="810"/>
                    <a:pt x="222" y="810"/>
                    <a:pt x="219" y="810"/>
                  </a:cubicBezTo>
                  <a:cubicBezTo>
                    <a:pt x="211" y="812"/>
                    <a:pt x="193" y="818"/>
                    <a:pt x="188" y="825"/>
                  </a:cubicBezTo>
                  <a:cubicBezTo>
                    <a:pt x="185" y="825"/>
                    <a:pt x="182" y="825"/>
                    <a:pt x="180" y="828"/>
                  </a:cubicBezTo>
                  <a:cubicBezTo>
                    <a:pt x="177" y="831"/>
                    <a:pt x="174" y="831"/>
                    <a:pt x="172" y="833"/>
                  </a:cubicBezTo>
                  <a:cubicBezTo>
                    <a:pt x="164" y="833"/>
                    <a:pt x="166" y="836"/>
                    <a:pt x="164" y="839"/>
                  </a:cubicBezTo>
                  <a:lnTo>
                    <a:pt x="164" y="839"/>
                  </a:lnTo>
                  <a:lnTo>
                    <a:pt x="166" y="841"/>
                  </a:lnTo>
                  <a:cubicBezTo>
                    <a:pt x="158" y="844"/>
                    <a:pt x="158" y="844"/>
                    <a:pt x="156" y="849"/>
                  </a:cubicBezTo>
                  <a:lnTo>
                    <a:pt x="156" y="849"/>
                  </a:lnTo>
                  <a:cubicBezTo>
                    <a:pt x="148" y="855"/>
                    <a:pt x="143" y="860"/>
                    <a:pt x="137" y="865"/>
                  </a:cubicBezTo>
                  <a:lnTo>
                    <a:pt x="135" y="868"/>
                  </a:lnTo>
                  <a:lnTo>
                    <a:pt x="132" y="870"/>
                  </a:lnTo>
                  <a:cubicBezTo>
                    <a:pt x="129" y="873"/>
                    <a:pt x="127" y="878"/>
                    <a:pt x="127" y="881"/>
                  </a:cubicBezTo>
                  <a:lnTo>
                    <a:pt x="127" y="884"/>
                  </a:lnTo>
                  <a:cubicBezTo>
                    <a:pt x="124" y="886"/>
                    <a:pt x="124" y="886"/>
                    <a:pt x="124" y="889"/>
                  </a:cubicBezTo>
                  <a:cubicBezTo>
                    <a:pt x="124" y="892"/>
                    <a:pt x="121" y="894"/>
                    <a:pt x="121" y="897"/>
                  </a:cubicBezTo>
                  <a:cubicBezTo>
                    <a:pt x="121" y="900"/>
                    <a:pt x="121" y="905"/>
                    <a:pt x="119" y="907"/>
                  </a:cubicBezTo>
                  <a:cubicBezTo>
                    <a:pt x="119" y="910"/>
                    <a:pt x="119" y="913"/>
                    <a:pt x="119" y="915"/>
                  </a:cubicBezTo>
                  <a:cubicBezTo>
                    <a:pt x="114" y="915"/>
                    <a:pt x="121" y="923"/>
                    <a:pt x="121" y="929"/>
                  </a:cubicBezTo>
                  <a:lnTo>
                    <a:pt x="121" y="929"/>
                  </a:lnTo>
                  <a:cubicBezTo>
                    <a:pt x="124" y="934"/>
                    <a:pt x="124" y="937"/>
                    <a:pt x="127" y="942"/>
                  </a:cubicBezTo>
                  <a:cubicBezTo>
                    <a:pt x="129" y="945"/>
                    <a:pt x="132" y="945"/>
                    <a:pt x="135" y="950"/>
                  </a:cubicBezTo>
                  <a:cubicBezTo>
                    <a:pt x="137" y="950"/>
                    <a:pt x="143" y="950"/>
                    <a:pt x="145" y="952"/>
                  </a:cubicBezTo>
                  <a:lnTo>
                    <a:pt x="145" y="950"/>
                  </a:lnTo>
                  <a:cubicBezTo>
                    <a:pt x="121" y="945"/>
                    <a:pt x="124" y="945"/>
                    <a:pt x="127" y="945"/>
                  </a:cubicBezTo>
                  <a:close/>
                  <a:moveTo>
                    <a:pt x="270" y="392"/>
                  </a:moveTo>
                  <a:lnTo>
                    <a:pt x="270" y="392"/>
                  </a:lnTo>
                  <a:close/>
                  <a:moveTo>
                    <a:pt x="434" y="474"/>
                  </a:moveTo>
                  <a:cubicBezTo>
                    <a:pt x="434" y="468"/>
                    <a:pt x="436" y="463"/>
                    <a:pt x="436" y="455"/>
                  </a:cubicBezTo>
                  <a:cubicBezTo>
                    <a:pt x="434" y="458"/>
                    <a:pt x="431" y="458"/>
                    <a:pt x="431" y="460"/>
                  </a:cubicBezTo>
                  <a:cubicBezTo>
                    <a:pt x="431" y="458"/>
                    <a:pt x="434" y="452"/>
                    <a:pt x="434" y="450"/>
                  </a:cubicBezTo>
                  <a:lnTo>
                    <a:pt x="431" y="450"/>
                  </a:lnTo>
                  <a:cubicBezTo>
                    <a:pt x="436" y="442"/>
                    <a:pt x="428" y="444"/>
                    <a:pt x="436" y="444"/>
                  </a:cubicBezTo>
                  <a:cubicBezTo>
                    <a:pt x="436" y="439"/>
                    <a:pt x="436" y="434"/>
                    <a:pt x="436" y="426"/>
                  </a:cubicBezTo>
                  <a:cubicBezTo>
                    <a:pt x="436" y="418"/>
                    <a:pt x="436" y="421"/>
                    <a:pt x="439" y="415"/>
                  </a:cubicBezTo>
                  <a:cubicBezTo>
                    <a:pt x="439" y="397"/>
                    <a:pt x="442" y="394"/>
                    <a:pt x="447" y="381"/>
                  </a:cubicBezTo>
                  <a:cubicBezTo>
                    <a:pt x="447" y="378"/>
                    <a:pt x="450" y="378"/>
                    <a:pt x="450" y="376"/>
                  </a:cubicBezTo>
                  <a:cubicBezTo>
                    <a:pt x="450" y="376"/>
                    <a:pt x="452" y="357"/>
                    <a:pt x="460" y="355"/>
                  </a:cubicBezTo>
                  <a:cubicBezTo>
                    <a:pt x="457" y="357"/>
                    <a:pt x="457" y="359"/>
                    <a:pt x="457" y="362"/>
                  </a:cubicBezTo>
                  <a:cubicBezTo>
                    <a:pt x="457" y="364"/>
                    <a:pt x="457" y="370"/>
                    <a:pt x="457" y="376"/>
                  </a:cubicBezTo>
                  <a:cubicBezTo>
                    <a:pt x="457" y="381"/>
                    <a:pt x="457" y="386"/>
                    <a:pt x="460" y="394"/>
                  </a:cubicBezTo>
                  <a:cubicBezTo>
                    <a:pt x="463" y="402"/>
                    <a:pt x="465" y="410"/>
                    <a:pt x="468" y="418"/>
                  </a:cubicBezTo>
                  <a:lnTo>
                    <a:pt x="468" y="418"/>
                  </a:lnTo>
                  <a:cubicBezTo>
                    <a:pt x="468" y="423"/>
                    <a:pt x="471" y="426"/>
                    <a:pt x="473" y="431"/>
                  </a:cubicBezTo>
                  <a:cubicBezTo>
                    <a:pt x="473" y="434"/>
                    <a:pt x="471" y="437"/>
                    <a:pt x="471" y="439"/>
                  </a:cubicBezTo>
                  <a:cubicBezTo>
                    <a:pt x="463" y="447"/>
                    <a:pt x="450" y="455"/>
                    <a:pt x="450" y="463"/>
                  </a:cubicBezTo>
                  <a:lnTo>
                    <a:pt x="450" y="463"/>
                  </a:lnTo>
                  <a:cubicBezTo>
                    <a:pt x="442" y="463"/>
                    <a:pt x="436" y="468"/>
                    <a:pt x="434" y="474"/>
                  </a:cubicBezTo>
                  <a:close/>
                  <a:moveTo>
                    <a:pt x="270" y="392"/>
                  </a:moveTo>
                  <a:cubicBezTo>
                    <a:pt x="267" y="392"/>
                    <a:pt x="267" y="392"/>
                    <a:pt x="270" y="392"/>
                  </a:cubicBezTo>
                  <a:close/>
                  <a:moveTo>
                    <a:pt x="209" y="722"/>
                  </a:moveTo>
                  <a:cubicBezTo>
                    <a:pt x="209" y="722"/>
                    <a:pt x="209" y="720"/>
                    <a:pt x="209" y="722"/>
                  </a:cubicBezTo>
                  <a:close/>
                  <a:moveTo>
                    <a:pt x="378" y="717"/>
                  </a:moveTo>
                  <a:cubicBezTo>
                    <a:pt x="378" y="717"/>
                    <a:pt x="378" y="714"/>
                    <a:pt x="378" y="717"/>
                  </a:cubicBezTo>
                  <a:close/>
                  <a:moveTo>
                    <a:pt x="63" y="791"/>
                  </a:moveTo>
                  <a:lnTo>
                    <a:pt x="63" y="791"/>
                  </a:lnTo>
                  <a:cubicBezTo>
                    <a:pt x="61" y="788"/>
                    <a:pt x="58" y="788"/>
                    <a:pt x="55" y="791"/>
                  </a:cubicBezTo>
                  <a:cubicBezTo>
                    <a:pt x="58" y="788"/>
                    <a:pt x="55" y="786"/>
                    <a:pt x="63" y="791"/>
                  </a:cubicBezTo>
                  <a:close/>
                  <a:moveTo>
                    <a:pt x="53" y="796"/>
                  </a:moveTo>
                  <a:cubicBezTo>
                    <a:pt x="50" y="796"/>
                    <a:pt x="50" y="794"/>
                    <a:pt x="53" y="796"/>
                  </a:cubicBezTo>
                  <a:close/>
                  <a:moveTo>
                    <a:pt x="336" y="754"/>
                  </a:moveTo>
                  <a:cubicBezTo>
                    <a:pt x="336" y="754"/>
                    <a:pt x="336" y="751"/>
                    <a:pt x="336" y="754"/>
                  </a:cubicBezTo>
                  <a:close/>
                  <a:moveTo>
                    <a:pt x="304" y="767"/>
                  </a:moveTo>
                  <a:lnTo>
                    <a:pt x="301" y="765"/>
                  </a:lnTo>
                  <a:lnTo>
                    <a:pt x="304" y="762"/>
                  </a:lnTo>
                  <a:cubicBezTo>
                    <a:pt x="301" y="765"/>
                    <a:pt x="304" y="765"/>
                    <a:pt x="304" y="767"/>
                  </a:cubicBezTo>
                  <a:close/>
                  <a:moveTo>
                    <a:pt x="325" y="783"/>
                  </a:moveTo>
                  <a:cubicBezTo>
                    <a:pt x="317" y="783"/>
                    <a:pt x="312" y="783"/>
                    <a:pt x="307" y="783"/>
                  </a:cubicBezTo>
                  <a:lnTo>
                    <a:pt x="304" y="786"/>
                  </a:lnTo>
                  <a:lnTo>
                    <a:pt x="304" y="783"/>
                  </a:lnTo>
                  <a:cubicBezTo>
                    <a:pt x="293" y="783"/>
                    <a:pt x="285" y="783"/>
                    <a:pt x="275" y="783"/>
                  </a:cubicBezTo>
                  <a:cubicBezTo>
                    <a:pt x="278" y="780"/>
                    <a:pt x="280" y="778"/>
                    <a:pt x="283" y="778"/>
                  </a:cubicBezTo>
                  <a:cubicBezTo>
                    <a:pt x="280" y="775"/>
                    <a:pt x="280" y="775"/>
                    <a:pt x="280" y="773"/>
                  </a:cubicBezTo>
                  <a:cubicBezTo>
                    <a:pt x="280" y="773"/>
                    <a:pt x="283" y="775"/>
                    <a:pt x="285" y="775"/>
                  </a:cubicBezTo>
                  <a:cubicBezTo>
                    <a:pt x="285" y="775"/>
                    <a:pt x="288" y="773"/>
                    <a:pt x="291" y="773"/>
                  </a:cubicBezTo>
                  <a:cubicBezTo>
                    <a:pt x="293" y="770"/>
                    <a:pt x="296" y="767"/>
                    <a:pt x="304" y="765"/>
                  </a:cubicBezTo>
                  <a:cubicBezTo>
                    <a:pt x="309" y="759"/>
                    <a:pt x="312" y="759"/>
                    <a:pt x="320" y="757"/>
                  </a:cubicBezTo>
                  <a:cubicBezTo>
                    <a:pt x="323" y="754"/>
                    <a:pt x="323" y="751"/>
                    <a:pt x="328" y="749"/>
                  </a:cubicBezTo>
                  <a:lnTo>
                    <a:pt x="330" y="749"/>
                  </a:lnTo>
                  <a:cubicBezTo>
                    <a:pt x="333" y="757"/>
                    <a:pt x="333" y="767"/>
                    <a:pt x="336" y="775"/>
                  </a:cubicBezTo>
                  <a:cubicBezTo>
                    <a:pt x="333" y="783"/>
                    <a:pt x="328" y="783"/>
                    <a:pt x="325" y="783"/>
                  </a:cubicBezTo>
                  <a:close/>
                  <a:moveTo>
                    <a:pt x="336" y="786"/>
                  </a:moveTo>
                  <a:cubicBezTo>
                    <a:pt x="336" y="783"/>
                    <a:pt x="336" y="783"/>
                    <a:pt x="338" y="780"/>
                  </a:cubicBezTo>
                  <a:lnTo>
                    <a:pt x="341" y="778"/>
                  </a:lnTo>
                  <a:cubicBezTo>
                    <a:pt x="338" y="780"/>
                    <a:pt x="336" y="783"/>
                    <a:pt x="336" y="786"/>
                  </a:cubicBezTo>
                  <a:close/>
                  <a:moveTo>
                    <a:pt x="381" y="780"/>
                  </a:moveTo>
                  <a:cubicBezTo>
                    <a:pt x="378" y="780"/>
                    <a:pt x="378" y="778"/>
                    <a:pt x="381" y="780"/>
                  </a:cubicBezTo>
                  <a:close/>
                  <a:moveTo>
                    <a:pt x="256" y="815"/>
                  </a:moveTo>
                  <a:lnTo>
                    <a:pt x="256" y="815"/>
                  </a:lnTo>
                  <a:cubicBezTo>
                    <a:pt x="256" y="812"/>
                    <a:pt x="256" y="812"/>
                    <a:pt x="259" y="812"/>
                  </a:cubicBezTo>
                  <a:cubicBezTo>
                    <a:pt x="259" y="815"/>
                    <a:pt x="256" y="815"/>
                    <a:pt x="256" y="815"/>
                  </a:cubicBezTo>
                  <a:close/>
                  <a:moveTo>
                    <a:pt x="410" y="836"/>
                  </a:moveTo>
                  <a:cubicBezTo>
                    <a:pt x="407" y="833"/>
                    <a:pt x="407" y="833"/>
                    <a:pt x="410" y="836"/>
                  </a:cubicBezTo>
                  <a:close/>
                  <a:moveTo>
                    <a:pt x="100" y="900"/>
                  </a:moveTo>
                  <a:cubicBezTo>
                    <a:pt x="98" y="897"/>
                    <a:pt x="98" y="897"/>
                    <a:pt x="100" y="900"/>
                  </a:cubicBezTo>
                  <a:close/>
                  <a:moveTo>
                    <a:pt x="301" y="397"/>
                  </a:moveTo>
                  <a:cubicBezTo>
                    <a:pt x="301" y="397"/>
                    <a:pt x="304" y="397"/>
                    <a:pt x="301" y="397"/>
                  </a:cubicBezTo>
                  <a:close/>
                  <a:moveTo>
                    <a:pt x="399" y="384"/>
                  </a:moveTo>
                  <a:cubicBezTo>
                    <a:pt x="397" y="384"/>
                    <a:pt x="397" y="384"/>
                    <a:pt x="399" y="384"/>
                  </a:cubicBezTo>
                  <a:close/>
                  <a:moveTo>
                    <a:pt x="278" y="450"/>
                  </a:moveTo>
                  <a:lnTo>
                    <a:pt x="278" y="450"/>
                  </a:lnTo>
                  <a:cubicBezTo>
                    <a:pt x="275" y="447"/>
                    <a:pt x="275" y="447"/>
                    <a:pt x="272" y="447"/>
                  </a:cubicBezTo>
                  <a:cubicBezTo>
                    <a:pt x="275" y="447"/>
                    <a:pt x="275" y="447"/>
                    <a:pt x="278" y="450"/>
                  </a:cubicBezTo>
                  <a:close/>
                  <a:moveTo>
                    <a:pt x="222" y="474"/>
                  </a:moveTo>
                  <a:cubicBezTo>
                    <a:pt x="222" y="471"/>
                    <a:pt x="222" y="471"/>
                    <a:pt x="222" y="474"/>
                  </a:cubicBezTo>
                  <a:lnTo>
                    <a:pt x="225" y="471"/>
                  </a:lnTo>
                  <a:lnTo>
                    <a:pt x="222" y="474"/>
                  </a:lnTo>
                  <a:close/>
                  <a:moveTo>
                    <a:pt x="145" y="503"/>
                  </a:moveTo>
                  <a:cubicBezTo>
                    <a:pt x="145" y="497"/>
                    <a:pt x="145" y="497"/>
                    <a:pt x="148" y="497"/>
                  </a:cubicBezTo>
                  <a:cubicBezTo>
                    <a:pt x="148" y="497"/>
                    <a:pt x="145" y="500"/>
                    <a:pt x="145" y="503"/>
                  </a:cubicBezTo>
                  <a:close/>
                  <a:moveTo>
                    <a:pt x="391" y="508"/>
                  </a:moveTo>
                  <a:cubicBezTo>
                    <a:pt x="386" y="505"/>
                    <a:pt x="383" y="508"/>
                    <a:pt x="383" y="508"/>
                  </a:cubicBezTo>
                  <a:lnTo>
                    <a:pt x="383" y="508"/>
                  </a:lnTo>
                  <a:cubicBezTo>
                    <a:pt x="381" y="508"/>
                    <a:pt x="377" y="508"/>
                    <a:pt x="375" y="508"/>
                  </a:cubicBezTo>
                  <a:cubicBezTo>
                    <a:pt x="372" y="508"/>
                    <a:pt x="373" y="508"/>
                    <a:pt x="370" y="508"/>
                  </a:cubicBezTo>
                  <a:lnTo>
                    <a:pt x="370" y="508"/>
                  </a:lnTo>
                  <a:cubicBezTo>
                    <a:pt x="368" y="508"/>
                    <a:pt x="365" y="505"/>
                    <a:pt x="365" y="508"/>
                  </a:cubicBezTo>
                  <a:cubicBezTo>
                    <a:pt x="362" y="508"/>
                    <a:pt x="362" y="508"/>
                    <a:pt x="360" y="508"/>
                  </a:cubicBezTo>
                  <a:lnTo>
                    <a:pt x="362" y="511"/>
                  </a:lnTo>
                  <a:lnTo>
                    <a:pt x="360" y="511"/>
                  </a:lnTo>
                  <a:cubicBezTo>
                    <a:pt x="357" y="508"/>
                    <a:pt x="357" y="508"/>
                    <a:pt x="354" y="508"/>
                  </a:cubicBezTo>
                  <a:lnTo>
                    <a:pt x="352" y="511"/>
                  </a:lnTo>
                  <a:lnTo>
                    <a:pt x="349" y="508"/>
                  </a:lnTo>
                  <a:lnTo>
                    <a:pt x="349" y="508"/>
                  </a:lnTo>
                  <a:cubicBezTo>
                    <a:pt x="349" y="500"/>
                    <a:pt x="344" y="479"/>
                    <a:pt x="354" y="476"/>
                  </a:cubicBezTo>
                  <a:cubicBezTo>
                    <a:pt x="354" y="474"/>
                    <a:pt x="357" y="474"/>
                    <a:pt x="357" y="471"/>
                  </a:cubicBezTo>
                  <a:cubicBezTo>
                    <a:pt x="360" y="468"/>
                    <a:pt x="360" y="466"/>
                    <a:pt x="362" y="463"/>
                  </a:cubicBezTo>
                  <a:cubicBezTo>
                    <a:pt x="368" y="463"/>
                    <a:pt x="365" y="471"/>
                    <a:pt x="368" y="471"/>
                  </a:cubicBezTo>
                  <a:lnTo>
                    <a:pt x="368" y="474"/>
                  </a:lnTo>
                  <a:cubicBezTo>
                    <a:pt x="373" y="474"/>
                    <a:pt x="373" y="484"/>
                    <a:pt x="383" y="487"/>
                  </a:cubicBezTo>
                  <a:cubicBezTo>
                    <a:pt x="386" y="487"/>
                    <a:pt x="389" y="489"/>
                    <a:pt x="394" y="492"/>
                  </a:cubicBezTo>
                  <a:cubicBezTo>
                    <a:pt x="397" y="492"/>
                    <a:pt x="402" y="492"/>
                    <a:pt x="407" y="492"/>
                  </a:cubicBezTo>
                  <a:cubicBezTo>
                    <a:pt x="407" y="492"/>
                    <a:pt x="410" y="489"/>
                    <a:pt x="412" y="489"/>
                  </a:cubicBezTo>
                  <a:cubicBezTo>
                    <a:pt x="405" y="495"/>
                    <a:pt x="399" y="500"/>
                    <a:pt x="391" y="508"/>
                  </a:cubicBezTo>
                  <a:close/>
                  <a:moveTo>
                    <a:pt x="455" y="505"/>
                  </a:moveTo>
                  <a:lnTo>
                    <a:pt x="452" y="503"/>
                  </a:lnTo>
                  <a:cubicBezTo>
                    <a:pt x="452" y="503"/>
                    <a:pt x="455" y="503"/>
                    <a:pt x="455" y="505"/>
                  </a:cubicBezTo>
                  <a:close/>
                  <a:moveTo>
                    <a:pt x="452" y="508"/>
                  </a:moveTo>
                  <a:cubicBezTo>
                    <a:pt x="452" y="505"/>
                    <a:pt x="426" y="484"/>
                    <a:pt x="452" y="508"/>
                  </a:cubicBezTo>
                  <a:close/>
                  <a:moveTo>
                    <a:pt x="357" y="534"/>
                  </a:moveTo>
                  <a:cubicBezTo>
                    <a:pt x="354" y="532"/>
                    <a:pt x="354" y="529"/>
                    <a:pt x="354" y="529"/>
                  </a:cubicBezTo>
                  <a:cubicBezTo>
                    <a:pt x="354" y="529"/>
                    <a:pt x="354" y="527"/>
                    <a:pt x="357" y="527"/>
                  </a:cubicBezTo>
                  <a:lnTo>
                    <a:pt x="360" y="529"/>
                  </a:lnTo>
                  <a:lnTo>
                    <a:pt x="357" y="529"/>
                  </a:lnTo>
                  <a:cubicBezTo>
                    <a:pt x="357" y="529"/>
                    <a:pt x="360" y="532"/>
                    <a:pt x="362" y="532"/>
                  </a:cubicBezTo>
                  <a:cubicBezTo>
                    <a:pt x="360" y="532"/>
                    <a:pt x="357" y="532"/>
                    <a:pt x="357" y="534"/>
                  </a:cubicBezTo>
                  <a:close/>
                  <a:moveTo>
                    <a:pt x="309" y="542"/>
                  </a:moveTo>
                  <a:cubicBezTo>
                    <a:pt x="309" y="542"/>
                    <a:pt x="309" y="540"/>
                    <a:pt x="309" y="542"/>
                  </a:cubicBezTo>
                  <a:close/>
                  <a:moveTo>
                    <a:pt x="481" y="553"/>
                  </a:moveTo>
                  <a:cubicBezTo>
                    <a:pt x="481" y="550"/>
                    <a:pt x="484" y="550"/>
                    <a:pt x="484" y="548"/>
                  </a:cubicBezTo>
                  <a:cubicBezTo>
                    <a:pt x="484" y="548"/>
                    <a:pt x="484" y="550"/>
                    <a:pt x="481" y="553"/>
                  </a:cubicBezTo>
                  <a:close/>
                  <a:moveTo>
                    <a:pt x="296" y="582"/>
                  </a:moveTo>
                  <a:cubicBezTo>
                    <a:pt x="293" y="579"/>
                    <a:pt x="291" y="579"/>
                    <a:pt x="288" y="577"/>
                  </a:cubicBezTo>
                  <a:cubicBezTo>
                    <a:pt x="288" y="577"/>
                    <a:pt x="291" y="577"/>
                    <a:pt x="293" y="577"/>
                  </a:cubicBezTo>
                  <a:cubicBezTo>
                    <a:pt x="296" y="571"/>
                    <a:pt x="299" y="566"/>
                    <a:pt x="304" y="561"/>
                  </a:cubicBezTo>
                  <a:cubicBezTo>
                    <a:pt x="304" y="558"/>
                    <a:pt x="307" y="556"/>
                    <a:pt x="307" y="553"/>
                  </a:cubicBezTo>
                  <a:lnTo>
                    <a:pt x="309" y="550"/>
                  </a:lnTo>
                  <a:cubicBezTo>
                    <a:pt x="309" y="553"/>
                    <a:pt x="309" y="558"/>
                    <a:pt x="309" y="561"/>
                  </a:cubicBezTo>
                  <a:cubicBezTo>
                    <a:pt x="309" y="564"/>
                    <a:pt x="307" y="566"/>
                    <a:pt x="307" y="569"/>
                  </a:cubicBezTo>
                  <a:cubicBezTo>
                    <a:pt x="301" y="574"/>
                    <a:pt x="299" y="577"/>
                    <a:pt x="296" y="582"/>
                  </a:cubicBezTo>
                  <a:close/>
                  <a:moveTo>
                    <a:pt x="362" y="574"/>
                  </a:moveTo>
                  <a:lnTo>
                    <a:pt x="360" y="571"/>
                  </a:lnTo>
                  <a:cubicBezTo>
                    <a:pt x="360" y="569"/>
                    <a:pt x="360" y="569"/>
                    <a:pt x="362" y="566"/>
                  </a:cubicBezTo>
                  <a:cubicBezTo>
                    <a:pt x="373" y="556"/>
                    <a:pt x="386" y="542"/>
                    <a:pt x="402" y="537"/>
                  </a:cubicBezTo>
                  <a:cubicBezTo>
                    <a:pt x="405" y="534"/>
                    <a:pt x="407" y="534"/>
                    <a:pt x="410" y="532"/>
                  </a:cubicBezTo>
                  <a:cubicBezTo>
                    <a:pt x="410" y="529"/>
                    <a:pt x="412" y="529"/>
                    <a:pt x="412" y="532"/>
                  </a:cubicBezTo>
                  <a:cubicBezTo>
                    <a:pt x="418" y="532"/>
                    <a:pt x="423" y="529"/>
                    <a:pt x="428" y="529"/>
                  </a:cubicBezTo>
                  <a:lnTo>
                    <a:pt x="431" y="529"/>
                  </a:lnTo>
                  <a:cubicBezTo>
                    <a:pt x="428" y="532"/>
                    <a:pt x="426" y="532"/>
                    <a:pt x="423" y="534"/>
                  </a:cubicBezTo>
                  <a:lnTo>
                    <a:pt x="420" y="537"/>
                  </a:lnTo>
                  <a:lnTo>
                    <a:pt x="420" y="537"/>
                  </a:lnTo>
                  <a:lnTo>
                    <a:pt x="420" y="534"/>
                  </a:lnTo>
                  <a:cubicBezTo>
                    <a:pt x="412" y="540"/>
                    <a:pt x="402" y="548"/>
                    <a:pt x="394" y="553"/>
                  </a:cubicBezTo>
                  <a:lnTo>
                    <a:pt x="391" y="553"/>
                  </a:lnTo>
                  <a:cubicBezTo>
                    <a:pt x="389" y="556"/>
                    <a:pt x="386" y="556"/>
                    <a:pt x="381" y="558"/>
                  </a:cubicBezTo>
                  <a:cubicBezTo>
                    <a:pt x="378" y="558"/>
                    <a:pt x="375" y="558"/>
                    <a:pt x="375" y="561"/>
                  </a:cubicBezTo>
                  <a:cubicBezTo>
                    <a:pt x="373" y="564"/>
                    <a:pt x="370" y="564"/>
                    <a:pt x="365" y="566"/>
                  </a:cubicBezTo>
                  <a:cubicBezTo>
                    <a:pt x="365" y="569"/>
                    <a:pt x="362" y="571"/>
                    <a:pt x="362" y="574"/>
                  </a:cubicBezTo>
                  <a:close/>
                  <a:moveTo>
                    <a:pt x="230" y="601"/>
                  </a:moveTo>
                  <a:cubicBezTo>
                    <a:pt x="227" y="593"/>
                    <a:pt x="235" y="590"/>
                    <a:pt x="235" y="587"/>
                  </a:cubicBezTo>
                  <a:cubicBezTo>
                    <a:pt x="238" y="585"/>
                    <a:pt x="238" y="582"/>
                    <a:pt x="241" y="579"/>
                  </a:cubicBezTo>
                  <a:cubicBezTo>
                    <a:pt x="241" y="577"/>
                    <a:pt x="243" y="577"/>
                    <a:pt x="243" y="574"/>
                  </a:cubicBezTo>
                  <a:cubicBezTo>
                    <a:pt x="243" y="574"/>
                    <a:pt x="246" y="571"/>
                    <a:pt x="248" y="571"/>
                  </a:cubicBezTo>
                  <a:cubicBezTo>
                    <a:pt x="248" y="569"/>
                    <a:pt x="251" y="566"/>
                    <a:pt x="254" y="564"/>
                  </a:cubicBezTo>
                  <a:lnTo>
                    <a:pt x="254" y="564"/>
                  </a:lnTo>
                  <a:cubicBezTo>
                    <a:pt x="254" y="561"/>
                    <a:pt x="256" y="561"/>
                    <a:pt x="256" y="558"/>
                  </a:cubicBezTo>
                  <a:lnTo>
                    <a:pt x="256" y="556"/>
                  </a:lnTo>
                  <a:cubicBezTo>
                    <a:pt x="256" y="556"/>
                    <a:pt x="259" y="553"/>
                    <a:pt x="259" y="550"/>
                  </a:cubicBezTo>
                  <a:cubicBezTo>
                    <a:pt x="259" y="542"/>
                    <a:pt x="259" y="548"/>
                    <a:pt x="264" y="545"/>
                  </a:cubicBezTo>
                  <a:cubicBezTo>
                    <a:pt x="264" y="542"/>
                    <a:pt x="267" y="542"/>
                    <a:pt x="267" y="540"/>
                  </a:cubicBezTo>
                  <a:cubicBezTo>
                    <a:pt x="267" y="540"/>
                    <a:pt x="270" y="537"/>
                    <a:pt x="272" y="534"/>
                  </a:cubicBezTo>
                  <a:lnTo>
                    <a:pt x="272" y="532"/>
                  </a:lnTo>
                  <a:cubicBezTo>
                    <a:pt x="275" y="529"/>
                    <a:pt x="275" y="527"/>
                    <a:pt x="278" y="524"/>
                  </a:cubicBezTo>
                  <a:cubicBezTo>
                    <a:pt x="280" y="521"/>
                    <a:pt x="280" y="519"/>
                    <a:pt x="283" y="516"/>
                  </a:cubicBezTo>
                  <a:cubicBezTo>
                    <a:pt x="283" y="513"/>
                    <a:pt x="285" y="513"/>
                    <a:pt x="285" y="511"/>
                  </a:cubicBezTo>
                  <a:lnTo>
                    <a:pt x="288" y="508"/>
                  </a:lnTo>
                  <a:cubicBezTo>
                    <a:pt x="288" y="505"/>
                    <a:pt x="291" y="503"/>
                    <a:pt x="291" y="500"/>
                  </a:cubicBezTo>
                  <a:cubicBezTo>
                    <a:pt x="296" y="500"/>
                    <a:pt x="291" y="492"/>
                    <a:pt x="299" y="489"/>
                  </a:cubicBezTo>
                  <a:lnTo>
                    <a:pt x="299" y="492"/>
                  </a:lnTo>
                  <a:cubicBezTo>
                    <a:pt x="291" y="503"/>
                    <a:pt x="285" y="513"/>
                    <a:pt x="280" y="524"/>
                  </a:cubicBezTo>
                  <a:cubicBezTo>
                    <a:pt x="278" y="527"/>
                    <a:pt x="278" y="529"/>
                    <a:pt x="275" y="532"/>
                  </a:cubicBezTo>
                  <a:cubicBezTo>
                    <a:pt x="272" y="534"/>
                    <a:pt x="272" y="537"/>
                    <a:pt x="272" y="540"/>
                  </a:cubicBezTo>
                  <a:cubicBezTo>
                    <a:pt x="270" y="542"/>
                    <a:pt x="267" y="548"/>
                    <a:pt x="264" y="550"/>
                  </a:cubicBezTo>
                  <a:cubicBezTo>
                    <a:pt x="262" y="556"/>
                    <a:pt x="256" y="561"/>
                    <a:pt x="254" y="566"/>
                  </a:cubicBezTo>
                  <a:cubicBezTo>
                    <a:pt x="246" y="574"/>
                    <a:pt x="238" y="582"/>
                    <a:pt x="233" y="593"/>
                  </a:cubicBezTo>
                  <a:cubicBezTo>
                    <a:pt x="233" y="598"/>
                    <a:pt x="230" y="598"/>
                    <a:pt x="230" y="601"/>
                  </a:cubicBezTo>
                  <a:close/>
                  <a:moveTo>
                    <a:pt x="317" y="606"/>
                  </a:moveTo>
                  <a:cubicBezTo>
                    <a:pt x="317" y="603"/>
                    <a:pt x="315" y="603"/>
                    <a:pt x="317" y="606"/>
                  </a:cubicBezTo>
                  <a:close/>
                  <a:moveTo>
                    <a:pt x="299" y="611"/>
                  </a:moveTo>
                  <a:cubicBezTo>
                    <a:pt x="299" y="609"/>
                    <a:pt x="301" y="609"/>
                    <a:pt x="301" y="606"/>
                  </a:cubicBezTo>
                  <a:cubicBezTo>
                    <a:pt x="304" y="603"/>
                    <a:pt x="307" y="603"/>
                    <a:pt x="312" y="603"/>
                  </a:cubicBezTo>
                  <a:cubicBezTo>
                    <a:pt x="309" y="606"/>
                    <a:pt x="307" y="609"/>
                    <a:pt x="304" y="611"/>
                  </a:cubicBezTo>
                  <a:cubicBezTo>
                    <a:pt x="301" y="611"/>
                    <a:pt x="301" y="611"/>
                    <a:pt x="299" y="611"/>
                  </a:cubicBezTo>
                  <a:close/>
                  <a:moveTo>
                    <a:pt x="291" y="616"/>
                  </a:moveTo>
                  <a:lnTo>
                    <a:pt x="293" y="614"/>
                  </a:lnTo>
                  <a:lnTo>
                    <a:pt x="291" y="616"/>
                  </a:lnTo>
                  <a:close/>
                  <a:moveTo>
                    <a:pt x="285" y="619"/>
                  </a:moveTo>
                  <a:cubicBezTo>
                    <a:pt x="285" y="619"/>
                    <a:pt x="288" y="616"/>
                    <a:pt x="291" y="616"/>
                  </a:cubicBezTo>
                  <a:cubicBezTo>
                    <a:pt x="288" y="616"/>
                    <a:pt x="285" y="616"/>
                    <a:pt x="285" y="619"/>
                  </a:cubicBezTo>
                  <a:close/>
                  <a:moveTo>
                    <a:pt x="275" y="624"/>
                  </a:moveTo>
                  <a:lnTo>
                    <a:pt x="278" y="622"/>
                  </a:lnTo>
                  <a:cubicBezTo>
                    <a:pt x="275" y="622"/>
                    <a:pt x="275" y="624"/>
                    <a:pt x="275" y="624"/>
                  </a:cubicBezTo>
                  <a:close/>
                  <a:moveTo>
                    <a:pt x="360" y="619"/>
                  </a:moveTo>
                  <a:cubicBezTo>
                    <a:pt x="360" y="619"/>
                    <a:pt x="357" y="616"/>
                    <a:pt x="360" y="619"/>
                  </a:cubicBezTo>
                  <a:close/>
                  <a:moveTo>
                    <a:pt x="248" y="643"/>
                  </a:moveTo>
                  <a:lnTo>
                    <a:pt x="248" y="643"/>
                  </a:lnTo>
                  <a:close/>
                  <a:moveTo>
                    <a:pt x="254" y="646"/>
                  </a:moveTo>
                  <a:cubicBezTo>
                    <a:pt x="251" y="643"/>
                    <a:pt x="251" y="640"/>
                    <a:pt x="251" y="640"/>
                  </a:cubicBezTo>
                  <a:cubicBezTo>
                    <a:pt x="254" y="638"/>
                    <a:pt x="256" y="635"/>
                    <a:pt x="259" y="632"/>
                  </a:cubicBezTo>
                  <a:lnTo>
                    <a:pt x="262" y="635"/>
                  </a:lnTo>
                  <a:cubicBezTo>
                    <a:pt x="264" y="632"/>
                    <a:pt x="259" y="630"/>
                    <a:pt x="267" y="630"/>
                  </a:cubicBezTo>
                  <a:cubicBezTo>
                    <a:pt x="264" y="632"/>
                    <a:pt x="262" y="635"/>
                    <a:pt x="262" y="640"/>
                  </a:cubicBezTo>
                  <a:lnTo>
                    <a:pt x="259" y="638"/>
                  </a:lnTo>
                  <a:cubicBezTo>
                    <a:pt x="259" y="638"/>
                    <a:pt x="256" y="640"/>
                    <a:pt x="256" y="643"/>
                  </a:cubicBezTo>
                  <a:cubicBezTo>
                    <a:pt x="256" y="643"/>
                    <a:pt x="254" y="643"/>
                    <a:pt x="254" y="646"/>
                  </a:cubicBezTo>
                  <a:close/>
                  <a:moveTo>
                    <a:pt x="405" y="341"/>
                  </a:moveTo>
                  <a:cubicBezTo>
                    <a:pt x="407" y="339"/>
                    <a:pt x="410" y="336"/>
                    <a:pt x="412" y="333"/>
                  </a:cubicBezTo>
                  <a:cubicBezTo>
                    <a:pt x="412" y="331"/>
                    <a:pt x="412" y="328"/>
                    <a:pt x="415" y="325"/>
                  </a:cubicBezTo>
                  <a:cubicBezTo>
                    <a:pt x="412" y="318"/>
                    <a:pt x="420" y="318"/>
                    <a:pt x="420" y="310"/>
                  </a:cubicBezTo>
                  <a:lnTo>
                    <a:pt x="423" y="307"/>
                  </a:lnTo>
                  <a:cubicBezTo>
                    <a:pt x="426" y="302"/>
                    <a:pt x="428" y="296"/>
                    <a:pt x="434" y="294"/>
                  </a:cubicBezTo>
                  <a:cubicBezTo>
                    <a:pt x="436" y="291"/>
                    <a:pt x="439" y="286"/>
                    <a:pt x="444" y="283"/>
                  </a:cubicBezTo>
                  <a:cubicBezTo>
                    <a:pt x="444" y="278"/>
                    <a:pt x="447" y="278"/>
                    <a:pt x="450" y="275"/>
                  </a:cubicBezTo>
                  <a:lnTo>
                    <a:pt x="450" y="278"/>
                  </a:lnTo>
                  <a:cubicBezTo>
                    <a:pt x="455" y="273"/>
                    <a:pt x="460" y="270"/>
                    <a:pt x="468" y="265"/>
                  </a:cubicBezTo>
                  <a:cubicBezTo>
                    <a:pt x="473" y="262"/>
                    <a:pt x="479" y="259"/>
                    <a:pt x="484" y="257"/>
                  </a:cubicBezTo>
                  <a:lnTo>
                    <a:pt x="487" y="254"/>
                  </a:lnTo>
                  <a:lnTo>
                    <a:pt x="484" y="257"/>
                  </a:lnTo>
                  <a:cubicBezTo>
                    <a:pt x="489" y="254"/>
                    <a:pt x="497" y="254"/>
                    <a:pt x="502" y="251"/>
                  </a:cubicBezTo>
                  <a:cubicBezTo>
                    <a:pt x="508" y="246"/>
                    <a:pt x="513" y="243"/>
                    <a:pt x="521" y="241"/>
                  </a:cubicBezTo>
                  <a:cubicBezTo>
                    <a:pt x="524" y="238"/>
                    <a:pt x="524" y="235"/>
                    <a:pt x="529" y="233"/>
                  </a:cubicBezTo>
                  <a:cubicBezTo>
                    <a:pt x="529" y="230"/>
                    <a:pt x="532" y="228"/>
                    <a:pt x="532" y="228"/>
                  </a:cubicBezTo>
                  <a:cubicBezTo>
                    <a:pt x="532" y="222"/>
                    <a:pt x="534" y="216"/>
                    <a:pt x="534" y="214"/>
                  </a:cubicBezTo>
                  <a:cubicBezTo>
                    <a:pt x="534" y="211"/>
                    <a:pt x="534" y="206"/>
                    <a:pt x="532" y="204"/>
                  </a:cubicBezTo>
                  <a:cubicBezTo>
                    <a:pt x="529" y="201"/>
                    <a:pt x="526" y="198"/>
                    <a:pt x="524" y="196"/>
                  </a:cubicBezTo>
                  <a:cubicBezTo>
                    <a:pt x="521" y="191"/>
                    <a:pt x="510" y="188"/>
                    <a:pt x="510" y="185"/>
                  </a:cubicBezTo>
                  <a:lnTo>
                    <a:pt x="508" y="185"/>
                  </a:lnTo>
                  <a:cubicBezTo>
                    <a:pt x="505" y="183"/>
                    <a:pt x="502" y="183"/>
                    <a:pt x="502" y="183"/>
                  </a:cubicBezTo>
                  <a:lnTo>
                    <a:pt x="502" y="180"/>
                  </a:lnTo>
                  <a:lnTo>
                    <a:pt x="500" y="177"/>
                  </a:lnTo>
                  <a:cubicBezTo>
                    <a:pt x="497" y="172"/>
                    <a:pt x="494" y="169"/>
                    <a:pt x="492" y="164"/>
                  </a:cubicBezTo>
                  <a:lnTo>
                    <a:pt x="492" y="164"/>
                  </a:lnTo>
                  <a:lnTo>
                    <a:pt x="492" y="161"/>
                  </a:lnTo>
                  <a:lnTo>
                    <a:pt x="492" y="161"/>
                  </a:lnTo>
                  <a:cubicBezTo>
                    <a:pt x="489" y="159"/>
                    <a:pt x="489" y="156"/>
                    <a:pt x="489" y="156"/>
                  </a:cubicBezTo>
                  <a:lnTo>
                    <a:pt x="489" y="156"/>
                  </a:lnTo>
                  <a:lnTo>
                    <a:pt x="489" y="156"/>
                  </a:lnTo>
                  <a:cubicBezTo>
                    <a:pt x="492" y="153"/>
                    <a:pt x="497" y="151"/>
                    <a:pt x="500" y="148"/>
                  </a:cubicBezTo>
                  <a:cubicBezTo>
                    <a:pt x="500" y="146"/>
                    <a:pt x="500" y="146"/>
                    <a:pt x="502" y="143"/>
                  </a:cubicBezTo>
                  <a:cubicBezTo>
                    <a:pt x="505" y="143"/>
                    <a:pt x="508" y="143"/>
                    <a:pt x="510" y="143"/>
                  </a:cubicBezTo>
                  <a:cubicBezTo>
                    <a:pt x="513" y="140"/>
                    <a:pt x="516" y="138"/>
                    <a:pt x="518" y="135"/>
                  </a:cubicBezTo>
                  <a:lnTo>
                    <a:pt x="518" y="138"/>
                  </a:lnTo>
                  <a:lnTo>
                    <a:pt x="521" y="138"/>
                  </a:lnTo>
                  <a:lnTo>
                    <a:pt x="524" y="135"/>
                  </a:lnTo>
                  <a:cubicBezTo>
                    <a:pt x="529" y="132"/>
                    <a:pt x="526" y="130"/>
                    <a:pt x="534" y="130"/>
                  </a:cubicBezTo>
                  <a:cubicBezTo>
                    <a:pt x="534" y="130"/>
                    <a:pt x="537" y="127"/>
                    <a:pt x="539" y="127"/>
                  </a:cubicBezTo>
                  <a:cubicBezTo>
                    <a:pt x="539" y="127"/>
                    <a:pt x="542" y="127"/>
                    <a:pt x="545" y="127"/>
                  </a:cubicBezTo>
                  <a:cubicBezTo>
                    <a:pt x="545" y="127"/>
                    <a:pt x="547" y="124"/>
                    <a:pt x="550" y="124"/>
                  </a:cubicBezTo>
                  <a:cubicBezTo>
                    <a:pt x="553" y="122"/>
                    <a:pt x="553" y="119"/>
                    <a:pt x="555" y="116"/>
                  </a:cubicBezTo>
                  <a:cubicBezTo>
                    <a:pt x="555" y="116"/>
                    <a:pt x="555" y="119"/>
                    <a:pt x="555" y="122"/>
                  </a:cubicBezTo>
                  <a:cubicBezTo>
                    <a:pt x="558" y="119"/>
                    <a:pt x="561" y="116"/>
                    <a:pt x="563" y="114"/>
                  </a:cubicBezTo>
                  <a:cubicBezTo>
                    <a:pt x="563" y="111"/>
                    <a:pt x="563" y="106"/>
                    <a:pt x="563" y="103"/>
                  </a:cubicBezTo>
                  <a:cubicBezTo>
                    <a:pt x="561" y="101"/>
                    <a:pt x="555" y="98"/>
                    <a:pt x="553" y="95"/>
                  </a:cubicBezTo>
                  <a:cubicBezTo>
                    <a:pt x="553" y="93"/>
                    <a:pt x="553" y="87"/>
                    <a:pt x="553" y="87"/>
                  </a:cubicBezTo>
                  <a:cubicBezTo>
                    <a:pt x="550" y="87"/>
                    <a:pt x="550" y="85"/>
                    <a:pt x="547" y="85"/>
                  </a:cubicBezTo>
                  <a:lnTo>
                    <a:pt x="550" y="85"/>
                  </a:lnTo>
                  <a:lnTo>
                    <a:pt x="547" y="82"/>
                  </a:lnTo>
                  <a:cubicBezTo>
                    <a:pt x="545" y="82"/>
                    <a:pt x="545" y="79"/>
                    <a:pt x="542" y="79"/>
                  </a:cubicBezTo>
                  <a:cubicBezTo>
                    <a:pt x="542" y="79"/>
                    <a:pt x="539" y="79"/>
                    <a:pt x="539" y="82"/>
                  </a:cubicBezTo>
                  <a:cubicBezTo>
                    <a:pt x="534" y="85"/>
                    <a:pt x="526" y="87"/>
                    <a:pt x="521" y="90"/>
                  </a:cubicBezTo>
                  <a:lnTo>
                    <a:pt x="518" y="93"/>
                  </a:lnTo>
                  <a:cubicBezTo>
                    <a:pt x="513" y="93"/>
                    <a:pt x="510" y="93"/>
                    <a:pt x="513" y="95"/>
                  </a:cubicBezTo>
                  <a:cubicBezTo>
                    <a:pt x="510" y="95"/>
                    <a:pt x="510" y="98"/>
                    <a:pt x="508" y="98"/>
                  </a:cubicBezTo>
                  <a:cubicBezTo>
                    <a:pt x="505" y="98"/>
                    <a:pt x="502" y="101"/>
                    <a:pt x="497" y="101"/>
                  </a:cubicBezTo>
                  <a:lnTo>
                    <a:pt x="497" y="101"/>
                  </a:lnTo>
                  <a:cubicBezTo>
                    <a:pt x="494" y="103"/>
                    <a:pt x="492" y="103"/>
                    <a:pt x="489" y="106"/>
                  </a:cubicBezTo>
                  <a:cubicBezTo>
                    <a:pt x="487" y="103"/>
                    <a:pt x="484" y="106"/>
                    <a:pt x="484" y="109"/>
                  </a:cubicBezTo>
                  <a:cubicBezTo>
                    <a:pt x="479" y="111"/>
                    <a:pt x="473" y="111"/>
                    <a:pt x="471" y="116"/>
                  </a:cubicBezTo>
                  <a:lnTo>
                    <a:pt x="471" y="116"/>
                  </a:lnTo>
                  <a:cubicBezTo>
                    <a:pt x="468" y="119"/>
                    <a:pt x="468" y="119"/>
                    <a:pt x="468" y="122"/>
                  </a:cubicBezTo>
                  <a:cubicBezTo>
                    <a:pt x="468" y="116"/>
                    <a:pt x="468" y="116"/>
                    <a:pt x="471" y="116"/>
                  </a:cubicBezTo>
                  <a:lnTo>
                    <a:pt x="468" y="114"/>
                  </a:lnTo>
                  <a:cubicBezTo>
                    <a:pt x="465" y="111"/>
                    <a:pt x="465" y="111"/>
                    <a:pt x="463" y="111"/>
                  </a:cubicBezTo>
                  <a:cubicBezTo>
                    <a:pt x="460" y="111"/>
                    <a:pt x="460" y="109"/>
                    <a:pt x="457" y="109"/>
                  </a:cubicBezTo>
                  <a:cubicBezTo>
                    <a:pt x="452" y="109"/>
                    <a:pt x="450" y="109"/>
                    <a:pt x="447" y="106"/>
                  </a:cubicBezTo>
                  <a:cubicBezTo>
                    <a:pt x="442" y="106"/>
                    <a:pt x="439" y="109"/>
                    <a:pt x="434" y="109"/>
                  </a:cubicBezTo>
                  <a:cubicBezTo>
                    <a:pt x="420" y="116"/>
                    <a:pt x="423" y="111"/>
                    <a:pt x="420" y="124"/>
                  </a:cubicBezTo>
                  <a:lnTo>
                    <a:pt x="423" y="124"/>
                  </a:lnTo>
                  <a:cubicBezTo>
                    <a:pt x="420" y="127"/>
                    <a:pt x="418" y="130"/>
                    <a:pt x="415" y="132"/>
                  </a:cubicBezTo>
                  <a:cubicBezTo>
                    <a:pt x="415" y="135"/>
                    <a:pt x="412" y="138"/>
                    <a:pt x="412" y="140"/>
                  </a:cubicBezTo>
                  <a:lnTo>
                    <a:pt x="410" y="138"/>
                  </a:lnTo>
                  <a:cubicBezTo>
                    <a:pt x="412" y="132"/>
                    <a:pt x="412" y="127"/>
                    <a:pt x="415" y="124"/>
                  </a:cubicBezTo>
                  <a:lnTo>
                    <a:pt x="415" y="124"/>
                  </a:lnTo>
                  <a:cubicBezTo>
                    <a:pt x="418" y="116"/>
                    <a:pt x="420" y="111"/>
                    <a:pt x="423" y="103"/>
                  </a:cubicBezTo>
                  <a:cubicBezTo>
                    <a:pt x="426" y="98"/>
                    <a:pt x="431" y="93"/>
                    <a:pt x="436" y="87"/>
                  </a:cubicBezTo>
                  <a:lnTo>
                    <a:pt x="436" y="85"/>
                  </a:lnTo>
                  <a:cubicBezTo>
                    <a:pt x="439" y="82"/>
                    <a:pt x="444" y="77"/>
                    <a:pt x="447" y="74"/>
                  </a:cubicBezTo>
                  <a:cubicBezTo>
                    <a:pt x="450" y="66"/>
                    <a:pt x="455" y="61"/>
                    <a:pt x="457" y="53"/>
                  </a:cubicBezTo>
                  <a:cubicBezTo>
                    <a:pt x="457" y="48"/>
                    <a:pt x="455" y="45"/>
                    <a:pt x="455" y="40"/>
                  </a:cubicBezTo>
                  <a:lnTo>
                    <a:pt x="452" y="37"/>
                  </a:lnTo>
                  <a:cubicBezTo>
                    <a:pt x="450" y="34"/>
                    <a:pt x="444" y="32"/>
                    <a:pt x="444" y="29"/>
                  </a:cubicBezTo>
                  <a:cubicBezTo>
                    <a:pt x="442" y="26"/>
                    <a:pt x="439" y="26"/>
                    <a:pt x="436" y="24"/>
                  </a:cubicBezTo>
                  <a:cubicBezTo>
                    <a:pt x="431" y="24"/>
                    <a:pt x="428" y="24"/>
                    <a:pt x="426" y="21"/>
                  </a:cubicBezTo>
                  <a:cubicBezTo>
                    <a:pt x="423" y="19"/>
                    <a:pt x="418" y="19"/>
                    <a:pt x="415" y="19"/>
                  </a:cubicBezTo>
                  <a:cubicBezTo>
                    <a:pt x="412" y="16"/>
                    <a:pt x="412" y="16"/>
                    <a:pt x="410" y="16"/>
                  </a:cubicBezTo>
                  <a:cubicBezTo>
                    <a:pt x="410" y="16"/>
                    <a:pt x="407" y="16"/>
                    <a:pt x="407" y="19"/>
                  </a:cubicBezTo>
                  <a:cubicBezTo>
                    <a:pt x="405" y="16"/>
                    <a:pt x="402" y="16"/>
                    <a:pt x="402" y="13"/>
                  </a:cubicBezTo>
                  <a:cubicBezTo>
                    <a:pt x="399" y="11"/>
                    <a:pt x="397" y="11"/>
                    <a:pt x="394" y="8"/>
                  </a:cubicBezTo>
                  <a:cubicBezTo>
                    <a:pt x="391" y="5"/>
                    <a:pt x="389" y="5"/>
                    <a:pt x="389" y="5"/>
                  </a:cubicBezTo>
                  <a:lnTo>
                    <a:pt x="389" y="3"/>
                  </a:lnTo>
                  <a:cubicBezTo>
                    <a:pt x="386" y="3"/>
                    <a:pt x="383" y="0"/>
                    <a:pt x="381" y="3"/>
                  </a:cubicBezTo>
                  <a:cubicBezTo>
                    <a:pt x="373" y="8"/>
                    <a:pt x="378" y="3"/>
                    <a:pt x="375" y="13"/>
                  </a:cubicBezTo>
                  <a:cubicBezTo>
                    <a:pt x="375" y="19"/>
                    <a:pt x="378" y="24"/>
                    <a:pt x="378" y="29"/>
                  </a:cubicBezTo>
                  <a:cubicBezTo>
                    <a:pt x="378" y="29"/>
                    <a:pt x="381" y="26"/>
                    <a:pt x="383" y="26"/>
                  </a:cubicBezTo>
                  <a:cubicBezTo>
                    <a:pt x="378" y="32"/>
                    <a:pt x="378" y="29"/>
                    <a:pt x="378" y="37"/>
                  </a:cubicBezTo>
                  <a:cubicBezTo>
                    <a:pt x="378" y="37"/>
                    <a:pt x="375" y="40"/>
                    <a:pt x="375" y="42"/>
                  </a:cubicBezTo>
                  <a:cubicBezTo>
                    <a:pt x="375" y="48"/>
                    <a:pt x="373" y="53"/>
                    <a:pt x="373" y="61"/>
                  </a:cubicBezTo>
                  <a:cubicBezTo>
                    <a:pt x="370" y="64"/>
                    <a:pt x="370" y="69"/>
                    <a:pt x="370" y="71"/>
                  </a:cubicBezTo>
                  <a:cubicBezTo>
                    <a:pt x="368" y="74"/>
                    <a:pt x="368" y="77"/>
                    <a:pt x="365" y="79"/>
                  </a:cubicBezTo>
                  <a:cubicBezTo>
                    <a:pt x="365" y="82"/>
                    <a:pt x="365" y="87"/>
                    <a:pt x="362" y="90"/>
                  </a:cubicBezTo>
                  <a:cubicBezTo>
                    <a:pt x="360" y="93"/>
                    <a:pt x="360" y="98"/>
                    <a:pt x="360" y="101"/>
                  </a:cubicBezTo>
                  <a:cubicBezTo>
                    <a:pt x="357" y="103"/>
                    <a:pt x="357" y="106"/>
                    <a:pt x="354" y="109"/>
                  </a:cubicBezTo>
                  <a:cubicBezTo>
                    <a:pt x="352" y="114"/>
                    <a:pt x="349" y="119"/>
                    <a:pt x="346" y="124"/>
                  </a:cubicBezTo>
                  <a:cubicBezTo>
                    <a:pt x="346" y="124"/>
                    <a:pt x="346" y="127"/>
                    <a:pt x="346" y="130"/>
                  </a:cubicBezTo>
                  <a:lnTo>
                    <a:pt x="344" y="127"/>
                  </a:lnTo>
                  <a:cubicBezTo>
                    <a:pt x="344" y="127"/>
                    <a:pt x="341" y="130"/>
                    <a:pt x="341" y="132"/>
                  </a:cubicBezTo>
                  <a:cubicBezTo>
                    <a:pt x="338" y="140"/>
                    <a:pt x="336" y="148"/>
                    <a:pt x="333" y="153"/>
                  </a:cubicBezTo>
                  <a:cubicBezTo>
                    <a:pt x="333" y="156"/>
                    <a:pt x="336" y="159"/>
                    <a:pt x="336" y="161"/>
                  </a:cubicBezTo>
                  <a:cubicBezTo>
                    <a:pt x="330" y="156"/>
                    <a:pt x="336" y="164"/>
                    <a:pt x="338" y="167"/>
                  </a:cubicBezTo>
                  <a:lnTo>
                    <a:pt x="336" y="169"/>
                  </a:lnTo>
                  <a:cubicBezTo>
                    <a:pt x="333" y="167"/>
                    <a:pt x="333" y="167"/>
                    <a:pt x="330" y="167"/>
                  </a:cubicBezTo>
                  <a:cubicBezTo>
                    <a:pt x="330" y="169"/>
                    <a:pt x="328" y="172"/>
                    <a:pt x="328" y="175"/>
                  </a:cubicBezTo>
                  <a:cubicBezTo>
                    <a:pt x="330" y="177"/>
                    <a:pt x="325" y="185"/>
                    <a:pt x="336" y="191"/>
                  </a:cubicBezTo>
                  <a:lnTo>
                    <a:pt x="336" y="191"/>
                  </a:lnTo>
                  <a:lnTo>
                    <a:pt x="333" y="191"/>
                  </a:lnTo>
                  <a:cubicBezTo>
                    <a:pt x="333" y="196"/>
                    <a:pt x="336" y="201"/>
                    <a:pt x="341" y="206"/>
                  </a:cubicBezTo>
                  <a:cubicBezTo>
                    <a:pt x="344" y="206"/>
                    <a:pt x="346" y="206"/>
                    <a:pt x="349" y="206"/>
                  </a:cubicBezTo>
                  <a:lnTo>
                    <a:pt x="349" y="206"/>
                  </a:lnTo>
                  <a:cubicBezTo>
                    <a:pt x="349" y="206"/>
                    <a:pt x="352" y="209"/>
                    <a:pt x="354" y="209"/>
                  </a:cubicBezTo>
                  <a:lnTo>
                    <a:pt x="357" y="209"/>
                  </a:lnTo>
                  <a:cubicBezTo>
                    <a:pt x="357" y="209"/>
                    <a:pt x="360" y="212"/>
                    <a:pt x="362" y="212"/>
                  </a:cubicBezTo>
                  <a:cubicBezTo>
                    <a:pt x="365" y="212"/>
                    <a:pt x="370" y="212"/>
                    <a:pt x="375" y="212"/>
                  </a:cubicBezTo>
                  <a:lnTo>
                    <a:pt x="373" y="209"/>
                  </a:lnTo>
                  <a:lnTo>
                    <a:pt x="373" y="209"/>
                  </a:lnTo>
                  <a:cubicBezTo>
                    <a:pt x="373" y="209"/>
                    <a:pt x="375" y="212"/>
                    <a:pt x="375" y="214"/>
                  </a:cubicBezTo>
                  <a:cubicBezTo>
                    <a:pt x="378" y="214"/>
                    <a:pt x="381" y="214"/>
                    <a:pt x="383" y="214"/>
                  </a:cubicBezTo>
                  <a:lnTo>
                    <a:pt x="383" y="214"/>
                  </a:lnTo>
                  <a:cubicBezTo>
                    <a:pt x="389" y="212"/>
                    <a:pt x="391" y="212"/>
                    <a:pt x="397" y="212"/>
                  </a:cubicBezTo>
                  <a:cubicBezTo>
                    <a:pt x="397" y="212"/>
                    <a:pt x="396" y="212"/>
                    <a:pt x="399" y="209"/>
                  </a:cubicBezTo>
                  <a:cubicBezTo>
                    <a:pt x="401" y="206"/>
                    <a:pt x="407" y="206"/>
                    <a:pt x="410" y="204"/>
                  </a:cubicBezTo>
                  <a:cubicBezTo>
                    <a:pt x="418" y="198"/>
                    <a:pt x="426" y="196"/>
                    <a:pt x="436" y="191"/>
                  </a:cubicBezTo>
                  <a:cubicBezTo>
                    <a:pt x="442" y="193"/>
                    <a:pt x="444" y="198"/>
                    <a:pt x="450" y="204"/>
                  </a:cubicBezTo>
                  <a:lnTo>
                    <a:pt x="447" y="201"/>
                  </a:lnTo>
                  <a:cubicBezTo>
                    <a:pt x="447" y="204"/>
                    <a:pt x="447" y="206"/>
                    <a:pt x="447" y="209"/>
                  </a:cubicBezTo>
                  <a:cubicBezTo>
                    <a:pt x="444" y="212"/>
                    <a:pt x="444" y="214"/>
                    <a:pt x="442" y="214"/>
                  </a:cubicBezTo>
                  <a:lnTo>
                    <a:pt x="442" y="214"/>
                  </a:lnTo>
                  <a:cubicBezTo>
                    <a:pt x="439" y="220"/>
                    <a:pt x="434" y="222"/>
                    <a:pt x="431" y="228"/>
                  </a:cubicBezTo>
                  <a:cubicBezTo>
                    <a:pt x="431" y="228"/>
                    <a:pt x="428" y="228"/>
                    <a:pt x="428" y="230"/>
                  </a:cubicBezTo>
                  <a:cubicBezTo>
                    <a:pt x="426" y="233"/>
                    <a:pt x="422" y="235"/>
                    <a:pt x="420" y="238"/>
                  </a:cubicBezTo>
                  <a:cubicBezTo>
                    <a:pt x="417" y="241"/>
                    <a:pt x="418" y="243"/>
                    <a:pt x="418" y="246"/>
                  </a:cubicBezTo>
                  <a:cubicBezTo>
                    <a:pt x="399" y="259"/>
                    <a:pt x="389" y="291"/>
                    <a:pt x="381" y="318"/>
                  </a:cubicBezTo>
                  <a:cubicBezTo>
                    <a:pt x="381" y="323"/>
                    <a:pt x="381" y="328"/>
                    <a:pt x="381" y="336"/>
                  </a:cubicBezTo>
                  <a:cubicBezTo>
                    <a:pt x="383" y="339"/>
                    <a:pt x="389" y="339"/>
                    <a:pt x="391" y="341"/>
                  </a:cubicBezTo>
                  <a:cubicBezTo>
                    <a:pt x="391" y="341"/>
                    <a:pt x="394" y="339"/>
                    <a:pt x="394" y="336"/>
                  </a:cubicBezTo>
                  <a:cubicBezTo>
                    <a:pt x="394" y="336"/>
                    <a:pt x="394" y="339"/>
                    <a:pt x="394" y="341"/>
                  </a:cubicBezTo>
                  <a:lnTo>
                    <a:pt x="397" y="341"/>
                  </a:lnTo>
                  <a:cubicBezTo>
                    <a:pt x="402" y="336"/>
                    <a:pt x="405" y="339"/>
                    <a:pt x="405" y="341"/>
                  </a:cubicBezTo>
                  <a:close/>
                  <a:moveTo>
                    <a:pt x="415" y="111"/>
                  </a:moveTo>
                  <a:lnTo>
                    <a:pt x="412" y="109"/>
                  </a:lnTo>
                  <a:lnTo>
                    <a:pt x="415" y="111"/>
                  </a:lnTo>
                  <a:close/>
                  <a:moveTo>
                    <a:pt x="481" y="161"/>
                  </a:moveTo>
                  <a:lnTo>
                    <a:pt x="484" y="159"/>
                  </a:lnTo>
                  <a:cubicBezTo>
                    <a:pt x="484" y="159"/>
                    <a:pt x="481" y="159"/>
                    <a:pt x="481" y="161"/>
                  </a:cubicBezTo>
                  <a:close/>
                  <a:moveTo>
                    <a:pt x="439" y="185"/>
                  </a:moveTo>
                  <a:cubicBezTo>
                    <a:pt x="439" y="183"/>
                    <a:pt x="439" y="183"/>
                    <a:pt x="439" y="185"/>
                  </a:cubicBezTo>
                  <a:close/>
                  <a:moveTo>
                    <a:pt x="82" y="193"/>
                  </a:moveTo>
                  <a:cubicBezTo>
                    <a:pt x="82" y="193"/>
                    <a:pt x="82" y="191"/>
                    <a:pt x="84" y="191"/>
                  </a:cubicBezTo>
                  <a:cubicBezTo>
                    <a:pt x="84" y="191"/>
                    <a:pt x="82" y="191"/>
                    <a:pt x="82" y="193"/>
                  </a:cubicBezTo>
                  <a:close/>
                  <a:moveTo>
                    <a:pt x="90" y="243"/>
                  </a:moveTo>
                  <a:cubicBezTo>
                    <a:pt x="90" y="241"/>
                    <a:pt x="90" y="238"/>
                    <a:pt x="90" y="235"/>
                  </a:cubicBezTo>
                  <a:cubicBezTo>
                    <a:pt x="87" y="235"/>
                    <a:pt x="87" y="238"/>
                    <a:pt x="84" y="238"/>
                  </a:cubicBezTo>
                  <a:cubicBezTo>
                    <a:pt x="87" y="241"/>
                    <a:pt x="87" y="241"/>
                    <a:pt x="90" y="243"/>
                  </a:cubicBezTo>
                  <a:close/>
                  <a:moveTo>
                    <a:pt x="174" y="270"/>
                  </a:moveTo>
                  <a:cubicBezTo>
                    <a:pt x="174" y="267"/>
                    <a:pt x="174" y="267"/>
                    <a:pt x="174" y="270"/>
                  </a:cubicBezTo>
                  <a:cubicBezTo>
                    <a:pt x="174" y="267"/>
                    <a:pt x="172" y="267"/>
                    <a:pt x="172" y="267"/>
                  </a:cubicBezTo>
                  <a:lnTo>
                    <a:pt x="174" y="270"/>
                  </a:lnTo>
                  <a:close/>
                  <a:moveTo>
                    <a:pt x="121" y="347"/>
                  </a:moveTo>
                  <a:cubicBezTo>
                    <a:pt x="121" y="347"/>
                    <a:pt x="124" y="344"/>
                    <a:pt x="121" y="347"/>
                  </a:cubicBezTo>
                  <a:close/>
                  <a:moveTo>
                    <a:pt x="127" y="349"/>
                  </a:moveTo>
                  <a:cubicBezTo>
                    <a:pt x="129" y="347"/>
                    <a:pt x="129" y="344"/>
                    <a:pt x="132" y="341"/>
                  </a:cubicBezTo>
                  <a:cubicBezTo>
                    <a:pt x="132" y="339"/>
                    <a:pt x="132" y="339"/>
                    <a:pt x="135" y="336"/>
                  </a:cubicBezTo>
                  <a:cubicBezTo>
                    <a:pt x="137" y="333"/>
                    <a:pt x="137" y="331"/>
                    <a:pt x="143" y="328"/>
                  </a:cubicBezTo>
                  <a:lnTo>
                    <a:pt x="140" y="328"/>
                  </a:lnTo>
                  <a:cubicBezTo>
                    <a:pt x="143" y="323"/>
                    <a:pt x="145" y="315"/>
                    <a:pt x="153" y="307"/>
                  </a:cubicBezTo>
                  <a:cubicBezTo>
                    <a:pt x="153" y="299"/>
                    <a:pt x="156" y="302"/>
                    <a:pt x="156" y="296"/>
                  </a:cubicBezTo>
                  <a:lnTo>
                    <a:pt x="156" y="296"/>
                  </a:lnTo>
                  <a:cubicBezTo>
                    <a:pt x="156" y="291"/>
                    <a:pt x="156" y="288"/>
                    <a:pt x="156" y="286"/>
                  </a:cubicBezTo>
                  <a:lnTo>
                    <a:pt x="158" y="288"/>
                  </a:lnTo>
                  <a:lnTo>
                    <a:pt x="161" y="288"/>
                  </a:lnTo>
                  <a:cubicBezTo>
                    <a:pt x="158" y="286"/>
                    <a:pt x="158" y="283"/>
                    <a:pt x="156" y="283"/>
                  </a:cubicBezTo>
                  <a:cubicBezTo>
                    <a:pt x="156" y="278"/>
                    <a:pt x="156" y="275"/>
                    <a:pt x="158" y="270"/>
                  </a:cubicBezTo>
                  <a:cubicBezTo>
                    <a:pt x="156" y="267"/>
                    <a:pt x="156" y="254"/>
                    <a:pt x="156" y="254"/>
                  </a:cubicBezTo>
                  <a:cubicBezTo>
                    <a:pt x="156" y="254"/>
                    <a:pt x="153" y="257"/>
                    <a:pt x="153" y="259"/>
                  </a:cubicBezTo>
                  <a:lnTo>
                    <a:pt x="156" y="259"/>
                  </a:lnTo>
                  <a:cubicBezTo>
                    <a:pt x="156" y="262"/>
                    <a:pt x="153" y="265"/>
                    <a:pt x="156" y="267"/>
                  </a:cubicBezTo>
                  <a:cubicBezTo>
                    <a:pt x="151" y="278"/>
                    <a:pt x="148" y="286"/>
                    <a:pt x="145" y="296"/>
                  </a:cubicBezTo>
                  <a:lnTo>
                    <a:pt x="143" y="299"/>
                  </a:lnTo>
                  <a:lnTo>
                    <a:pt x="145" y="302"/>
                  </a:lnTo>
                  <a:cubicBezTo>
                    <a:pt x="143" y="304"/>
                    <a:pt x="143" y="307"/>
                    <a:pt x="140" y="310"/>
                  </a:cubicBezTo>
                  <a:lnTo>
                    <a:pt x="143" y="307"/>
                  </a:lnTo>
                  <a:lnTo>
                    <a:pt x="143" y="307"/>
                  </a:lnTo>
                  <a:lnTo>
                    <a:pt x="145" y="307"/>
                  </a:lnTo>
                  <a:cubicBezTo>
                    <a:pt x="145" y="307"/>
                    <a:pt x="143" y="310"/>
                    <a:pt x="145" y="312"/>
                  </a:cubicBezTo>
                  <a:cubicBezTo>
                    <a:pt x="143" y="315"/>
                    <a:pt x="143" y="315"/>
                    <a:pt x="143" y="318"/>
                  </a:cubicBezTo>
                  <a:cubicBezTo>
                    <a:pt x="143" y="320"/>
                    <a:pt x="143" y="325"/>
                    <a:pt x="140" y="328"/>
                  </a:cubicBezTo>
                  <a:cubicBezTo>
                    <a:pt x="137" y="331"/>
                    <a:pt x="137" y="331"/>
                    <a:pt x="137" y="333"/>
                  </a:cubicBezTo>
                  <a:cubicBezTo>
                    <a:pt x="135" y="336"/>
                    <a:pt x="135" y="336"/>
                    <a:pt x="135" y="339"/>
                  </a:cubicBezTo>
                  <a:lnTo>
                    <a:pt x="137" y="339"/>
                  </a:lnTo>
                  <a:cubicBezTo>
                    <a:pt x="127" y="344"/>
                    <a:pt x="127" y="347"/>
                    <a:pt x="127" y="34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8" name="Freeform 36"/>
            <p:cNvSpPr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3976688" y="982663"/>
              <a:ext cx="195262" cy="282575"/>
            </a:xfrm>
            <a:custGeom>
              <a:avLst/>
              <a:gdLst>
                <a:gd name="T0" fmla="*/ 322 w 543"/>
                <a:gd name="T1" fmla="*/ 783 h 787"/>
                <a:gd name="T2" fmla="*/ 264 w 543"/>
                <a:gd name="T3" fmla="*/ 752 h 787"/>
                <a:gd name="T4" fmla="*/ 211 w 543"/>
                <a:gd name="T5" fmla="*/ 696 h 787"/>
                <a:gd name="T6" fmla="*/ 150 w 543"/>
                <a:gd name="T7" fmla="*/ 606 h 787"/>
                <a:gd name="T8" fmla="*/ 190 w 543"/>
                <a:gd name="T9" fmla="*/ 580 h 787"/>
                <a:gd name="T10" fmla="*/ 277 w 543"/>
                <a:gd name="T11" fmla="*/ 588 h 787"/>
                <a:gd name="T12" fmla="*/ 275 w 543"/>
                <a:gd name="T13" fmla="*/ 566 h 787"/>
                <a:gd name="T14" fmla="*/ 238 w 543"/>
                <a:gd name="T15" fmla="*/ 479 h 787"/>
                <a:gd name="T16" fmla="*/ 259 w 543"/>
                <a:gd name="T17" fmla="*/ 405 h 787"/>
                <a:gd name="T18" fmla="*/ 243 w 543"/>
                <a:gd name="T19" fmla="*/ 344 h 787"/>
                <a:gd name="T20" fmla="*/ 158 w 543"/>
                <a:gd name="T21" fmla="*/ 336 h 787"/>
                <a:gd name="T22" fmla="*/ 132 w 543"/>
                <a:gd name="T23" fmla="*/ 368 h 787"/>
                <a:gd name="T24" fmla="*/ 113 w 543"/>
                <a:gd name="T25" fmla="*/ 434 h 787"/>
                <a:gd name="T26" fmla="*/ 103 w 543"/>
                <a:gd name="T27" fmla="*/ 479 h 787"/>
                <a:gd name="T28" fmla="*/ 92 w 543"/>
                <a:gd name="T29" fmla="*/ 529 h 787"/>
                <a:gd name="T30" fmla="*/ 58 w 543"/>
                <a:gd name="T31" fmla="*/ 619 h 787"/>
                <a:gd name="T32" fmla="*/ 10 w 543"/>
                <a:gd name="T33" fmla="*/ 596 h 787"/>
                <a:gd name="T34" fmla="*/ 47 w 543"/>
                <a:gd name="T35" fmla="*/ 490 h 787"/>
                <a:gd name="T36" fmla="*/ 61 w 543"/>
                <a:gd name="T37" fmla="*/ 421 h 787"/>
                <a:gd name="T38" fmla="*/ 95 w 543"/>
                <a:gd name="T39" fmla="*/ 326 h 787"/>
                <a:gd name="T40" fmla="*/ 98 w 543"/>
                <a:gd name="T41" fmla="*/ 170 h 787"/>
                <a:gd name="T42" fmla="*/ 150 w 543"/>
                <a:gd name="T43" fmla="*/ 225 h 787"/>
                <a:gd name="T44" fmla="*/ 148 w 543"/>
                <a:gd name="T45" fmla="*/ 111 h 787"/>
                <a:gd name="T46" fmla="*/ 90 w 543"/>
                <a:gd name="T47" fmla="*/ 141 h 787"/>
                <a:gd name="T48" fmla="*/ 71 w 543"/>
                <a:gd name="T49" fmla="*/ 53 h 787"/>
                <a:gd name="T50" fmla="*/ 113 w 543"/>
                <a:gd name="T51" fmla="*/ 0 h 787"/>
                <a:gd name="T52" fmla="*/ 158 w 543"/>
                <a:gd name="T53" fmla="*/ 59 h 787"/>
                <a:gd name="T54" fmla="*/ 214 w 543"/>
                <a:gd name="T55" fmla="*/ 117 h 787"/>
                <a:gd name="T56" fmla="*/ 288 w 543"/>
                <a:gd name="T57" fmla="*/ 69 h 787"/>
                <a:gd name="T58" fmla="*/ 330 w 543"/>
                <a:gd name="T59" fmla="*/ 93 h 787"/>
                <a:gd name="T60" fmla="*/ 346 w 543"/>
                <a:gd name="T61" fmla="*/ 193 h 787"/>
                <a:gd name="T62" fmla="*/ 270 w 543"/>
                <a:gd name="T63" fmla="*/ 334 h 787"/>
                <a:gd name="T64" fmla="*/ 344 w 543"/>
                <a:gd name="T65" fmla="*/ 421 h 787"/>
                <a:gd name="T66" fmla="*/ 354 w 543"/>
                <a:gd name="T67" fmla="*/ 495 h 787"/>
                <a:gd name="T68" fmla="*/ 420 w 543"/>
                <a:gd name="T69" fmla="*/ 519 h 787"/>
                <a:gd name="T70" fmla="*/ 410 w 543"/>
                <a:gd name="T71" fmla="*/ 598 h 787"/>
                <a:gd name="T72" fmla="*/ 367 w 543"/>
                <a:gd name="T73" fmla="*/ 643 h 787"/>
                <a:gd name="T74" fmla="*/ 307 w 543"/>
                <a:gd name="T75" fmla="*/ 619 h 787"/>
                <a:gd name="T76" fmla="*/ 254 w 543"/>
                <a:gd name="T77" fmla="*/ 622 h 787"/>
                <a:gd name="T78" fmla="*/ 217 w 543"/>
                <a:gd name="T79" fmla="*/ 641 h 787"/>
                <a:gd name="T80" fmla="*/ 259 w 543"/>
                <a:gd name="T81" fmla="*/ 696 h 787"/>
                <a:gd name="T82" fmla="*/ 299 w 543"/>
                <a:gd name="T83" fmla="*/ 731 h 787"/>
                <a:gd name="T84" fmla="*/ 386 w 543"/>
                <a:gd name="T85" fmla="*/ 707 h 787"/>
                <a:gd name="T86" fmla="*/ 426 w 543"/>
                <a:gd name="T87" fmla="*/ 643 h 787"/>
                <a:gd name="T88" fmla="*/ 449 w 543"/>
                <a:gd name="T89" fmla="*/ 585 h 787"/>
                <a:gd name="T90" fmla="*/ 481 w 543"/>
                <a:gd name="T91" fmla="*/ 529 h 787"/>
                <a:gd name="T92" fmla="*/ 531 w 543"/>
                <a:gd name="T93" fmla="*/ 500 h 787"/>
                <a:gd name="T94" fmla="*/ 484 w 543"/>
                <a:gd name="T95" fmla="*/ 633 h 787"/>
                <a:gd name="T96" fmla="*/ 444 w 543"/>
                <a:gd name="T97" fmla="*/ 701 h 787"/>
                <a:gd name="T98" fmla="*/ 222 w 543"/>
                <a:gd name="T99" fmla="*/ 281 h 787"/>
                <a:gd name="T100" fmla="*/ 180 w 543"/>
                <a:gd name="T101" fmla="*/ 260 h 787"/>
                <a:gd name="T102" fmla="*/ 193 w 543"/>
                <a:gd name="T103" fmla="*/ 305 h 787"/>
                <a:gd name="T104" fmla="*/ 285 w 543"/>
                <a:gd name="T105" fmla="*/ 268 h 787"/>
                <a:gd name="T106" fmla="*/ 283 w 543"/>
                <a:gd name="T107" fmla="*/ 130 h 787"/>
                <a:gd name="T108" fmla="*/ 256 w 543"/>
                <a:gd name="T109" fmla="*/ 268 h 787"/>
                <a:gd name="T110" fmla="*/ 365 w 543"/>
                <a:gd name="T111" fmla="*/ 561 h 787"/>
                <a:gd name="T112" fmla="*/ 314 w 543"/>
                <a:gd name="T113" fmla="*/ 487 h 787"/>
                <a:gd name="T114" fmla="*/ 275 w 543"/>
                <a:gd name="T115" fmla="*/ 442 h 787"/>
                <a:gd name="T116" fmla="*/ 341 w 543"/>
                <a:gd name="T117" fmla="*/ 572 h 787"/>
                <a:gd name="T118" fmla="*/ 365 w 543"/>
                <a:gd name="T119" fmla="*/ 601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43" h="787">
                  <a:moveTo>
                    <a:pt x="386" y="773"/>
                  </a:moveTo>
                  <a:cubicBezTo>
                    <a:pt x="383" y="770"/>
                    <a:pt x="383" y="770"/>
                    <a:pt x="386" y="773"/>
                  </a:cubicBezTo>
                  <a:cubicBezTo>
                    <a:pt x="381" y="775"/>
                    <a:pt x="375" y="778"/>
                    <a:pt x="373" y="781"/>
                  </a:cubicBezTo>
                  <a:cubicBezTo>
                    <a:pt x="370" y="781"/>
                    <a:pt x="370" y="781"/>
                    <a:pt x="370" y="781"/>
                  </a:cubicBezTo>
                  <a:cubicBezTo>
                    <a:pt x="367" y="783"/>
                    <a:pt x="367" y="783"/>
                    <a:pt x="362" y="783"/>
                  </a:cubicBezTo>
                  <a:cubicBezTo>
                    <a:pt x="362" y="783"/>
                    <a:pt x="359" y="783"/>
                    <a:pt x="359" y="786"/>
                  </a:cubicBezTo>
                  <a:cubicBezTo>
                    <a:pt x="357" y="786"/>
                    <a:pt x="352" y="786"/>
                    <a:pt x="349" y="786"/>
                  </a:cubicBezTo>
                  <a:cubicBezTo>
                    <a:pt x="344" y="786"/>
                    <a:pt x="336" y="786"/>
                    <a:pt x="333" y="786"/>
                  </a:cubicBezTo>
                  <a:lnTo>
                    <a:pt x="330" y="786"/>
                  </a:lnTo>
                  <a:cubicBezTo>
                    <a:pt x="328" y="783"/>
                    <a:pt x="324" y="783"/>
                    <a:pt x="322" y="783"/>
                  </a:cubicBezTo>
                  <a:cubicBezTo>
                    <a:pt x="319" y="783"/>
                    <a:pt x="317" y="783"/>
                    <a:pt x="314" y="786"/>
                  </a:cubicBezTo>
                  <a:cubicBezTo>
                    <a:pt x="314" y="783"/>
                    <a:pt x="312" y="783"/>
                    <a:pt x="312" y="781"/>
                  </a:cubicBezTo>
                  <a:cubicBezTo>
                    <a:pt x="309" y="781"/>
                    <a:pt x="307" y="778"/>
                    <a:pt x="304" y="778"/>
                  </a:cubicBezTo>
                  <a:cubicBezTo>
                    <a:pt x="301" y="778"/>
                    <a:pt x="301" y="778"/>
                    <a:pt x="301" y="775"/>
                  </a:cubicBezTo>
                  <a:cubicBezTo>
                    <a:pt x="299" y="775"/>
                    <a:pt x="299" y="775"/>
                    <a:pt x="299" y="775"/>
                  </a:cubicBezTo>
                  <a:cubicBezTo>
                    <a:pt x="296" y="775"/>
                    <a:pt x="296" y="773"/>
                    <a:pt x="296" y="773"/>
                  </a:cubicBezTo>
                  <a:cubicBezTo>
                    <a:pt x="293" y="773"/>
                    <a:pt x="293" y="773"/>
                    <a:pt x="293" y="773"/>
                  </a:cubicBezTo>
                  <a:cubicBezTo>
                    <a:pt x="285" y="757"/>
                    <a:pt x="280" y="765"/>
                    <a:pt x="275" y="757"/>
                  </a:cubicBezTo>
                  <a:cubicBezTo>
                    <a:pt x="270" y="754"/>
                    <a:pt x="270" y="754"/>
                    <a:pt x="267" y="749"/>
                  </a:cubicBezTo>
                  <a:cubicBezTo>
                    <a:pt x="267" y="749"/>
                    <a:pt x="264" y="749"/>
                    <a:pt x="264" y="752"/>
                  </a:cubicBezTo>
                  <a:cubicBezTo>
                    <a:pt x="264" y="749"/>
                    <a:pt x="262" y="749"/>
                    <a:pt x="264" y="746"/>
                  </a:cubicBezTo>
                  <a:cubicBezTo>
                    <a:pt x="259" y="744"/>
                    <a:pt x="256" y="738"/>
                    <a:pt x="251" y="736"/>
                  </a:cubicBezTo>
                  <a:cubicBezTo>
                    <a:pt x="248" y="733"/>
                    <a:pt x="246" y="731"/>
                    <a:pt x="243" y="728"/>
                  </a:cubicBezTo>
                  <a:lnTo>
                    <a:pt x="240" y="728"/>
                  </a:lnTo>
                  <a:cubicBezTo>
                    <a:pt x="238" y="725"/>
                    <a:pt x="238" y="723"/>
                    <a:pt x="235" y="723"/>
                  </a:cubicBezTo>
                  <a:cubicBezTo>
                    <a:pt x="235" y="720"/>
                    <a:pt x="232" y="720"/>
                    <a:pt x="232" y="717"/>
                  </a:cubicBezTo>
                  <a:cubicBezTo>
                    <a:pt x="232" y="717"/>
                    <a:pt x="230" y="717"/>
                    <a:pt x="230" y="720"/>
                  </a:cubicBezTo>
                  <a:cubicBezTo>
                    <a:pt x="225" y="715"/>
                    <a:pt x="222" y="709"/>
                    <a:pt x="219" y="704"/>
                  </a:cubicBezTo>
                  <a:cubicBezTo>
                    <a:pt x="217" y="704"/>
                    <a:pt x="217" y="701"/>
                    <a:pt x="214" y="701"/>
                  </a:cubicBezTo>
                  <a:cubicBezTo>
                    <a:pt x="211" y="701"/>
                    <a:pt x="211" y="699"/>
                    <a:pt x="211" y="696"/>
                  </a:cubicBezTo>
                  <a:cubicBezTo>
                    <a:pt x="209" y="693"/>
                    <a:pt x="209" y="693"/>
                    <a:pt x="211" y="691"/>
                  </a:cubicBezTo>
                  <a:cubicBezTo>
                    <a:pt x="209" y="688"/>
                    <a:pt x="206" y="688"/>
                    <a:pt x="206" y="686"/>
                  </a:cubicBezTo>
                  <a:cubicBezTo>
                    <a:pt x="203" y="686"/>
                    <a:pt x="203" y="683"/>
                    <a:pt x="203" y="683"/>
                  </a:cubicBezTo>
                  <a:cubicBezTo>
                    <a:pt x="198" y="675"/>
                    <a:pt x="190" y="670"/>
                    <a:pt x="185" y="662"/>
                  </a:cubicBezTo>
                  <a:cubicBezTo>
                    <a:pt x="182" y="662"/>
                    <a:pt x="182" y="662"/>
                    <a:pt x="182" y="662"/>
                  </a:cubicBezTo>
                  <a:cubicBezTo>
                    <a:pt x="180" y="659"/>
                    <a:pt x="180" y="656"/>
                    <a:pt x="180" y="656"/>
                  </a:cubicBezTo>
                  <a:cubicBezTo>
                    <a:pt x="177" y="654"/>
                    <a:pt x="174" y="646"/>
                    <a:pt x="169" y="643"/>
                  </a:cubicBezTo>
                  <a:cubicBezTo>
                    <a:pt x="166" y="641"/>
                    <a:pt x="164" y="638"/>
                    <a:pt x="164" y="635"/>
                  </a:cubicBezTo>
                  <a:cubicBezTo>
                    <a:pt x="161" y="630"/>
                    <a:pt x="156" y="622"/>
                    <a:pt x="153" y="617"/>
                  </a:cubicBezTo>
                  <a:cubicBezTo>
                    <a:pt x="150" y="614"/>
                    <a:pt x="150" y="609"/>
                    <a:pt x="150" y="606"/>
                  </a:cubicBezTo>
                  <a:cubicBezTo>
                    <a:pt x="150" y="601"/>
                    <a:pt x="150" y="596"/>
                    <a:pt x="150" y="593"/>
                  </a:cubicBezTo>
                  <a:cubicBezTo>
                    <a:pt x="148" y="588"/>
                    <a:pt x="150" y="590"/>
                    <a:pt x="153" y="588"/>
                  </a:cubicBezTo>
                  <a:lnTo>
                    <a:pt x="153" y="585"/>
                  </a:lnTo>
                  <a:cubicBezTo>
                    <a:pt x="158" y="582"/>
                    <a:pt x="166" y="580"/>
                    <a:pt x="174" y="577"/>
                  </a:cubicBezTo>
                  <a:lnTo>
                    <a:pt x="174" y="580"/>
                  </a:lnTo>
                  <a:cubicBezTo>
                    <a:pt x="177" y="580"/>
                    <a:pt x="177" y="577"/>
                    <a:pt x="180" y="577"/>
                  </a:cubicBezTo>
                  <a:lnTo>
                    <a:pt x="180" y="580"/>
                  </a:lnTo>
                  <a:cubicBezTo>
                    <a:pt x="180" y="580"/>
                    <a:pt x="182" y="580"/>
                    <a:pt x="185" y="580"/>
                  </a:cubicBezTo>
                  <a:cubicBezTo>
                    <a:pt x="185" y="580"/>
                    <a:pt x="187" y="580"/>
                    <a:pt x="187" y="577"/>
                  </a:cubicBezTo>
                  <a:cubicBezTo>
                    <a:pt x="187" y="577"/>
                    <a:pt x="187" y="580"/>
                    <a:pt x="190" y="580"/>
                  </a:cubicBezTo>
                  <a:cubicBezTo>
                    <a:pt x="193" y="580"/>
                    <a:pt x="198" y="580"/>
                    <a:pt x="201" y="580"/>
                  </a:cubicBezTo>
                  <a:cubicBezTo>
                    <a:pt x="201" y="580"/>
                    <a:pt x="201" y="582"/>
                    <a:pt x="206" y="580"/>
                  </a:cubicBezTo>
                  <a:cubicBezTo>
                    <a:pt x="209" y="580"/>
                    <a:pt x="209" y="580"/>
                    <a:pt x="211" y="582"/>
                  </a:cubicBezTo>
                  <a:cubicBezTo>
                    <a:pt x="214" y="582"/>
                    <a:pt x="217" y="582"/>
                    <a:pt x="222" y="585"/>
                  </a:cubicBezTo>
                  <a:lnTo>
                    <a:pt x="222" y="588"/>
                  </a:lnTo>
                  <a:cubicBezTo>
                    <a:pt x="225" y="588"/>
                    <a:pt x="227" y="588"/>
                    <a:pt x="232" y="590"/>
                  </a:cubicBezTo>
                  <a:cubicBezTo>
                    <a:pt x="238" y="590"/>
                    <a:pt x="246" y="590"/>
                    <a:pt x="254" y="590"/>
                  </a:cubicBezTo>
                  <a:cubicBezTo>
                    <a:pt x="259" y="590"/>
                    <a:pt x="267" y="590"/>
                    <a:pt x="272" y="588"/>
                  </a:cubicBezTo>
                  <a:cubicBezTo>
                    <a:pt x="272" y="590"/>
                    <a:pt x="272" y="590"/>
                    <a:pt x="272" y="590"/>
                  </a:cubicBezTo>
                  <a:cubicBezTo>
                    <a:pt x="272" y="590"/>
                    <a:pt x="275" y="588"/>
                    <a:pt x="277" y="588"/>
                  </a:cubicBezTo>
                  <a:lnTo>
                    <a:pt x="277" y="588"/>
                  </a:lnTo>
                  <a:cubicBezTo>
                    <a:pt x="277" y="588"/>
                    <a:pt x="280" y="588"/>
                    <a:pt x="280" y="585"/>
                  </a:cubicBezTo>
                  <a:cubicBezTo>
                    <a:pt x="283" y="585"/>
                    <a:pt x="283" y="588"/>
                    <a:pt x="288" y="585"/>
                  </a:cubicBezTo>
                  <a:lnTo>
                    <a:pt x="288" y="588"/>
                  </a:lnTo>
                  <a:lnTo>
                    <a:pt x="291" y="588"/>
                  </a:lnTo>
                  <a:lnTo>
                    <a:pt x="291" y="585"/>
                  </a:lnTo>
                  <a:lnTo>
                    <a:pt x="293" y="585"/>
                  </a:lnTo>
                  <a:cubicBezTo>
                    <a:pt x="293" y="582"/>
                    <a:pt x="291" y="582"/>
                    <a:pt x="291" y="580"/>
                  </a:cubicBezTo>
                  <a:cubicBezTo>
                    <a:pt x="288" y="577"/>
                    <a:pt x="283" y="577"/>
                    <a:pt x="280" y="574"/>
                  </a:cubicBezTo>
                  <a:cubicBezTo>
                    <a:pt x="277" y="572"/>
                    <a:pt x="277" y="569"/>
                    <a:pt x="275" y="566"/>
                  </a:cubicBezTo>
                  <a:cubicBezTo>
                    <a:pt x="272" y="566"/>
                    <a:pt x="272" y="569"/>
                    <a:pt x="272" y="569"/>
                  </a:cubicBezTo>
                  <a:cubicBezTo>
                    <a:pt x="270" y="564"/>
                    <a:pt x="267" y="559"/>
                    <a:pt x="264" y="553"/>
                  </a:cubicBezTo>
                  <a:cubicBezTo>
                    <a:pt x="264" y="551"/>
                    <a:pt x="262" y="551"/>
                    <a:pt x="262" y="548"/>
                  </a:cubicBezTo>
                  <a:cubicBezTo>
                    <a:pt x="259" y="548"/>
                    <a:pt x="259" y="545"/>
                    <a:pt x="259" y="543"/>
                  </a:cubicBezTo>
                  <a:cubicBezTo>
                    <a:pt x="256" y="540"/>
                    <a:pt x="254" y="537"/>
                    <a:pt x="251" y="532"/>
                  </a:cubicBezTo>
                  <a:cubicBezTo>
                    <a:pt x="251" y="529"/>
                    <a:pt x="251" y="529"/>
                    <a:pt x="251" y="527"/>
                  </a:cubicBezTo>
                  <a:cubicBezTo>
                    <a:pt x="248" y="522"/>
                    <a:pt x="246" y="519"/>
                    <a:pt x="243" y="516"/>
                  </a:cubicBezTo>
                  <a:lnTo>
                    <a:pt x="243" y="514"/>
                  </a:lnTo>
                  <a:cubicBezTo>
                    <a:pt x="240" y="508"/>
                    <a:pt x="238" y="500"/>
                    <a:pt x="238" y="498"/>
                  </a:cubicBezTo>
                  <a:cubicBezTo>
                    <a:pt x="238" y="492"/>
                    <a:pt x="238" y="484"/>
                    <a:pt x="238" y="479"/>
                  </a:cubicBezTo>
                  <a:cubicBezTo>
                    <a:pt x="238" y="477"/>
                    <a:pt x="238" y="474"/>
                    <a:pt x="238" y="471"/>
                  </a:cubicBezTo>
                  <a:lnTo>
                    <a:pt x="238" y="469"/>
                  </a:lnTo>
                  <a:cubicBezTo>
                    <a:pt x="235" y="463"/>
                    <a:pt x="238" y="450"/>
                    <a:pt x="240" y="450"/>
                  </a:cubicBezTo>
                  <a:cubicBezTo>
                    <a:pt x="238" y="445"/>
                    <a:pt x="238" y="450"/>
                    <a:pt x="243" y="442"/>
                  </a:cubicBezTo>
                  <a:cubicBezTo>
                    <a:pt x="243" y="439"/>
                    <a:pt x="243" y="434"/>
                    <a:pt x="246" y="432"/>
                  </a:cubicBezTo>
                  <a:cubicBezTo>
                    <a:pt x="246" y="429"/>
                    <a:pt x="248" y="426"/>
                    <a:pt x="248" y="424"/>
                  </a:cubicBezTo>
                  <a:lnTo>
                    <a:pt x="248" y="421"/>
                  </a:lnTo>
                  <a:cubicBezTo>
                    <a:pt x="248" y="418"/>
                    <a:pt x="251" y="418"/>
                    <a:pt x="254" y="416"/>
                  </a:cubicBezTo>
                  <a:lnTo>
                    <a:pt x="254" y="413"/>
                  </a:lnTo>
                  <a:cubicBezTo>
                    <a:pt x="254" y="410"/>
                    <a:pt x="256" y="408"/>
                    <a:pt x="259" y="405"/>
                  </a:cubicBezTo>
                  <a:cubicBezTo>
                    <a:pt x="259" y="402"/>
                    <a:pt x="259" y="402"/>
                    <a:pt x="262" y="400"/>
                  </a:cubicBezTo>
                  <a:cubicBezTo>
                    <a:pt x="262" y="397"/>
                    <a:pt x="264" y="397"/>
                    <a:pt x="267" y="395"/>
                  </a:cubicBezTo>
                  <a:cubicBezTo>
                    <a:pt x="267" y="392"/>
                    <a:pt x="267" y="392"/>
                    <a:pt x="270" y="389"/>
                  </a:cubicBezTo>
                  <a:cubicBezTo>
                    <a:pt x="267" y="384"/>
                    <a:pt x="267" y="379"/>
                    <a:pt x="264" y="373"/>
                  </a:cubicBezTo>
                  <a:cubicBezTo>
                    <a:pt x="256" y="371"/>
                    <a:pt x="259" y="368"/>
                    <a:pt x="259" y="368"/>
                  </a:cubicBezTo>
                  <a:cubicBezTo>
                    <a:pt x="256" y="368"/>
                    <a:pt x="256" y="368"/>
                    <a:pt x="256" y="368"/>
                  </a:cubicBezTo>
                  <a:cubicBezTo>
                    <a:pt x="256" y="365"/>
                    <a:pt x="254" y="365"/>
                    <a:pt x="254" y="363"/>
                  </a:cubicBezTo>
                  <a:cubicBezTo>
                    <a:pt x="254" y="357"/>
                    <a:pt x="248" y="350"/>
                    <a:pt x="248" y="350"/>
                  </a:cubicBezTo>
                  <a:cubicBezTo>
                    <a:pt x="246" y="347"/>
                    <a:pt x="246" y="344"/>
                    <a:pt x="246" y="342"/>
                  </a:cubicBezTo>
                  <a:cubicBezTo>
                    <a:pt x="243" y="342"/>
                    <a:pt x="243" y="344"/>
                    <a:pt x="243" y="344"/>
                  </a:cubicBezTo>
                  <a:cubicBezTo>
                    <a:pt x="240" y="344"/>
                    <a:pt x="240" y="347"/>
                    <a:pt x="240" y="347"/>
                  </a:cubicBezTo>
                  <a:cubicBezTo>
                    <a:pt x="240" y="347"/>
                    <a:pt x="240" y="344"/>
                    <a:pt x="238" y="344"/>
                  </a:cubicBezTo>
                  <a:cubicBezTo>
                    <a:pt x="235" y="344"/>
                    <a:pt x="235" y="347"/>
                    <a:pt x="232" y="347"/>
                  </a:cubicBezTo>
                  <a:cubicBezTo>
                    <a:pt x="230" y="342"/>
                    <a:pt x="225" y="350"/>
                    <a:pt x="219" y="347"/>
                  </a:cubicBezTo>
                  <a:cubicBezTo>
                    <a:pt x="211" y="347"/>
                    <a:pt x="206" y="344"/>
                    <a:pt x="201" y="347"/>
                  </a:cubicBezTo>
                  <a:cubicBezTo>
                    <a:pt x="201" y="347"/>
                    <a:pt x="201" y="344"/>
                    <a:pt x="198" y="344"/>
                  </a:cubicBezTo>
                  <a:cubicBezTo>
                    <a:pt x="190" y="342"/>
                    <a:pt x="185" y="339"/>
                    <a:pt x="177" y="339"/>
                  </a:cubicBezTo>
                  <a:cubicBezTo>
                    <a:pt x="174" y="342"/>
                    <a:pt x="169" y="336"/>
                    <a:pt x="166" y="336"/>
                  </a:cubicBezTo>
                  <a:cubicBezTo>
                    <a:pt x="164" y="336"/>
                    <a:pt x="164" y="336"/>
                    <a:pt x="164" y="336"/>
                  </a:cubicBezTo>
                  <a:cubicBezTo>
                    <a:pt x="161" y="336"/>
                    <a:pt x="161" y="336"/>
                    <a:pt x="158" y="336"/>
                  </a:cubicBezTo>
                  <a:cubicBezTo>
                    <a:pt x="156" y="331"/>
                    <a:pt x="150" y="331"/>
                    <a:pt x="145" y="328"/>
                  </a:cubicBezTo>
                  <a:cubicBezTo>
                    <a:pt x="145" y="328"/>
                    <a:pt x="143" y="328"/>
                    <a:pt x="143" y="331"/>
                  </a:cubicBezTo>
                  <a:cubicBezTo>
                    <a:pt x="143" y="334"/>
                    <a:pt x="143" y="336"/>
                    <a:pt x="143" y="336"/>
                  </a:cubicBezTo>
                  <a:cubicBezTo>
                    <a:pt x="140" y="336"/>
                    <a:pt x="140" y="336"/>
                    <a:pt x="137" y="336"/>
                  </a:cubicBezTo>
                  <a:cubicBezTo>
                    <a:pt x="137" y="339"/>
                    <a:pt x="137" y="339"/>
                    <a:pt x="137" y="342"/>
                  </a:cubicBezTo>
                  <a:cubicBezTo>
                    <a:pt x="137" y="344"/>
                    <a:pt x="135" y="344"/>
                    <a:pt x="135" y="347"/>
                  </a:cubicBezTo>
                  <a:cubicBezTo>
                    <a:pt x="135" y="350"/>
                    <a:pt x="132" y="350"/>
                    <a:pt x="132" y="355"/>
                  </a:cubicBezTo>
                  <a:cubicBezTo>
                    <a:pt x="132" y="355"/>
                    <a:pt x="132" y="357"/>
                    <a:pt x="135" y="357"/>
                  </a:cubicBezTo>
                  <a:cubicBezTo>
                    <a:pt x="132" y="357"/>
                    <a:pt x="132" y="360"/>
                    <a:pt x="132" y="360"/>
                  </a:cubicBezTo>
                  <a:cubicBezTo>
                    <a:pt x="132" y="363"/>
                    <a:pt x="132" y="365"/>
                    <a:pt x="132" y="368"/>
                  </a:cubicBezTo>
                  <a:cubicBezTo>
                    <a:pt x="132" y="368"/>
                    <a:pt x="129" y="368"/>
                    <a:pt x="129" y="371"/>
                  </a:cubicBezTo>
                  <a:cubicBezTo>
                    <a:pt x="129" y="376"/>
                    <a:pt x="124" y="371"/>
                    <a:pt x="129" y="379"/>
                  </a:cubicBezTo>
                  <a:cubicBezTo>
                    <a:pt x="129" y="379"/>
                    <a:pt x="127" y="379"/>
                    <a:pt x="127" y="381"/>
                  </a:cubicBezTo>
                  <a:cubicBezTo>
                    <a:pt x="124" y="387"/>
                    <a:pt x="124" y="392"/>
                    <a:pt x="124" y="397"/>
                  </a:cubicBezTo>
                  <a:cubicBezTo>
                    <a:pt x="124" y="400"/>
                    <a:pt x="124" y="402"/>
                    <a:pt x="124" y="408"/>
                  </a:cubicBezTo>
                  <a:cubicBezTo>
                    <a:pt x="124" y="410"/>
                    <a:pt x="121" y="410"/>
                    <a:pt x="121" y="413"/>
                  </a:cubicBezTo>
                  <a:lnTo>
                    <a:pt x="121" y="416"/>
                  </a:lnTo>
                  <a:cubicBezTo>
                    <a:pt x="119" y="418"/>
                    <a:pt x="116" y="421"/>
                    <a:pt x="116" y="421"/>
                  </a:cubicBezTo>
                  <a:cubicBezTo>
                    <a:pt x="116" y="424"/>
                    <a:pt x="116" y="424"/>
                    <a:pt x="119" y="426"/>
                  </a:cubicBezTo>
                  <a:cubicBezTo>
                    <a:pt x="116" y="429"/>
                    <a:pt x="113" y="432"/>
                    <a:pt x="113" y="434"/>
                  </a:cubicBezTo>
                  <a:lnTo>
                    <a:pt x="116" y="434"/>
                  </a:lnTo>
                  <a:cubicBezTo>
                    <a:pt x="113" y="434"/>
                    <a:pt x="113" y="437"/>
                    <a:pt x="113" y="439"/>
                  </a:cubicBezTo>
                  <a:cubicBezTo>
                    <a:pt x="113" y="442"/>
                    <a:pt x="113" y="445"/>
                    <a:pt x="113" y="447"/>
                  </a:cubicBezTo>
                  <a:cubicBezTo>
                    <a:pt x="111" y="450"/>
                    <a:pt x="111" y="453"/>
                    <a:pt x="108" y="455"/>
                  </a:cubicBezTo>
                  <a:lnTo>
                    <a:pt x="108" y="455"/>
                  </a:lnTo>
                  <a:cubicBezTo>
                    <a:pt x="108" y="458"/>
                    <a:pt x="108" y="458"/>
                    <a:pt x="108" y="461"/>
                  </a:cubicBezTo>
                  <a:cubicBezTo>
                    <a:pt x="105" y="461"/>
                    <a:pt x="105" y="463"/>
                    <a:pt x="105" y="463"/>
                  </a:cubicBezTo>
                  <a:cubicBezTo>
                    <a:pt x="105" y="466"/>
                    <a:pt x="105" y="466"/>
                    <a:pt x="105" y="469"/>
                  </a:cubicBezTo>
                  <a:cubicBezTo>
                    <a:pt x="105" y="471"/>
                    <a:pt x="103" y="471"/>
                    <a:pt x="103" y="474"/>
                  </a:cubicBezTo>
                  <a:cubicBezTo>
                    <a:pt x="103" y="477"/>
                    <a:pt x="103" y="477"/>
                    <a:pt x="103" y="479"/>
                  </a:cubicBezTo>
                  <a:cubicBezTo>
                    <a:pt x="100" y="482"/>
                    <a:pt x="100" y="487"/>
                    <a:pt x="98" y="490"/>
                  </a:cubicBezTo>
                  <a:cubicBezTo>
                    <a:pt x="98" y="490"/>
                    <a:pt x="98" y="492"/>
                    <a:pt x="100" y="492"/>
                  </a:cubicBezTo>
                  <a:cubicBezTo>
                    <a:pt x="100" y="492"/>
                    <a:pt x="98" y="492"/>
                    <a:pt x="98" y="495"/>
                  </a:cubicBezTo>
                  <a:cubicBezTo>
                    <a:pt x="98" y="500"/>
                    <a:pt x="92" y="498"/>
                    <a:pt x="98" y="506"/>
                  </a:cubicBezTo>
                  <a:cubicBezTo>
                    <a:pt x="95" y="506"/>
                    <a:pt x="95" y="508"/>
                    <a:pt x="95" y="508"/>
                  </a:cubicBezTo>
                  <a:cubicBezTo>
                    <a:pt x="95" y="511"/>
                    <a:pt x="95" y="511"/>
                    <a:pt x="98" y="514"/>
                  </a:cubicBezTo>
                  <a:lnTo>
                    <a:pt x="98" y="516"/>
                  </a:lnTo>
                  <a:cubicBezTo>
                    <a:pt x="95" y="516"/>
                    <a:pt x="95" y="516"/>
                    <a:pt x="95" y="516"/>
                  </a:cubicBezTo>
                  <a:cubicBezTo>
                    <a:pt x="95" y="519"/>
                    <a:pt x="95" y="524"/>
                    <a:pt x="95" y="529"/>
                  </a:cubicBezTo>
                  <a:cubicBezTo>
                    <a:pt x="92" y="529"/>
                    <a:pt x="92" y="529"/>
                    <a:pt x="92" y="529"/>
                  </a:cubicBezTo>
                  <a:cubicBezTo>
                    <a:pt x="92" y="532"/>
                    <a:pt x="92" y="537"/>
                    <a:pt x="92" y="540"/>
                  </a:cubicBezTo>
                  <a:cubicBezTo>
                    <a:pt x="90" y="540"/>
                    <a:pt x="90" y="540"/>
                    <a:pt x="90" y="540"/>
                  </a:cubicBezTo>
                  <a:cubicBezTo>
                    <a:pt x="90" y="543"/>
                    <a:pt x="87" y="543"/>
                    <a:pt x="87" y="545"/>
                  </a:cubicBezTo>
                  <a:cubicBezTo>
                    <a:pt x="87" y="548"/>
                    <a:pt x="87" y="548"/>
                    <a:pt x="87" y="548"/>
                  </a:cubicBezTo>
                  <a:cubicBezTo>
                    <a:pt x="84" y="553"/>
                    <a:pt x="76" y="566"/>
                    <a:pt x="82" y="574"/>
                  </a:cubicBezTo>
                  <a:lnTo>
                    <a:pt x="79" y="574"/>
                  </a:lnTo>
                  <a:cubicBezTo>
                    <a:pt x="79" y="577"/>
                    <a:pt x="79" y="580"/>
                    <a:pt x="79" y="582"/>
                  </a:cubicBezTo>
                  <a:lnTo>
                    <a:pt x="76" y="582"/>
                  </a:lnTo>
                  <a:cubicBezTo>
                    <a:pt x="74" y="590"/>
                    <a:pt x="71" y="598"/>
                    <a:pt x="68" y="606"/>
                  </a:cubicBezTo>
                  <a:cubicBezTo>
                    <a:pt x="63" y="611"/>
                    <a:pt x="61" y="617"/>
                    <a:pt x="58" y="619"/>
                  </a:cubicBezTo>
                  <a:lnTo>
                    <a:pt x="58" y="619"/>
                  </a:lnTo>
                  <a:cubicBezTo>
                    <a:pt x="55" y="619"/>
                    <a:pt x="53" y="619"/>
                    <a:pt x="53" y="619"/>
                  </a:cubicBezTo>
                  <a:cubicBezTo>
                    <a:pt x="53" y="619"/>
                    <a:pt x="50" y="619"/>
                    <a:pt x="50" y="622"/>
                  </a:cubicBezTo>
                  <a:cubicBezTo>
                    <a:pt x="45" y="622"/>
                    <a:pt x="37" y="619"/>
                    <a:pt x="31" y="617"/>
                  </a:cubicBezTo>
                  <a:cubicBezTo>
                    <a:pt x="29" y="614"/>
                    <a:pt x="25" y="614"/>
                    <a:pt x="23" y="614"/>
                  </a:cubicBezTo>
                  <a:cubicBezTo>
                    <a:pt x="20" y="614"/>
                    <a:pt x="21" y="611"/>
                    <a:pt x="18" y="611"/>
                  </a:cubicBezTo>
                  <a:cubicBezTo>
                    <a:pt x="13" y="609"/>
                    <a:pt x="8" y="609"/>
                    <a:pt x="2" y="609"/>
                  </a:cubicBezTo>
                  <a:cubicBezTo>
                    <a:pt x="0" y="606"/>
                    <a:pt x="8" y="604"/>
                    <a:pt x="5" y="604"/>
                  </a:cubicBezTo>
                  <a:lnTo>
                    <a:pt x="5" y="601"/>
                  </a:lnTo>
                  <a:cubicBezTo>
                    <a:pt x="5" y="598"/>
                    <a:pt x="8" y="598"/>
                    <a:pt x="10" y="596"/>
                  </a:cubicBezTo>
                  <a:cubicBezTo>
                    <a:pt x="13" y="593"/>
                    <a:pt x="16" y="590"/>
                    <a:pt x="18" y="588"/>
                  </a:cubicBezTo>
                  <a:cubicBezTo>
                    <a:pt x="21" y="577"/>
                    <a:pt x="23" y="566"/>
                    <a:pt x="29" y="559"/>
                  </a:cubicBezTo>
                  <a:cubicBezTo>
                    <a:pt x="29" y="553"/>
                    <a:pt x="31" y="551"/>
                    <a:pt x="34" y="548"/>
                  </a:cubicBezTo>
                  <a:cubicBezTo>
                    <a:pt x="34" y="543"/>
                    <a:pt x="31" y="543"/>
                    <a:pt x="37" y="540"/>
                  </a:cubicBezTo>
                  <a:cubicBezTo>
                    <a:pt x="37" y="537"/>
                    <a:pt x="39" y="532"/>
                    <a:pt x="39" y="527"/>
                  </a:cubicBezTo>
                  <a:cubicBezTo>
                    <a:pt x="39" y="524"/>
                    <a:pt x="39" y="524"/>
                    <a:pt x="42" y="524"/>
                  </a:cubicBezTo>
                  <a:cubicBezTo>
                    <a:pt x="42" y="522"/>
                    <a:pt x="42" y="522"/>
                    <a:pt x="42" y="519"/>
                  </a:cubicBezTo>
                  <a:cubicBezTo>
                    <a:pt x="42" y="516"/>
                    <a:pt x="42" y="516"/>
                    <a:pt x="45" y="516"/>
                  </a:cubicBezTo>
                  <a:cubicBezTo>
                    <a:pt x="45" y="511"/>
                    <a:pt x="45" y="506"/>
                    <a:pt x="45" y="500"/>
                  </a:cubicBezTo>
                  <a:cubicBezTo>
                    <a:pt x="45" y="498"/>
                    <a:pt x="45" y="495"/>
                    <a:pt x="47" y="490"/>
                  </a:cubicBezTo>
                  <a:cubicBezTo>
                    <a:pt x="47" y="487"/>
                    <a:pt x="47" y="487"/>
                    <a:pt x="47" y="484"/>
                  </a:cubicBezTo>
                  <a:cubicBezTo>
                    <a:pt x="47" y="482"/>
                    <a:pt x="47" y="479"/>
                    <a:pt x="50" y="474"/>
                  </a:cubicBezTo>
                  <a:cubicBezTo>
                    <a:pt x="50" y="471"/>
                    <a:pt x="50" y="471"/>
                    <a:pt x="53" y="469"/>
                  </a:cubicBezTo>
                  <a:cubicBezTo>
                    <a:pt x="53" y="466"/>
                    <a:pt x="53" y="466"/>
                    <a:pt x="53" y="463"/>
                  </a:cubicBezTo>
                  <a:cubicBezTo>
                    <a:pt x="53" y="461"/>
                    <a:pt x="53" y="457"/>
                    <a:pt x="53" y="455"/>
                  </a:cubicBezTo>
                  <a:cubicBezTo>
                    <a:pt x="53" y="452"/>
                    <a:pt x="55" y="447"/>
                    <a:pt x="55" y="445"/>
                  </a:cubicBezTo>
                  <a:cubicBezTo>
                    <a:pt x="55" y="442"/>
                    <a:pt x="55" y="442"/>
                    <a:pt x="55" y="439"/>
                  </a:cubicBezTo>
                  <a:cubicBezTo>
                    <a:pt x="55" y="437"/>
                    <a:pt x="55" y="437"/>
                    <a:pt x="58" y="434"/>
                  </a:cubicBezTo>
                  <a:cubicBezTo>
                    <a:pt x="58" y="432"/>
                    <a:pt x="58" y="428"/>
                    <a:pt x="58" y="426"/>
                  </a:cubicBezTo>
                  <a:cubicBezTo>
                    <a:pt x="58" y="423"/>
                    <a:pt x="58" y="421"/>
                    <a:pt x="61" y="421"/>
                  </a:cubicBezTo>
                  <a:cubicBezTo>
                    <a:pt x="61" y="418"/>
                    <a:pt x="61" y="413"/>
                    <a:pt x="63" y="410"/>
                  </a:cubicBezTo>
                  <a:cubicBezTo>
                    <a:pt x="66" y="410"/>
                    <a:pt x="66" y="408"/>
                    <a:pt x="68" y="408"/>
                  </a:cubicBezTo>
                  <a:cubicBezTo>
                    <a:pt x="68" y="402"/>
                    <a:pt x="71" y="400"/>
                    <a:pt x="74" y="397"/>
                  </a:cubicBezTo>
                  <a:cubicBezTo>
                    <a:pt x="71" y="392"/>
                    <a:pt x="71" y="397"/>
                    <a:pt x="76" y="389"/>
                  </a:cubicBezTo>
                  <a:cubicBezTo>
                    <a:pt x="74" y="389"/>
                    <a:pt x="74" y="389"/>
                    <a:pt x="74" y="389"/>
                  </a:cubicBezTo>
                  <a:cubicBezTo>
                    <a:pt x="74" y="381"/>
                    <a:pt x="79" y="368"/>
                    <a:pt x="82" y="360"/>
                  </a:cubicBezTo>
                  <a:cubicBezTo>
                    <a:pt x="79" y="355"/>
                    <a:pt x="82" y="355"/>
                    <a:pt x="87" y="350"/>
                  </a:cubicBezTo>
                  <a:cubicBezTo>
                    <a:pt x="87" y="347"/>
                    <a:pt x="87" y="347"/>
                    <a:pt x="87" y="344"/>
                  </a:cubicBezTo>
                  <a:cubicBezTo>
                    <a:pt x="92" y="334"/>
                    <a:pt x="87" y="334"/>
                    <a:pt x="95" y="328"/>
                  </a:cubicBezTo>
                  <a:lnTo>
                    <a:pt x="95" y="326"/>
                  </a:lnTo>
                  <a:cubicBezTo>
                    <a:pt x="103" y="313"/>
                    <a:pt x="108" y="299"/>
                    <a:pt x="116" y="286"/>
                  </a:cubicBezTo>
                  <a:cubicBezTo>
                    <a:pt x="116" y="283"/>
                    <a:pt x="116" y="283"/>
                    <a:pt x="116" y="281"/>
                  </a:cubicBezTo>
                  <a:cubicBezTo>
                    <a:pt x="113" y="275"/>
                    <a:pt x="111" y="270"/>
                    <a:pt x="108" y="265"/>
                  </a:cubicBezTo>
                  <a:cubicBezTo>
                    <a:pt x="105" y="252"/>
                    <a:pt x="98" y="238"/>
                    <a:pt x="100" y="230"/>
                  </a:cubicBezTo>
                  <a:cubicBezTo>
                    <a:pt x="95" y="223"/>
                    <a:pt x="98" y="217"/>
                    <a:pt x="98" y="215"/>
                  </a:cubicBezTo>
                  <a:cubicBezTo>
                    <a:pt x="95" y="207"/>
                    <a:pt x="95" y="199"/>
                    <a:pt x="92" y="191"/>
                  </a:cubicBezTo>
                  <a:cubicBezTo>
                    <a:pt x="92" y="188"/>
                    <a:pt x="92" y="186"/>
                    <a:pt x="90" y="183"/>
                  </a:cubicBezTo>
                  <a:cubicBezTo>
                    <a:pt x="90" y="180"/>
                    <a:pt x="90" y="180"/>
                    <a:pt x="92" y="180"/>
                  </a:cubicBezTo>
                  <a:cubicBezTo>
                    <a:pt x="92" y="178"/>
                    <a:pt x="92" y="175"/>
                    <a:pt x="92" y="175"/>
                  </a:cubicBezTo>
                  <a:cubicBezTo>
                    <a:pt x="92" y="172"/>
                    <a:pt x="95" y="172"/>
                    <a:pt x="98" y="170"/>
                  </a:cubicBezTo>
                  <a:cubicBezTo>
                    <a:pt x="98" y="172"/>
                    <a:pt x="100" y="175"/>
                    <a:pt x="100" y="178"/>
                  </a:cubicBezTo>
                  <a:cubicBezTo>
                    <a:pt x="100" y="183"/>
                    <a:pt x="103" y="186"/>
                    <a:pt x="103" y="191"/>
                  </a:cubicBezTo>
                  <a:cubicBezTo>
                    <a:pt x="103" y="196"/>
                    <a:pt x="103" y="201"/>
                    <a:pt x="105" y="207"/>
                  </a:cubicBezTo>
                  <a:cubicBezTo>
                    <a:pt x="108" y="212"/>
                    <a:pt x="111" y="217"/>
                    <a:pt x="113" y="220"/>
                  </a:cubicBezTo>
                  <a:cubicBezTo>
                    <a:pt x="113" y="223"/>
                    <a:pt x="113" y="225"/>
                    <a:pt x="113" y="228"/>
                  </a:cubicBezTo>
                  <a:cubicBezTo>
                    <a:pt x="113" y="228"/>
                    <a:pt x="113" y="230"/>
                    <a:pt x="116" y="230"/>
                  </a:cubicBezTo>
                  <a:cubicBezTo>
                    <a:pt x="116" y="236"/>
                    <a:pt x="119" y="238"/>
                    <a:pt x="121" y="244"/>
                  </a:cubicBezTo>
                  <a:cubicBezTo>
                    <a:pt x="124" y="249"/>
                    <a:pt x="127" y="252"/>
                    <a:pt x="132" y="257"/>
                  </a:cubicBezTo>
                  <a:cubicBezTo>
                    <a:pt x="135" y="249"/>
                    <a:pt x="140" y="241"/>
                    <a:pt x="145" y="233"/>
                  </a:cubicBezTo>
                  <a:cubicBezTo>
                    <a:pt x="145" y="230"/>
                    <a:pt x="148" y="228"/>
                    <a:pt x="150" y="225"/>
                  </a:cubicBezTo>
                  <a:cubicBezTo>
                    <a:pt x="150" y="223"/>
                    <a:pt x="150" y="223"/>
                    <a:pt x="150" y="220"/>
                  </a:cubicBezTo>
                  <a:cubicBezTo>
                    <a:pt x="150" y="217"/>
                    <a:pt x="153" y="215"/>
                    <a:pt x="156" y="215"/>
                  </a:cubicBezTo>
                  <a:cubicBezTo>
                    <a:pt x="158" y="212"/>
                    <a:pt x="161" y="207"/>
                    <a:pt x="164" y="204"/>
                  </a:cubicBezTo>
                  <a:cubicBezTo>
                    <a:pt x="164" y="201"/>
                    <a:pt x="164" y="199"/>
                    <a:pt x="164" y="199"/>
                  </a:cubicBezTo>
                  <a:cubicBezTo>
                    <a:pt x="164" y="196"/>
                    <a:pt x="164" y="196"/>
                    <a:pt x="166" y="196"/>
                  </a:cubicBezTo>
                  <a:cubicBezTo>
                    <a:pt x="166" y="193"/>
                    <a:pt x="169" y="193"/>
                    <a:pt x="172" y="191"/>
                  </a:cubicBezTo>
                  <a:cubicBezTo>
                    <a:pt x="169" y="186"/>
                    <a:pt x="174" y="186"/>
                    <a:pt x="177" y="183"/>
                  </a:cubicBezTo>
                  <a:cubicBezTo>
                    <a:pt x="174" y="178"/>
                    <a:pt x="174" y="172"/>
                    <a:pt x="174" y="167"/>
                  </a:cubicBezTo>
                  <a:cubicBezTo>
                    <a:pt x="169" y="156"/>
                    <a:pt x="166" y="148"/>
                    <a:pt x="164" y="141"/>
                  </a:cubicBezTo>
                  <a:cubicBezTo>
                    <a:pt x="158" y="130"/>
                    <a:pt x="153" y="122"/>
                    <a:pt x="148" y="111"/>
                  </a:cubicBezTo>
                  <a:cubicBezTo>
                    <a:pt x="145" y="111"/>
                    <a:pt x="145" y="111"/>
                    <a:pt x="145" y="111"/>
                  </a:cubicBezTo>
                  <a:lnTo>
                    <a:pt x="145" y="111"/>
                  </a:lnTo>
                  <a:cubicBezTo>
                    <a:pt x="143" y="106"/>
                    <a:pt x="137" y="88"/>
                    <a:pt x="132" y="85"/>
                  </a:cubicBezTo>
                  <a:lnTo>
                    <a:pt x="132" y="82"/>
                  </a:lnTo>
                  <a:cubicBezTo>
                    <a:pt x="129" y="80"/>
                    <a:pt x="129" y="77"/>
                    <a:pt x="127" y="74"/>
                  </a:cubicBezTo>
                  <a:cubicBezTo>
                    <a:pt x="119" y="64"/>
                    <a:pt x="113" y="53"/>
                    <a:pt x="108" y="43"/>
                  </a:cubicBezTo>
                  <a:cubicBezTo>
                    <a:pt x="105" y="43"/>
                    <a:pt x="105" y="43"/>
                    <a:pt x="105" y="43"/>
                  </a:cubicBezTo>
                  <a:cubicBezTo>
                    <a:pt x="95" y="53"/>
                    <a:pt x="90" y="66"/>
                    <a:pt x="87" y="80"/>
                  </a:cubicBezTo>
                  <a:cubicBezTo>
                    <a:pt x="87" y="90"/>
                    <a:pt x="82" y="111"/>
                    <a:pt x="90" y="125"/>
                  </a:cubicBezTo>
                  <a:cubicBezTo>
                    <a:pt x="90" y="130"/>
                    <a:pt x="90" y="135"/>
                    <a:pt x="90" y="141"/>
                  </a:cubicBezTo>
                  <a:cubicBezTo>
                    <a:pt x="87" y="141"/>
                    <a:pt x="84" y="141"/>
                    <a:pt x="84" y="143"/>
                  </a:cubicBezTo>
                  <a:cubicBezTo>
                    <a:pt x="84" y="141"/>
                    <a:pt x="82" y="141"/>
                    <a:pt x="84" y="138"/>
                  </a:cubicBezTo>
                  <a:cubicBezTo>
                    <a:pt x="82" y="138"/>
                    <a:pt x="82" y="138"/>
                    <a:pt x="82" y="138"/>
                  </a:cubicBezTo>
                  <a:cubicBezTo>
                    <a:pt x="76" y="127"/>
                    <a:pt x="74" y="119"/>
                    <a:pt x="71" y="109"/>
                  </a:cubicBezTo>
                  <a:cubicBezTo>
                    <a:pt x="68" y="103"/>
                    <a:pt x="68" y="98"/>
                    <a:pt x="68" y="96"/>
                  </a:cubicBezTo>
                  <a:cubicBezTo>
                    <a:pt x="68" y="90"/>
                    <a:pt x="66" y="85"/>
                    <a:pt x="68" y="80"/>
                  </a:cubicBezTo>
                  <a:lnTo>
                    <a:pt x="68" y="77"/>
                  </a:lnTo>
                  <a:cubicBezTo>
                    <a:pt x="68" y="72"/>
                    <a:pt x="68" y="69"/>
                    <a:pt x="68" y="64"/>
                  </a:cubicBezTo>
                  <a:cubicBezTo>
                    <a:pt x="68" y="61"/>
                    <a:pt x="68" y="61"/>
                    <a:pt x="71" y="59"/>
                  </a:cubicBezTo>
                  <a:cubicBezTo>
                    <a:pt x="71" y="56"/>
                    <a:pt x="71" y="56"/>
                    <a:pt x="71" y="53"/>
                  </a:cubicBezTo>
                  <a:cubicBezTo>
                    <a:pt x="71" y="53"/>
                    <a:pt x="71" y="51"/>
                    <a:pt x="68" y="51"/>
                  </a:cubicBezTo>
                  <a:cubicBezTo>
                    <a:pt x="68" y="48"/>
                    <a:pt x="68" y="48"/>
                    <a:pt x="71" y="48"/>
                  </a:cubicBezTo>
                  <a:cubicBezTo>
                    <a:pt x="71" y="45"/>
                    <a:pt x="71" y="45"/>
                    <a:pt x="71" y="43"/>
                  </a:cubicBezTo>
                  <a:cubicBezTo>
                    <a:pt x="71" y="40"/>
                    <a:pt x="74" y="40"/>
                    <a:pt x="76" y="37"/>
                  </a:cubicBezTo>
                  <a:cubicBezTo>
                    <a:pt x="76" y="35"/>
                    <a:pt x="76" y="35"/>
                    <a:pt x="76" y="32"/>
                  </a:cubicBezTo>
                  <a:cubicBezTo>
                    <a:pt x="76" y="29"/>
                    <a:pt x="79" y="27"/>
                    <a:pt x="82" y="24"/>
                  </a:cubicBezTo>
                  <a:cubicBezTo>
                    <a:pt x="87" y="19"/>
                    <a:pt x="95" y="8"/>
                    <a:pt x="98" y="11"/>
                  </a:cubicBezTo>
                  <a:cubicBezTo>
                    <a:pt x="100" y="8"/>
                    <a:pt x="105" y="6"/>
                    <a:pt x="108" y="3"/>
                  </a:cubicBezTo>
                  <a:lnTo>
                    <a:pt x="111" y="3"/>
                  </a:lnTo>
                  <a:cubicBezTo>
                    <a:pt x="111" y="0"/>
                    <a:pt x="110" y="0"/>
                    <a:pt x="113" y="0"/>
                  </a:cubicBezTo>
                  <a:cubicBezTo>
                    <a:pt x="115" y="0"/>
                    <a:pt x="116" y="0"/>
                    <a:pt x="119" y="3"/>
                  </a:cubicBezTo>
                  <a:lnTo>
                    <a:pt x="121" y="3"/>
                  </a:lnTo>
                  <a:cubicBezTo>
                    <a:pt x="124" y="6"/>
                    <a:pt x="127" y="8"/>
                    <a:pt x="129" y="11"/>
                  </a:cubicBezTo>
                  <a:cubicBezTo>
                    <a:pt x="132" y="11"/>
                    <a:pt x="135" y="14"/>
                    <a:pt x="143" y="27"/>
                  </a:cubicBezTo>
                  <a:lnTo>
                    <a:pt x="143" y="27"/>
                  </a:lnTo>
                  <a:cubicBezTo>
                    <a:pt x="143" y="29"/>
                    <a:pt x="145" y="29"/>
                    <a:pt x="145" y="32"/>
                  </a:cubicBezTo>
                  <a:lnTo>
                    <a:pt x="145" y="29"/>
                  </a:lnTo>
                  <a:cubicBezTo>
                    <a:pt x="150" y="37"/>
                    <a:pt x="153" y="45"/>
                    <a:pt x="158" y="53"/>
                  </a:cubicBezTo>
                  <a:lnTo>
                    <a:pt x="158" y="53"/>
                  </a:lnTo>
                  <a:cubicBezTo>
                    <a:pt x="158" y="56"/>
                    <a:pt x="158" y="59"/>
                    <a:pt x="158" y="59"/>
                  </a:cubicBezTo>
                  <a:cubicBezTo>
                    <a:pt x="161" y="61"/>
                    <a:pt x="164" y="61"/>
                    <a:pt x="161" y="64"/>
                  </a:cubicBezTo>
                  <a:cubicBezTo>
                    <a:pt x="164" y="72"/>
                    <a:pt x="166" y="77"/>
                    <a:pt x="172" y="82"/>
                  </a:cubicBezTo>
                  <a:cubicBezTo>
                    <a:pt x="172" y="85"/>
                    <a:pt x="172" y="88"/>
                    <a:pt x="174" y="90"/>
                  </a:cubicBezTo>
                  <a:cubicBezTo>
                    <a:pt x="177" y="98"/>
                    <a:pt x="182" y="106"/>
                    <a:pt x="187" y="114"/>
                  </a:cubicBezTo>
                  <a:cubicBezTo>
                    <a:pt x="187" y="117"/>
                    <a:pt x="190" y="119"/>
                    <a:pt x="190" y="122"/>
                  </a:cubicBezTo>
                  <a:lnTo>
                    <a:pt x="193" y="122"/>
                  </a:lnTo>
                  <a:cubicBezTo>
                    <a:pt x="193" y="125"/>
                    <a:pt x="193" y="124"/>
                    <a:pt x="193" y="127"/>
                  </a:cubicBezTo>
                  <a:cubicBezTo>
                    <a:pt x="193" y="129"/>
                    <a:pt x="195" y="133"/>
                    <a:pt x="198" y="135"/>
                  </a:cubicBezTo>
                  <a:cubicBezTo>
                    <a:pt x="198" y="133"/>
                    <a:pt x="201" y="130"/>
                    <a:pt x="203" y="130"/>
                  </a:cubicBezTo>
                  <a:cubicBezTo>
                    <a:pt x="206" y="125"/>
                    <a:pt x="211" y="122"/>
                    <a:pt x="214" y="117"/>
                  </a:cubicBezTo>
                  <a:cubicBezTo>
                    <a:pt x="219" y="111"/>
                    <a:pt x="225" y="109"/>
                    <a:pt x="227" y="103"/>
                  </a:cubicBezTo>
                  <a:cubicBezTo>
                    <a:pt x="227" y="101"/>
                    <a:pt x="227" y="101"/>
                    <a:pt x="230" y="101"/>
                  </a:cubicBezTo>
                  <a:cubicBezTo>
                    <a:pt x="235" y="96"/>
                    <a:pt x="240" y="90"/>
                    <a:pt x="246" y="88"/>
                  </a:cubicBezTo>
                  <a:cubicBezTo>
                    <a:pt x="246" y="85"/>
                    <a:pt x="248" y="85"/>
                    <a:pt x="251" y="82"/>
                  </a:cubicBezTo>
                  <a:cubicBezTo>
                    <a:pt x="248" y="80"/>
                    <a:pt x="251" y="80"/>
                    <a:pt x="256" y="80"/>
                  </a:cubicBezTo>
                  <a:cubicBezTo>
                    <a:pt x="259" y="77"/>
                    <a:pt x="264" y="74"/>
                    <a:pt x="267" y="72"/>
                  </a:cubicBezTo>
                  <a:cubicBezTo>
                    <a:pt x="270" y="72"/>
                    <a:pt x="272" y="72"/>
                    <a:pt x="272" y="72"/>
                  </a:cubicBezTo>
                  <a:lnTo>
                    <a:pt x="272" y="74"/>
                  </a:lnTo>
                  <a:cubicBezTo>
                    <a:pt x="272" y="72"/>
                    <a:pt x="275" y="72"/>
                    <a:pt x="277" y="69"/>
                  </a:cubicBezTo>
                  <a:cubicBezTo>
                    <a:pt x="280" y="69"/>
                    <a:pt x="285" y="69"/>
                    <a:pt x="288" y="69"/>
                  </a:cubicBezTo>
                  <a:cubicBezTo>
                    <a:pt x="291" y="69"/>
                    <a:pt x="293" y="69"/>
                    <a:pt x="299" y="66"/>
                  </a:cubicBezTo>
                  <a:lnTo>
                    <a:pt x="299" y="69"/>
                  </a:lnTo>
                  <a:lnTo>
                    <a:pt x="301" y="69"/>
                  </a:lnTo>
                  <a:cubicBezTo>
                    <a:pt x="301" y="69"/>
                    <a:pt x="304" y="69"/>
                    <a:pt x="304" y="72"/>
                  </a:cubicBezTo>
                  <a:lnTo>
                    <a:pt x="304" y="74"/>
                  </a:lnTo>
                  <a:cubicBezTo>
                    <a:pt x="307" y="74"/>
                    <a:pt x="307" y="74"/>
                    <a:pt x="309" y="74"/>
                  </a:cubicBezTo>
                  <a:cubicBezTo>
                    <a:pt x="312" y="74"/>
                    <a:pt x="314" y="77"/>
                    <a:pt x="317" y="77"/>
                  </a:cubicBezTo>
                  <a:cubicBezTo>
                    <a:pt x="320" y="80"/>
                    <a:pt x="322" y="85"/>
                    <a:pt x="325" y="88"/>
                  </a:cubicBezTo>
                  <a:cubicBezTo>
                    <a:pt x="325" y="88"/>
                    <a:pt x="328" y="88"/>
                    <a:pt x="330" y="88"/>
                  </a:cubicBezTo>
                  <a:cubicBezTo>
                    <a:pt x="330" y="90"/>
                    <a:pt x="330" y="90"/>
                    <a:pt x="330" y="93"/>
                  </a:cubicBezTo>
                  <a:cubicBezTo>
                    <a:pt x="330" y="96"/>
                    <a:pt x="333" y="98"/>
                    <a:pt x="333" y="101"/>
                  </a:cubicBezTo>
                  <a:cubicBezTo>
                    <a:pt x="333" y="103"/>
                    <a:pt x="333" y="106"/>
                    <a:pt x="336" y="106"/>
                  </a:cubicBezTo>
                  <a:cubicBezTo>
                    <a:pt x="336" y="106"/>
                    <a:pt x="336" y="109"/>
                    <a:pt x="338" y="109"/>
                  </a:cubicBezTo>
                  <a:cubicBezTo>
                    <a:pt x="338" y="114"/>
                    <a:pt x="341" y="122"/>
                    <a:pt x="344" y="127"/>
                  </a:cubicBezTo>
                  <a:cubicBezTo>
                    <a:pt x="344" y="133"/>
                    <a:pt x="344" y="138"/>
                    <a:pt x="346" y="141"/>
                  </a:cubicBezTo>
                  <a:cubicBezTo>
                    <a:pt x="346" y="143"/>
                    <a:pt x="346" y="146"/>
                    <a:pt x="349" y="146"/>
                  </a:cubicBezTo>
                  <a:cubicBezTo>
                    <a:pt x="349" y="148"/>
                    <a:pt x="349" y="154"/>
                    <a:pt x="349" y="156"/>
                  </a:cubicBezTo>
                  <a:cubicBezTo>
                    <a:pt x="349" y="159"/>
                    <a:pt x="346" y="159"/>
                    <a:pt x="349" y="167"/>
                  </a:cubicBezTo>
                  <a:cubicBezTo>
                    <a:pt x="349" y="175"/>
                    <a:pt x="344" y="188"/>
                    <a:pt x="349" y="191"/>
                  </a:cubicBezTo>
                  <a:cubicBezTo>
                    <a:pt x="349" y="191"/>
                    <a:pt x="346" y="190"/>
                    <a:pt x="346" y="193"/>
                  </a:cubicBezTo>
                  <a:cubicBezTo>
                    <a:pt x="346" y="195"/>
                    <a:pt x="346" y="199"/>
                    <a:pt x="346" y="199"/>
                  </a:cubicBezTo>
                  <a:cubicBezTo>
                    <a:pt x="341" y="207"/>
                    <a:pt x="341" y="215"/>
                    <a:pt x="344" y="223"/>
                  </a:cubicBezTo>
                  <a:cubicBezTo>
                    <a:pt x="344" y="223"/>
                    <a:pt x="341" y="223"/>
                    <a:pt x="341" y="225"/>
                  </a:cubicBezTo>
                  <a:cubicBezTo>
                    <a:pt x="338" y="233"/>
                    <a:pt x="336" y="238"/>
                    <a:pt x="336" y="246"/>
                  </a:cubicBezTo>
                  <a:lnTo>
                    <a:pt x="333" y="246"/>
                  </a:lnTo>
                  <a:cubicBezTo>
                    <a:pt x="333" y="249"/>
                    <a:pt x="333" y="249"/>
                    <a:pt x="333" y="249"/>
                  </a:cubicBezTo>
                  <a:cubicBezTo>
                    <a:pt x="328" y="260"/>
                    <a:pt x="322" y="270"/>
                    <a:pt x="317" y="283"/>
                  </a:cubicBezTo>
                  <a:cubicBezTo>
                    <a:pt x="309" y="294"/>
                    <a:pt x="293" y="315"/>
                    <a:pt x="285" y="320"/>
                  </a:cubicBezTo>
                  <a:cubicBezTo>
                    <a:pt x="283" y="323"/>
                    <a:pt x="283" y="326"/>
                    <a:pt x="280" y="326"/>
                  </a:cubicBezTo>
                  <a:cubicBezTo>
                    <a:pt x="277" y="328"/>
                    <a:pt x="272" y="331"/>
                    <a:pt x="270" y="334"/>
                  </a:cubicBezTo>
                  <a:cubicBezTo>
                    <a:pt x="272" y="342"/>
                    <a:pt x="277" y="350"/>
                    <a:pt x="283" y="360"/>
                  </a:cubicBezTo>
                  <a:lnTo>
                    <a:pt x="283" y="363"/>
                  </a:lnTo>
                  <a:cubicBezTo>
                    <a:pt x="285" y="365"/>
                    <a:pt x="285" y="368"/>
                    <a:pt x="288" y="373"/>
                  </a:cubicBezTo>
                  <a:lnTo>
                    <a:pt x="288" y="376"/>
                  </a:lnTo>
                  <a:cubicBezTo>
                    <a:pt x="299" y="373"/>
                    <a:pt x="304" y="368"/>
                    <a:pt x="328" y="376"/>
                  </a:cubicBezTo>
                  <a:lnTo>
                    <a:pt x="330" y="376"/>
                  </a:lnTo>
                  <a:cubicBezTo>
                    <a:pt x="333" y="381"/>
                    <a:pt x="338" y="389"/>
                    <a:pt x="341" y="397"/>
                  </a:cubicBezTo>
                  <a:cubicBezTo>
                    <a:pt x="341" y="405"/>
                    <a:pt x="338" y="402"/>
                    <a:pt x="344" y="413"/>
                  </a:cubicBezTo>
                  <a:cubicBezTo>
                    <a:pt x="344" y="416"/>
                    <a:pt x="341" y="416"/>
                    <a:pt x="341" y="418"/>
                  </a:cubicBezTo>
                  <a:cubicBezTo>
                    <a:pt x="341" y="418"/>
                    <a:pt x="341" y="421"/>
                    <a:pt x="344" y="421"/>
                  </a:cubicBezTo>
                  <a:cubicBezTo>
                    <a:pt x="344" y="421"/>
                    <a:pt x="341" y="424"/>
                    <a:pt x="344" y="424"/>
                  </a:cubicBezTo>
                  <a:cubicBezTo>
                    <a:pt x="341" y="426"/>
                    <a:pt x="338" y="432"/>
                    <a:pt x="338" y="434"/>
                  </a:cubicBezTo>
                  <a:cubicBezTo>
                    <a:pt x="336" y="439"/>
                    <a:pt x="336" y="447"/>
                    <a:pt x="336" y="453"/>
                  </a:cubicBezTo>
                  <a:cubicBezTo>
                    <a:pt x="336" y="455"/>
                    <a:pt x="336" y="458"/>
                    <a:pt x="338" y="461"/>
                  </a:cubicBezTo>
                  <a:cubicBezTo>
                    <a:pt x="338" y="463"/>
                    <a:pt x="336" y="466"/>
                    <a:pt x="338" y="469"/>
                  </a:cubicBezTo>
                  <a:cubicBezTo>
                    <a:pt x="338" y="471"/>
                    <a:pt x="341" y="474"/>
                    <a:pt x="344" y="474"/>
                  </a:cubicBezTo>
                  <a:lnTo>
                    <a:pt x="344" y="477"/>
                  </a:lnTo>
                  <a:cubicBezTo>
                    <a:pt x="344" y="479"/>
                    <a:pt x="346" y="479"/>
                    <a:pt x="349" y="482"/>
                  </a:cubicBezTo>
                  <a:lnTo>
                    <a:pt x="349" y="484"/>
                  </a:lnTo>
                  <a:cubicBezTo>
                    <a:pt x="352" y="487"/>
                    <a:pt x="354" y="492"/>
                    <a:pt x="354" y="495"/>
                  </a:cubicBezTo>
                  <a:cubicBezTo>
                    <a:pt x="357" y="495"/>
                    <a:pt x="359" y="498"/>
                    <a:pt x="359" y="500"/>
                  </a:cubicBezTo>
                  <a:cubicBezTo>
                    <a:pt x="362" y="498"/>
                    <a:pt x="362" y="500"/>
                    <a:pt x="367" y="503"/>
                  </a:cubicBezTo>
                  <a:cubicBezTo>
                    <a:pt x="370" y="503"/>
                    <a:pt x="375" y="503"/>
                    <a:pt x="378" y="503"/>
                  </a:cubicBezTo>
                  <a:cubicBezTo>
                    <a:pt x="381" y="503"/>
                    <a:pt x="383" y="506"/>
                    <a:pt x="389" y="506"/>
                  </a:cubicBezTo>
                  <a:cubicBezTo>
                    <a:pt x="391" y="506"/>
                    <a:pt x="394" y="508"/>
                    <a:pt x="397" y="508"/>
                  </a:cubicBezTo>
                  <a:cubicBezTo>
                    <a:pt x="399" y="508"/>
                    <a:pt x="399" y="508"/>
                    <a:pt x="402" y="508"/>
                  </a:cubicBezTo>
                  <a:cubicBezTo>
                    <a:pt x="404" y="508"/>
                    <a:pt x="404" y="511"/>
                    <a:pt x="407" y="511"/>
                  </a:cubicBezTo>
                  <a:lnTo>
                    <a:pt x="407" y="514"/>
                  </a:lnTo>
                  <a:cubicBezTo>
                    <a:pt x="410" y="514"/>
                    <a:pt x="418" y="514"/>
                    <a:pt x="418" y="519"/>
                  </a:cubicBezTo>
                  <a:lnTo>
                    <a:pt x="420" y="519"/>
                  </a:lnTo>
                  <a:cubicBezTo>
                    <a:pt x="420" y="522"/>
                    <a:pt x="423" y="522"/>
                    <a:pt x="426" y="524"/>
                  </a:cubicBezTo>
                  <a:lnTo>
                    <a:pt x="428" y="524"/>
                  </a:lnTo>
                  <a:cubicBezTo>
                    <a:pt x="428" y="527"/>
                    <a:pt x="428" y="529"/>
                    <a:pt x="431" y="529"/>
                  </a:cubicBezTo>
                  <a:cubicBezTo>
                    <a:pt x="431" y="537"/>
                    <a:pt x="431" y="545"/>
                    <a:pt x="431" y="553"/>
                  </a:cubicBezTo>
                  <a:cubicBezTo>
                    <a:pt x="428" y="556"/>
                    <a:pt x="428" y="559"/>
                    <a:pt x="426" y="561"/>
                  </a:cubicBezTo>
                  <a:cubicBezTo>
                    <a:pt x="423" y="564"/>
                    <a:pt x="420" y="564"/>
                    <a:pt x="420" y="566"/>
                  </a:cubicBezTo>
                  <a:cubicBezTo>
                    <a:pt x="415" y="572"/>
                    <a:pt x="412" y="577"/>
                    <a:pt x="407" y="580"/>
                  </a:cubicBezTo>
                  <a:cubicBezTo>
                    <a:pt x="404" y="582"/>
                    <a:pt x="402" y="582"/>
                    <a:pt x="402" y="585"/>
                  </a:cubicBezTo>
                  <a:cubicBezTo>
                    <a:pt x="402" y="585"/>
                    <a:pt x="402" y="590"/>
                    <a:pt x="410" y="596"/>
                  </a:cubicBezTo>
                  <a:cubicBezTo>
                    <a:pt x="410" y="598"/>
                    <a:pt x="410" y="598"/>
                    <a:pt x="410" y="598"/>
                  </a:cubicBezTo>
                  <a:cubicBezTo>
                    <a:pt x="410" y="601"/>
                    <a:pt x="410" y="604"/>
                    <a:pt x="412" y="609"/>
                  </a:cubicBezTo>
                  <a:cubicBezTo>
                    <a:pt x="412" y="611"/>
                    <a:pt x="412" y="614"/>
                    <a:pt x="415" y="617"/>
                  </a:cubicBezTo>
                  <a:cubicBezTo>
                    <a:pt x="415" y="622"/>
                    <a:pt x="415" y="627"/>
                    <a:pt x="418" y="630"/>
                  </a:cubicBezTo>
                  <a:cubicBezTo>
                    <a:pt x="418" y="633"/>
                    <a:pt x="415" y="635"/>
                    <a:pt x="415" y="638"/>
                  </a:cubicBezTo>
                  <a:cubicBezTo>
                    <a:pt x="412" y="641"/>
                    <a:pt x="410" y="643"/>
                    <a:pt x="410" y="646"/>
                  </a:cubicBezTo>
                  <a:cubicBezTo>
                    <a:pt x="404" y="646"/>
                    <a:pt x="402" y="649"/>
                    <a:pt x="399" y="651"/>
                  </a:cubicBezTo>
                  <a:cubicBezTo>
                    <a:pt x="394" y="651"/>
                    <a:pt x="389" y="649"/>
                    <a:pt x="383" y="649"/>
                  </a:cubicBezTo>
                  <a:cubicBezTo>
                    <a:pt x="381" y="649"/>
                    <a:pt x="377" y="646"/>
                    <a:pt x="375" y="646"/>
                  </a:cubicBezTo>
                  <a:cubicBezTo>
                    <a:pt x="372" y="646"/>
                    <a:pt x="373" y="646"/>
                    <a:pt x="373" y="646"/>
                  </a:cubicBezTo>
                  <a:cubicBezTo>
                    <a:pt x="370" y="646"/>
                    <a:pt x="370" y="643"/>
                    <a:pt x="367" y="643"/>
                  </a:cubicBezTo>
                  <a:cubicBezTo>
                    <a:pt x="365" y="646"/>
                    <a:pt x="362" y="641"/>
                    <a:pt x="362" y="641"/>
                  </a:cubicBezTo>
                  <a:cubicBezTo>
                    <a:pt x="359" y="641"/>
                    <a:pt x="356" y="638"/>
                    <a:pt x="354" y="638"/>
                  </a:cubicBezTo>
                  <a:cubicBezTo>
                    <a:pt x="351" y="638"/>
                    <a:pt x="352" y="638"/>
                    <a:pt x="352" y="638"/>
                  </a:cubicBezTo>
                  <a:cubicBezTo>
                    <a:pt x="346" y="635"/>
                    <a:pt x="341" y="633"/>
                    <a:pt x="338" y="633"/>
                  </a:cubicBezTo>
                  <a:cubicBezTo>
                    <a:pt x="336" y="630"/>
                    <a:pt x="333" y="630"/>
                    <a:pt x="330" y="627"/>
                  </a:cubicBezTo>
                  <a:cubicBezTo>
                    <a:pt x="330" y="627"/>
                    <a:pt x="328" y="627"/>
                    <a:pt x="328" y="630"/>
                  </a:cubicBezTo>
                  <a:cubicBezTo>
                    <a:pt x="325" y="627"/>
                    <a:pt x="322" y="627"/>
                    <a:pt x="322" y="625"/>
                  </a:cubicBezTo>
                  <a:cubicBezTo>
                    <a:pt x="320" y="625"/>
                    <a:pt x="320" y="625"/>
                    <a:pt x="320" y="625"/>
                  </a:cubicBezTo>
                  <a:cubicBezTo>
                    <a:pt x="317" y="625"/>
                    <a:pt x="317" y="622"/>
                    <a:pt x="317" y="619"/>
                  </a:cubicBezTo>
                  <a:cubicBezTo>
                    <a:pt x="312" y="619"/>
                    <a:pt x="312" y="617"/>
                    <a:pt x="307" y="619"/>
                  </a:cubicBezTo>
                  <a:cubicBezTo>
                    <a:pt x="304" y="619"/>
                    <a:pt x="304" y="619"/>
                    <a:pt x="304" y="619"/>
                  </a:cubicBezTo>
                  <a:cubicBezTo>
                    <a:pt x="304" y="622"/>
                    <a:pt x="304" y="622"/>
                    <a:pt x="304" y="625"/>
                  </a:cubicBezTo>
                  <a:cubicBezTo>
                    <a:pt x="301" y="625"/>
                    <a:pt x="301" y="622"/>
                    <a:pt x="301" y="619"/>
                  </a:cubicBezTo>
                  <a:cubicBezTo>
                    <a:pt x="299" y="619"/>
                    <a:pt x="296" y="619"/>
                    <a:pt x="296" y="619"/>
                  </a:cubicBezTo>
                  <a:cubicBezTo>
                    <a:pt x="293" y="617"/>
                    <a:pt x="288" y="619"/>
                    <a:pt x="288" y="619"/>
                  </a:cubicBezTo>
                  <a:cubicBezTo>
                    <a:pt x="285" y="619"/>
                    <a:pt x="279" y="619"/>
                    <a:pt x="277" y="619"/>
                  </a:cubicBezTo>
                  <a:cubicBezTo>
                    <a:pt x="274" y="619"/>
                    <a:pt x="272" y="619"/>
                    <a:pt x="270" y="619"/>
                  </a:cubicBezTo>
                  <a:cubicBezTo>
                    <a:pt x="270" y="619"/>
                    <a:pt x="267" y="619"/>
                    <a:pt x="267" y="622"/>
                  </a:cubicBezTo>
                  <a:cubicBezTo>
                    <a:pt x="264" y="622"/>
                    <a:pt x="264" y="622"/>
                    <a:pt x="264" y="619"/>
                  </a:cubicBezTo>
                  <a:cubicBezTo>
                    <a:pt x="259" y="619"/>
                    <a:pt x="256" y="619"/>
                    <a:pt x="254" y="622"/>
                  </a:cubicBezTo>
                  <a:cubicBezTo>
                    <a:pt x="251" y="622"/>
                    <a:pt x="248" y="622"/>
                    <a:pt x="246" y="622"/>
                  </a:cubicBezTo>
                  <a:cubicBezTo>
                    <a:pt x="243" y="622"/>
                    <a:pt x="243" y="622"/>
                    <a:pt x="243" y="619"/>
                  </a:cubicBezTo>
                  <a:cubicBezTo>
                    <a:pt x="240" y="622"/>
                    <a:pt x="238" y="622"/>
                    <a:pt x="238" y="622"/>
                  </a:cubicBezTo>
                  <a:cubicBezTo>
                    <a:pt x="232" y="622"/>
                    <a:pt x="230" y="619"/>
                    <a:pt x="227" y="617"/>
                  </a:cubicBezTo>
                  <a:cubicBezTo>
                    <a:pt x="227" y="617"/>
                    <a:pt x="225" y="617"/>
                    <a:pt x="225" y="619"/>
                  </a:cubicBezTo>
                  <a:cubicBezTo>
                    <a:pt x="222" y="614"/>
                    <a:pt x="219" y="619"/>
                    <a:pt x="217" y="617"/>
                  </a:cubicBezTo>
                  <a:cubicBezTo>
                    <a:pt x="214" y="617"/>
                    <a:pt x="211" y="617"/>
                    <a:pt x="209" y="617"/>
                  </a:cubicBezTo>
                  <a:cubicBezTo>
                    <a:pt x="209" y="619"/>
                    <a:pt x="209" y="619"/>
                    <a:pt x="209" y="622"/>
                  </a:cubicBezTo>
                  <a:lnTo>
                    <a:pt x="209" y="622"/>
                  </a:lnTo>
                  <a:cubicBezTo>
                    <a:pt x="211" y="627"/>
                    <a:pt x="214" y="635"/>
                    <a:pt x="217" y="641"/>
                  </a:cubicBezTo>
                  <a:cubicBezTo>
                    <a:pt x="217" y="641"/>
                    <a:pt x="222" y="649"/>
                    <a:pt x="225" y="649"/>
                  </a:cubicBezTo>
                  <a:cubicBezTo>
                    <a:pt x="225" y="651"/>
                    <a:pt x="227" y="651"/>
                    <a:pt x="227" y="654"/>
                  </a:cubicBezTo>
                  <a:lnTo>
                    <a:pt x="227" y="654"/>
                  </a:lnTo>
                  <a:cubicBezTo>
                    <a:pt x="230" y="656"/>
                    <a:pt x="230" y="659"/>
                    <a:pt x="232" y="662"/>
                  </a:cubicBezTo>
                  <a:lnTo>
                    <a:pt x="232" y="664"/>
                  </a:lnTo>
                  <a:lnTo>
                    <a:pt x="235" y="664"/>
                  </a:lnTo>
                  <a:cubicBezTo>
                    <a:pt x="235" y="667"/>
                    <a:pt x="235" y="667"/>
                    <a:pt x="235" y="667"/>
                  </a:cubicBezTo>
                  <a:cubicBezTo>
                    <a:pt x="235" y="670"/>
                    <a:pt x="238" y="670"/>
                    <a:pt x="240" y="672"/>
                  </a:cubicBezTo>
                  <a:cubicBezTo>
                    <a:pt x="240" y="675"/>
                    <a:pt x="246" y="686"/>
                    <a:pt x="256" y="688"/>
                  </a:cubicBezTo>
                  <a:cubicBezTo>
                    <a:pt x="256" y="691"/>
                    <a:pt x="256" y="693"/>
                    <a:pt x="259" y="696"/>
                  </a:cubicBezTo>
                  <a:cubicBezTo>
                    <a:pt x="259" y="696"/>
                    <a:pt x="262" y="696"/>
                    <a:pt x="262" y="699"/>
                  </a:cubicBezTo>
                  <a:cubicBezTo>
                    <a:pt x="262" y="701"/>
                    <a:pt x="264" y="701"/>
                    <a:pt x="267" y="704"/>
                  </a:cubicBezTo>
                  <a:cubicBezTo>
                    <a:pt x="267" y="707"/>
                    <a:pt x="264" y="709"/>
                    <a:pt x="270" y="707"/>
                  </a:cubicBezTo>
                  <a:cubicBezTo>
                    <a:pt x="270" y="709"/>
                    <a:pt x="272" y="709"/>
                    <a:pt x="275" y="712"/>
                  </a:cubicBezTo>
                  <a:lnTo>
                    <a:pt x="275" y="712"/>
                  </a:lnTo>
                  <a:cubicBezTo>
                    <a:pt x="275" y="715"/>
                    <a:pt x="277" y="717"/>
                    <a:pt x="280" y="717"/>
                  </a:cubicBezTo>
                  <a:lnTo>
                    <a:pt x="280" y="717"/>
                  </a:lnTo>
                  <a:cubicBezTo>
                    <a:pt x="280" y="720"/>
                    <a:pt x="283" y="723"/>
                    <a:pt x="285" y="723"/>
                  </a:cubicBezTo>
                  <a:cubicBezTo>
                    <a:pt x="288" y="725"/>
                    <a:pt x="291" y="728"/>
                    <a:pt x="293" y="728"/>
                  </a:cubicBezTo>
                  <a:cubicBezTo>
                    <a:pt x="296" y="725"/>
                    <a:pt x="299" y="728"/>
                    <a:pt x="299" y="731"/>
                  </a:cubicBezTo>
                  <a:cubicBezTo>
                    <a:pt x="299" y="731"/>
                    <a:pt x="301" y="733"/>
                    <a:pt x="304" y="733"/>
                  </a:cubicBezTo>
                  <a:cubicBezTo>
                    <a:pt x="307" y="733"/>
                    <a:pt x="309" y="736"/>
                    <a:pt x="312" y="736"/>
                  </a:cubicBezTo>
                  <a:cubicBezTo>
                    <a:pt x="314" y="736"/>
                    <a:pt x="317" y="738"/>
                    <a:pt x="322" y="738"/>
                  </a:cubicBezTo>
                  <a:cubicBezTo>
                    <a:pt x="325" y="738"/>
                    <a:pt x="328" y="738"/>
                    <a:pt x="330" y="741"/>
                  </a:cubicBezTo>
                  <a:cubicBezTo>
                    <a:pt x="336" y="738"/>
                    <a:pt x="341" y="738"/>
                    <a:pt x="346" y="738"/>
                  </a:cubicBezTo>
                  <a:lnTo>
                    <a:pt x="346" y="738"/>
                  </a:lnTo>
                  <a:cubicBezTo>
                    <a:pt x="352" y="736"/>
                    <a:pt x="357" y="733"/>
                    <a:pt x="362" y="728"/>
                  </a:cubicBezTo>
                  <a:cubicBezTo>
                    <a:pt x="362" y="725"/>
                    <a:pt x="365" y="725"/>
                    <a:pt x="367" y="723"/>
                  </a:cubicBezTo>
                  <a:cubicBezTo>
                    <a:pt x="370" y="723"/>
                    <a:pt x="370" y="720"/>
                    <a:pt x="375" y="720"/>
                  </a:cubicBezTo>
                  <a:cubicBezTo>
                    <a:pt x="378" y="715"/>
                    <a:pt x="381" y="709"/>
                    <a:pt x="386" y="707"/>
                  </a:cubicBezTo>
                  <a:cubicBezTo>
                    <a:pt x="386" y="704"/>
                    <a:pt x="386" y="704"/>
                    <a:pt x="389" y="701"/>
                  </a:cubicBezTo>
                  <a:lnTo>
                    <a:pt x="391" y="701"/>
                  </a:lnTo>
                  <a:cubicBezTo>
                    <a:pt x="391" y="699"/>
                    <a:pt x="391" y="696"/>
                    <a:pt x="391" y="696"/>
                  </a:cubicBezTo>
                  <a:cubicBezTo>
                    <a:pt x="391" y="693"/>
                    <a:pt x="391" y="693"/>
                    <a:pt x="394" y="693"/>
                  </a:cubicBezTo>
                  <a:cubicBezTo>
                    <a:pt x="394" y="693"/>
                    <a:pt x="397" y="691"/>
                    <a:pt x="399" y="691"/>
                  </a:cubicBezTo>
                  <a:cubicBezTo>
                    <a:pt x="397" y="686"/>
                    <a:pt x="397" y="686"/>
                    <a:pt x="402" y="683"/>
                  </a:cubicBezTo>
                  <a:lnTo>
                    <a:pt x="402" y="680"/>
                  </a:lnTo>
                  <a:cubicBezTo>
                    <a:pt x="407" y="672"/>
                    <a:pt x="412" y="664"/>
                    <a:pt x="418" y="656"/>
                  </a:cubicBezTo>
                  <a:cubicBezTo>
                    <a:pt x="415" y="654"/>
                    <a:pt x="418" y="654"/>
                    <a:pt x="420" y="651"/>
                  </a:cubicBezTo>
                  <a:cubicBezTo>
                    <a:pt x="420" y="649"/>
                    <a:pt x="423" y="646"/>
                    <a:pt x="426" y="643"/>
                  </a:cubicBezTo>
                  <a:lnTo>
                    <a:pt x="426" y="641"/>
                  </a:lnTo>
                  <a:cubicBezTo>
                    <a:pt x="428" y="635"/>
                    <a:pt x="431" y="630"/>
                    <a:pt x="434" y="627"/>
                  </a:cubicBezTo>
                  <a:cubicBezTo>
                    <a:pt x="434" y="625"/>
                    <a:pt x="436" y="622"/>
                    <a:pt x="439" y="619"/>
                  </a:cubicBezTo>
                  <a:cubicBezTo>
                    <a:pt x="439" y="617"/>
                    <a:pt x="439" y="617"/>
                    <a:pt x="439" y="614"/>
                  </a:cubicBezTo>
                  <a:cubicBezTo>
                    <a:pt x="439" y="611"/>
                    <a:pt x="439" y="611"/>
                    <a:pt x="439" y="609"/>
                  </a:cubicBezTo>
                  <a:cubicBezTo>
                    <a:pt x="439" y="606"/>
                    <a:pt x="441" y="606"/>
                    <a:pt x="444" y="604"/>
                  </a:cubicBezTo>
                  <a:cubicBezTo>
                    <a:pt x="444" y="601"/>
                    <a:pt x="444" y="601"/>
                    <a:pt x="444" y="598"/>
                  </a:cubicBezTo>
                  <a:cubicBezTo>
                    <a:pt x="444" y="598"/>
                    <a:pt x="447" y="598"/>
                    <a:pt x="447" y="596"/>
                  </a:cubicBezTo>
                  <a:cubicBezTo>
                    <a:pt x="447" y="593"/>
                    <a:pt x="449" y="590"/>
                    <a:pt x="449" y="588"/>
                  </a:cubicBezTo>
                  <a:lnTo>
                    <a:pt x="449" y="585"/>
                  </a:lnTo>
                  <a:cubicBezTo>
                    <a:pt x="449" y="582"/>
                    <a:pt x="452" y="580"/>
                    <a:pt x="455" y="577"/>
                  </a:cubicBezTo>
                  <a:cubicBezTo>
                    <a:pt x="455" y="574"/>
                    <a:pt x="457" y="572"/>
                    <a:pt x="460" y="569"/>
                  </a:cubicBezTo>
                  <a:cubicBezTo>
                    <a:pt x="457" y="564"/>
                    <a:pt x="460" y="566"/>
                    <a:pt x="463" y="564"/>
                  </a:cubicBezTo>
                  <a:cubicBezTo>
                    <a:pt x="463" y="559"/>
                    <a:pt x="463" y="561"/>
                    <a:pt x="468" y="559"/>
                  </a:cubicBezTo>
                  <a:cubicBezTo>
                    <a:pt x="468" y="556"/>
                    <a:pt x="468" y="553"/>
                    <a:pt x="471" y="551"/>
                  </a:cubicBezTo>
                  <a:cubicBezTo>
                    <a:pt x="473" y="548"/>
                    <a:pt x="473" y="543"/>
                    <a:pt x="476" y="540"/>
                  </a:cubicBezTo>
                  <a:lnTo>
                    <a:pt x="476" y="537"/>
                  </a:lnTo>
                  <a:cubicBezTo>
                    <a:pt x="476" y="535"/>
                    <a:pt x="476" y="535"/>
                    <a:pt x="479" y="535"/>
                  </a:cubicBezTo>
                  <a:cubicBezTo>
                    <a:pt x="479" y="532"/>
                    <a:pt x="479" y="532"/>
                    <a:pt x="481" y="532"/>
                  </a:cubicBezTo>
                  <a:lnTo>
                    <a:pt x="481" y="529"/>
                  </a:lnTo>
                  <a:cubicBezTo>
                    <a:pt x="481" y="527"/>
                    <a:pt x="481" y="527"/>
                    <a:pt x="484" y="527"/>
                  </a:cubicBezTo>
                  <a:cubicBezTo>
                    <a:pt x="481" y="522"/>
                    <a:pt x="484" y="524"/>
                    <a:pt x="486" y="519"/>
                  </a:cubicBezTo>
                  <a:cubicBezTo>
                    <a:pt x="486" y="511"/>
                    <a:pt x="492" y="506"/>
                    <a:pt x="497" y="498"/>
                  </a:cubicBezTo>
                  <a:cubicBezTo>
                    <a:pt x="497" y="495"/>
                    <a:pt x="500" y="492"/>
                    <a:pt x="500" y="490"/>
                  </a:cubicBezTo>
                  <a:cubicBezTo>
                    <a:pt x="500" y="487"/>
                    <a:pt x="500" y="487"/>
                    <a:pt x="500" y="484"/>
                  </a:cubicBezTo>
                  <a:cubicBezTo>
                    <a:pt x="500" y="482"/>
                    <a:pt x="502" y="482"/>
                    <a:pt x="505" y="479"/>
                  </a:cubicBezTo>
                  <a:cubicBezTo>
                    <a:pt x="505" y="479"/>
                    <a:pt x="510" y="487"/>
                    <a:pt x="516" y="490"/>
                  </a:cubicBezTo>
                  <a:cubicBezTo>
                    <a:pt x="516" y="490"/>
                    <a:pt x="516" y="492"/>
                    <a:pt x="518" y="492"/>
                  </a:cubicBezTo>
                  <a:cubicBezTo>
                    <a:pt x="518" y="492"/>
                    <a:pt x="521" y="495"/>
                    <a:pt x="523" y="495"/>
                  </a:cubicBezTo>
                  <a:cubicBezTo>
                    <a:pt x="526" y="498"/>
                    <a:pt x="529" y="500"/>
                    <a:pt x="531" y="500"/>
                  </a:cubicBezTo>
                  <a:cubicBezTo>
                    <a:pt x="539" y="503"/>
                    <a:pt x="539" y="508"/>
                    <a:pt x="542" y="514"/>
                  </a:cubicBezTo>
                  <a:cubicBezTo>
                    <a:pt x="542" y="516"/>
                    <a:pt x="539" y="516"/>
                    <a:pt x="539" y="522"/>
                  </a:cubicBezTo>
                  <a:cubicBezTo>
                    <a:pt x="539" y="524"/>
                    <a:pt x="539" y="524"/>
                    <a:pt x="539" y="527"/>
                  </a:cubicBezTo>
                  <a:cubicBezTo>
                    <a:pt x="537" y="529"/>
                    <a:pt x="534" y="535"/>
                    <a:pt x="531" y="537"/>
                  </a:cubicBezTo>
                  <a:cubicBezTo>
                    <a:pt x="526" y="548"/>
                    <a:pt x="521" y="559"/>
                    <a:pt x="516" y="569"/>
                  </a:cubicBezTo>
                  <a:cubicBezTo>
                    <a:pt x="508" y="585"/>
                    <a:pt x="500" y="601"/>
                    <a:pt x="492" y="614"/>
                  </a:cubicBezTo>
                  <a:lnTo>
                    <a:pt x="492" y="617"/>
                  </a:lnTo>
                  <a:cubicBezTo>
                    <a:pt x="489" y="619"/>
                    <a:pt x="486" y="625"/>
                    <a:pt x="486" y="627"/>
                  </a:cubicBezTo>
                  <a:lnTo>
                    <a:pt x="486" y="630"/>
                  </a:lnTo>
                  <a:cubicBezTo>
                    <a:pt x="486" y="630"/>
                    <a:pt x="486" y="633"/>
                    <a:pt x="484" y="633"/>
                  </a:cubicBezTo>
                  <a:cubicBezTo>
                    <a:pt x="481" y="635"/>
                    <a:pt x="479" y="637"/>
                    <a:pt x="476" y="643"/>
                  </a:cubicBezTo>
                  <a:cubicBezTo>
                    <a:pt x="473" y="648"/>
                    <a:pt x="473" y="649"/>
                    <a:pt x="473" y="654"/>
                  </a:cubicBezTo>
                  <a:cubicBezTo>
                    <a:pt x="465" y="659"/>
                    <a:pt x="463" y="662"/>
                    <a:pt x="463" y="664"/>
                  </a:cubicBezTo>
                  <a:cubicBezTo>
                    <a:pt x="463" y="667"/>
                    <a:pt x="463" y="667"/>
                    <a:pt x="463" y="667"/>
                  </a:cubicBezTo>
                  <a:cubicBezTo>
                    <a:pt x="460" y="672"/>
                    <a:pt x="457" y="675"/>
                    <a:pt x="455" y="680"/>
                  </a:cubicBezTo>
                  <a:cubicBezTo>
                    <a:pt x="455" y="683"/>
                    <a:pt x="452" y="686"/>
                    <a:pt x="452" y="688"/>
                  </a:cubicBezTo>
                  <a:cubicBezTo>
                    <a:pt x="449" y="688"/>
                    <a:pt x="449" y="691"/>
                    <a:pt x="449" y="691"/>
                  </a:cubicBezTo>
                  <a:cubicBezTo>
                    <a:pt x="449" y="693"/>
                    <a:pt x="447" y="696"/>
                    <a:pt x="447" y="699"/>
                  </a:cubicBezTo>
                  <a:cubicBezTo>
                    <a:pt x="444" y="699"/>
                    <a:pt x="444" y="699"/>
                    <a:pt x="444" y="699"/>
                  </a:cubicBezTo>
                  <a:cubicBezTo>
                    <a:pt x="444" y="701"/>
                    <a:pt x="444" y="701"/>
                    <a:pt x="444" y="701"/>
                  </a:cubicBezTo>
                  <a:cubicBezTo>
                    <a:pt x="436" y="707"/>
                    <a:pt x="431" y="720"/>
                    <a:pt x="431" y="720"/>
                  </a:cubicBezTo>
                  <a:cubicBezTo>
                    <a:pt x="423" y="731"/>
                    <a:pt x="412" y="741"/>
                    <a:pt x="410" y="749"/>
                  </a:cubicBezTo>
                  <a:cubicBezTo>
                    <a:pt x="404" y="754"/>
                    <a:pt x="399" y="760"/>
                    <a:pt x="394" y="765"/>
                  </a:cubicBezTo>
                  <a:cubicBezTo>
                    <a:pt x="391" y="765"/>
                    <a:pt x="391" y="768"/>
                    <a:pt x="389" y="770"/>
                  </a:cubicBezTo>
                  <a:cubicBezTo>
                    <a:pt x="389" y="770"/>
                    <a:pt x="386" y="770"/>
                    <a:pt x="386" y="773"/>
                  </a:cubicBezTo>
                  <a:close/>
                  <a:moveTo>
                    <a:pt x="232" y="310"/>
                  </a:moveTo>
                  <a:cubicBezTo>
                    <a:pt x="232" y="310"/>
                    <a:pt x="235" y="310"/>
                    <a:pt x="235" y="307"/>
                  </a:cubicBezTo>
                  <a:cubicBezTo>
                    <a:pt x="232" y="305"/>
                    <a:pt x="230" y="302"/>
                    <a:pt x="230" y="299"/>
                  </a:cubicBezTo>
                  <a:cubicBezTo>
                    <a:pt x="227" y="294"/>
                    <a:pt x="227" y="291"/>
                    <a:pt x="227" y="286"/>
                  </a:cubicBezTo>
                  <a:cubicBezTo>
                    <a:pt x="225" y="286"/>
                    <a:pt x="225" y="283"/>
                    <a:pt x="222" y="281"/>
                  </a:cubicBezTo>
                  <a:cubicBezTo>
                    <a:pt x="219" y="278"/>
                    <a:pt x="219" y="273"/>
                    <a:pt x="219" y="270"/>
                  </a:cubicBezTo>
                  <a:cubicBezTo>
                    <a:pt x="217" y="270"/>
                    <a:pt x="217" y="270"/>
                    <a:pt x="217" y="268"/>
                  </a:cubicBezTo>
                  <a:cubicBezTo>
                    <a:pt x="214" y="265"/>
                    <a:pt x="214" y="262"/>
                    <a:pt x="214" y="260"/>
                  </a:cubicBezTo>
                  <a:cubicBezTo>
                    <a:pt x="209" y="252"/>
                    <a:pt x="206" y="246"/>
                    <a:pt x="203" y="238"/>
                  </a:cubicBezTo>
                  <a:cubicBezTo>
                    <a:pt x="201" y="236"/>
                    <a:pt x="201" y="233"/>
                    <a:pt x="201" y="230"/>
                  </a:cubicBezTo>
                  <a:cubicBezTo>
                    <a:pt x="195" y="233"/>
                    <a:pt x="193" y="233"/>
                    <a:pt x="195" y="236"/>
                  </a:cubicBezTo>
                  <a:cubicBezTo>
                    <a:pt x="195" y="236"/>
                    <a:pt x="193" y="235"/>
                    <a:pt x="193" y="238"/>
                  </a:cubicBezTo>
                  <a:cubicBezTo>
                    <a:pt x="193" y="240"/>
                    <a:pt x="190" y="244"/>
                    <a:pt x="190" y="246"/>
                  </a:cubicBezTo>
                  <a:cubicBezTo>
                    <a:pt x="185" y="244"/>
                    <a:pt x="187" y="252"/>
                    <a:pt x="185" y="254"/>
                  </a:cubicBezTo>
                  <a:cubicBezTo>
                    <a:pt x="182" y="254"/>
                    <a:pt x="182" y="257"/>
                    <a:pt x="180" y="260"/>
                  </a:cubicBezTo>
                  <a:cubicBezTo>
                    <a:pt x="177" y="262"/>
                    <a:pt x="177" y="265"/>
                    <a:pt x="177" y="268"/>
                  </a:cubicBezTo>
                  <a:cubicBezTo>
                    <a:pt x="174" y="270"/>
                    <a:pt x="172" y="275"/>
                    <a:pt x="169" y="278"/>
                  </a:cubicBezTo>
                  <a:cubicBezTo>
                    <a:pt x="169" y="281"/>
                    <a:pt x="169" y="283"/>
                    <a:pt x="169" y="286"/>
                  </a:cubicBezTo>
                  <a:cubicBezTo>
                    <a:pt x="166" y="286"/>
                    <a:pt x="166" y="286"/>
                    <a:pt x="166" y="286"/>
                  </a:cubicBezTo>
                  <a:lnTo>
                    <a:pt x="166" y="289"/>
                  </a:lnTo>
                  <a:lnTo>
                    <a:pt x="169" y="289"/>
                  </a:lnTo>
                  <a:cubicBezTo>
                    <a:pt x="169" y="289"/>
                    <a:pt x="172" y="294"/>
                    <a:pt x="177" y="297"/>
                  </a:cubicBezTo>
                  <a:cubicBezTo>
                    <a:pt x="177" y="297"/>
                    <a:pt x="180" y="299"/>
                    <a:pt x="182" y="299"/>
                  </a:cubicBezTo>
                  <a:cubicBezTo>
                    <a:pt x="185" y="299"/>
                    <a:pt x="185" y="305"/>
                    <a:pt x="187" y="302"/>
                  </a:cubicBezTo>
                  <a:cubicBezTo>
                    <a:pt x="187" y="302"/>
                    <a:pt x="190" y="305"/>
                    <a:pt x="193" y="305"/>
                  </a:cubicBezTo>
                  <a:cubicBezTo>
                    <a:pt x="195" y="305"/>
                    <a:pt x="201" y="305"/>
                    <a:pt x="203" y="307"/>
                  </a:cubicBezTo>
                  <a:cubicBezTo>
                    <a:pt x="206" y="307"/>
                    <a:pt x="206" y="310"/>
                    <a:pt x="211" y="310"/>
                  </a:cubicBezTo>
                  <a:cubicBezTo>
                    <a:pt x="214" y="310"/>
                    <a:pt x="217" y="310"/>
                    <a:pt x="219" y="310"/>
                  </a:cubicBezTo>
                  <a:lnTo>
                    <a:pt x="219" y="313"/>
                  </a:lnTo>
                  <a:cubicBezTo>
                    <a:pt x="222" y="310"/>
                    <a:pt x="227" y="310"/>
                    <a:pt x="232" y="310"/>
                  </a:cubicBezTo>
                  <a:close/>
                  <a:moveTo>
                    <a:pt x="267" y="291"/>
                  </a:moveTo>
                  <a:cubicBezTo>
                    <a:pt x="267" y="289"/>
                    <a:pt x="270" y="286"/>
                    <a:pt x="272" y="283"/>
                  </a:cubicBezTo>
                  <a:lnTo>
                    <a:pt x="275" y="283"/>
                  </a:lnTo>
                  <a:cubicBezTo>
                    <a:pt x="275" y="281"/>
                    <a:pt x="277" y="278"/>
                    <a:pt x="277" y="275"/>
                  </a:cubicBezTo>
                  <a:cubicBezTo>
                    <a:pt x="280" y="273"/>
                    <a:pt x="283" y="270"/>
                    <a:pt x="285" y="268"/>
                  </a:cubicBezTo>
                  <a:cubicBezTo>
                    <a:pt x="288" y="262"/>
                    <a:pt x="291" y="254"/>
                    <a:pt x="296" y="249"/>
                  </a:cubicBezTo>
                  <a:lnTo>
                    <a:pt x="296" y="246"/>
                  </a:lnTo>
                  <a:cubicBezTo>
                    <a:pt x="296" y="246"/>
                    <a:pt x="299" y="246"/>
                    <a:pt x="299" y="244"/>
                  </a:cubicBezTo>
                  <a:cubicBezTo>
                    <a:pt x="296" y="241"/>
                    <a:pt x="304" y="223"/>
                    <a:pt x="304" y="215"/>
                  </a:cubicBezTo>
                  <a:cubicBezTo>
                    <a:pt x="304" y="199"/>
                    <a:pt x="304" y="186"/>
                    <a:pt x="307" y="170"/>
                  </a:cubicBezTo>
                  <a:cubicBezTo>
                    <a:pt x="307" y="167"/>
                    <a:pt x="307" y="164"/>
                    <a:pt x="304" y="162"/>
                  </a:cubicBezTo>
                  <a:cubicBezTo>
                    <a:pt x="304" y="159"/>
                    <a:pt x="304" y="159"/>
                    <a:pt x="304" y="156"/>
                  </a:cubicBezTo>
                  <a:cubicBezTo>
                    <a:pt x="301" y="151"/>
                    <a:pt x="296" y="148"/>
                    <a:pt x="304" y="146"/>
                  </a:cubicBezTo>
                  <a:cubicBezTo>
                    <a:pt x="301" y="141"/>
                    <a:pt x="299" y="135"/>
                    <a:pt x="296" y="130"/>
                  </a:cubicBezTo>
                  <a:cubicBezTo>
                    <a:pt x="291" y="130"/>
                    <a:pt x="288" y="130"/>
                    <a:pt x="283" y="130"/>
                  </a:cubicBezTo>
                  <a:cubicBezTo>
                    <a:pt x="277" y="133"/>
                    <a:pt x="275" y="135"/>
                    <a:pt x="272" y="138"/>
                  </a:cubicBezTo>
                  <a:lnTo>
                    <a:pt x="272" y="141"/>
                  </a:lnTo>
                  <a:cubicBezTo>
                    <a:pt x="267" y="143"/>
                    <a:pt x="264" y="146"/>
                    <a:pt x="262" y="148"/>
                  </a:cubicBezTo>
                  <a:cubicBezTo>
                    <a:pt x="259" y="151"/>
                    <a:pt x="256" y="154"/>
                    <a:pt x="254" y="156"/>
                  </a:cubicBezTo>
                  <a:cubicBezTo>
                    <a:pt x="248" y="164"/>
                    <a:pt x="240" y="167"/>
                    <a:pt x="235" y="178"/>
                  </a:cubicBezTo>
                  <a:cubicBezTo>
                    <a:pt x="227" y="183"/>
                    <a:pt x="222" y="193"/>
                    <a:pt x="222" y="196"/>
                  </a:cubicBezTo>
                  <a:cubicBezTo>
                    <a:pt x="222" y="196"/>
                    <a:pt x="219" y="196"/>
                    <a:pt x="222" y="199"/>
                  </a:cubicBezTo>
                  <a:cubicBezTo>
                    <a:pt x="225" y="209"/>
                    <a:pt x="230" y="217"/>
                    <a:pt x="235" y="228"/>
                  </a:cubicBezTo>
                  <a:lnTo>
                    <a:pt x="238" y="228"/>
                  </a:lnTo>
                  <a:cubicBezTo>
                    <a:pt x="243" y="241"/>
                    <a:pt x="251" y="254"/>
                    <a:pt x="256" y="268"/>
                  </a:cubicBezTo>
                  <a:lnTo>
                    <a:pt x="259" y="268"/>
                  </a:lnTo>
                  <a:cubicBezTo>
                    <a:pt x="262" y="275"/>
                    <a:pt x="264" y="283"/>
                    <a:pt x="267" y="291"/>
                  </a:cubicBezTo>
                  <a:close/>
                  <a:moveTo>
                    <a:pt x="397" y="540"/>
                  </a:moveTo>
                  <a:cubicBezTo>
                    <a:pt x="394" y="537"/>
                    <a:pt x="394" y="535"/>
                    <a:pt x="394" y="532"/>
                  </a:cubicBezTo>
                  <a:cubicBezTo>
                    <a:pt x="386" y="532"/>
                    <a:pt x="394" y="537"/>
                    <a:pt x="397" y="540"/>
                  </a:cubicBezTo>
                  <a:close/>
                  <a:moveTo>
                    <a:pt x="354" y="572"/>
                  </a:moveTo>
                  <a:cubicBezTo>
                    <a:pt x="357" y="569"/>
                    <a:pt x="359" y="566"/>
                    <a:pt x="362" y="564"/>
                  </a:cubicBezTo>
                  <a:lnTo>
                    <a:pt x="365" y="564"/>
                  </a:lnTo>
                  <a:lnTo>
                    <a:pt x="365" y="564"/>
                  </a:lnTo>
                  <a:lnTo>
                    <a:pt x="365" y="561"/>
                  </a:lnTo>
                  <a:cubicBezTo>
                    <a:pt x="359" y="556"/>
                    <a:pt x="359" y="551"/>
                    <a:pt x="357" y="548"/>
                  </a:cubicBezTo>
                  <a:lnTo>
                    <a:pt x="357" y="545"/>
                  </a:lnTo>
                  <a:lnTo>
                    <a:pt x="357" y="545"/>
                  </a:lnTo>
                  <a:cubicBezTo>
                    <a:pt x="352" y="540"/>
                    <a:pt x="349" y="532"/>
                    <a:pt x="346" y="527"/>
                  </a:cubicBezTo>
                  <a:cubicBezTo>
                    <a:pt x="344" y="527"/>
                    <a:pt x="340" y="524"/>
                    <a:pt x="338" y="524"/>
                  </a:cubicBezTo>
                  <a:cubicBezTo>
                    <a:pt x="335" y="524"/>
                    <a:pt x="336" y="524"/>
                    <a:pt x="336" y="522"/>
                  </a:cubicBezTo>
                  <a:cubicBezTo>
                    <a:pt x="333" y="522"/>
                    <a:pt x="333" y="519"/>
                    <a:pt x="333" y="519"/>
                  </a:cubicBezTo>
                  <a:cubicBezTo>
                    <a:pt x="330" y="519"/>
                    <a:pt x="330" y="516"/>
                    <a:pt x="330" y="516"/>
                  </a:cubicBezTo>
                  <a:cubicBezTo>
                    <a:pt x="320" y="503"/>
                    <a:pt x="317" y="498"/>
                    <a:pt x="314" y="490"/>
                  </a:cubicBezTo>
                  <a:lnTo>
                    <a:pt x="314" y="487"/>
                  </a:lnTo>
                  <a:cubicBezTo>
                    <a:pt x="312" y="482"/>
                    <a:pt x="312" y="477"/>
                    <a:pt x="309" y="471"/>
                  </a:cubicBezTo>
                  <a:cubicBezTo>
                    <a:pt x="309" y="466"/>
                    <a:pt x="307" y="461"/>
                    <a:pt x="309" y="455"/>
                  </a:cubicBezTo>
                  <a:cubicBezTo>
                    <a:pt x="307" y="453"/>
                    <a:pt x="307" y="450"/>
                    <a:pt x="307" y="447"/>
                  </a:cubicBezTo>
                  <a:cubicBezTo>
                    <a:pt x="304" y="445"/>
                    <a:pt x="304" y="442"/>
                    <a:pt x="301" y="442"/>
                  </a:cubicBezTo>
                  <a:lnTo>
                    <a:pt x="301" y="439"/>
                  </a:lnTo>
                  <a:cubicBezTo>
                    <a:pt x="299" y="437"/>
                    <a:pt x="296" y="434"/>
                    <a:pt x="296" y="432"/>
                  </a:cubicBezTo>
                  <a:cubicBezTo>
                    <a:pt x="293" y="426"/>
                    <a:pt x="291" y="421"/>
                    <a:pt x="288" y="416"/>
                  </a:cubicBezTo>
                  <a:cubicBezTo>
                    <a:pt x="285" y="418"/>
                    <a:pt x="283" y="424"/>
                    <a:pt x="280" y="426"/>
                  </a:cubicBezTo>
                  <a:cubicBezTo>
                    <a:pt x="280" y="432"/>
                    <a:pt x="277" y="434"/>
                    <a:pt x="277" y="439"/>
                  </a:cubicBezTo>
                  <a:cubicBezTo>
                    <a:pt x="277" y="439"/>
                    <a:pt x="275" y="439"/>
                    <a:pt x="275" y="442"/>
                  </a:cubicBezTo>
                  <a:cubicBezTo>
                    <a:pt x="275" y="445"/>
                    <a:pt x="275" y="445"/>
                    <a:pt x="275" y="447"/>
                  </a:cubicBezTo>
                  <a:cubicBezTo>
                    <a:pt x="272" y="447"/>
                    <a:pt x="272" y="450"/>
                    <a:pt x="272" y="450"/>
                  </a:cubicBezTo>
                  <a:cubicBezTo>
                    <a:pt x="272" y="453"/>
                    <a:pt x="272" y="455"/>
                    <a:pt x="272" y="461"/>
                  </a:cubicBezTo>
                  <a:cubicBezTo>
                    <a:pt x="272" y="466"/>
                    <a:pt x="272" y="471"/>
                    <a:pt x="272" y="474"/>
                  </a:cubicBezTo>
                  <a:cubicBezTo>
                    <a:pt x="272" y="477"/>
                    <a:pt x="270" y="479"/>
                    <a:pt x="272" y="482"/>
                  </a:cubicBezTo>
                  <a:cubicBezTo>
                    <a:pt x="272" y="484"/>
                    <a:pt x="272" y="484"/>
                    <a:pt x="275" y="487"/>
                  </a:cubicBezTo>
                  <a:cubicBezTo>
                    <a:pt x="270" y="490"/>
                    <a:pt x="291" y="527"/>
                    <a:pt x="296" y="537"/>
                  </a:cubicBezTo>
                  <a:cubicBezTo>
                    <a:pt x="301" y="545"/>
                    <a:pt x="309" y="551"/>
                    <a:pt x="317" y="559"/>
                  </a:cubicBezTo>
                  <a:cubicBezTo>
                    <a:pt x="322" y="561"/>
                    <a:pt x="328" y="566"/>
                    <a:pt x="330" y="572"/>
                  </a:cubicBezTo>
                  <a:cubicBezTo>
                    <a:pt x="333" y="572"/>
                    <a:pt x="336" y="572"/>
                    <a:pt x="341" y="572"/>
                  </a:cubicBezTo>
                  <a:lnTo>
                    <a:pt x="341" y="569"/>
                  </a:lnTo>
                  <a:cubicBezTo>
                    <a:pt x="344" y="566"/>
                    <a:pt x="349" y="566"/>
                    <a:pt x="354" y="564"/>
                  </a:cubicBezTo>
                  <a:lnTo>
                    <a:pt x="354" y="564"/>
                  </a:lnTo>
                  <a:cubicBezTo>
                    <a:pt x="352" y="574"/>
                    <a:pt x="352" y="572"/>
                    <a:pt x="354" y="572"/>
                  </a:cubicBezTo>
                  <a:close/>
                  <a:moveTo>
                    <a:pt x="394" y="609"/>
                  </a:moveTo>
                  <a:cubicBezTo>
                    <a:pt x="391" y="604"/>
                    <a:pt x="389" y="601"/>
                    <a:pt x="386" y="598"/>
                  </a:cubicBezTo>
                  <a:cubicBezTo>
                    <a:pt x="386" y="596"/>
                    <a:pt x="383" y="596"/>
                    <a:pt x="383" y="593"/>
                  </a:cubicBezTo>
                  <a:cubicBezTo>
                    <a:pt x="381" y="596"/>
                    <a:pt x="378" y="596"/>
                    <a:pt x="375" y="598"/>
                  </a:cubicBezTo>
                  <a:cubicBezTo>
                    <a:pt x="373" y="598"/>
                    <a:pt x="373" y="598"/>
                    <a:pt x="370" y="598"/>
                  </a:cubicBezTo>
                  <a:cubicBezTo>
                    <a:pt x="367" y="598"/>
                    <a:pt x="367" y="601"/>
                    <a:pt x="365" y="601"/>
                  </a:cubicBezTo>
                  <a:cubicBezTo>
                    <a:pt x="362" y="601"/>
                    <a:pt x="362" y="601"/>
                    <a:pt x="362" y="601"/>
                  </a:cubicBezTo>
                  <a:lnTo>
                    <a:pt x="362" y="604"/>
                  </a:lnTo>
                  <a:lnTo>
                    <a:pt x="365" y="604"/>
                  </a:lnTo>
                  <a:cubicBezTo>
                    <a:pt x="370" y="606"/>
                    <a:pt x="375" y="609"/>
                    <a:pt x="381" y="611"/>
                  </a:cubicBezTo>
                  <a:lnTo>
                    <a:pt x="381" y="609"/>
                  </a:lnTo>
                  <a:cubicBezTo>
                    <a:pt x="386" y="606"/>
                    <a:pt x="389" y="609"/>
                    <a:pt x="394" y="609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59" name="Freeform 37"/>
            <p:cNvSpPr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3498850" y="1317625"/>
              <a:ext cx="273050" cy="274638"/>
            </a:xfrm>
            <a:custGeom>
              <a:avLst/>
              <a:gdLst>
                <a:gd name="T0" fmla="*/ 696 w 758"/>
                <a:gd name="T1" fmla="*/ 661 h 765"/>
                <a:gd name="T2" fmla="*/ 704 w 758"/>
                <a:gd name="T3" fmla="*/ 582 h 765"/>
                <a:gd name="T4" fmla="*/ 693 w 758"/>
                <a:gd name="T5" fmla="*/ 484 h 765"/>
                <a:gd name="T6" fmla="*/ 622 w 758"/>
                <a:gd name="T7" fmla="*/ 383 h 765"/>
                <a:gd name="T8" fmla="*/ 535 w 758"/>
                <a:gd name="T9" fmla="*/ 407 h 765"/>
                <a:gd name="T10" fmla="*/ 577 w 758"/>
                <a:gd name="T11" fmla="*/ 500 h 765"/>
                <a:gd name="T12" fmla="*/ 582 w 758"/>
                <a:gd name="T13" fmla="*/ 592 h 765"/>
                <a:gd name="T14" fmla="*/ 535 w 758"/>
                <a:gd name="T15" fmla="*/ 693 h 765"/>
                <a:gd name="T16" fmla="*/ 408 w 758"/>
                <a:gd name="T17" fmla="*/ 759 h 765"/>
                <a:gd name="T18" fmla="*/ 296 w 758"/>
                <a:gd name="T19" fmla="*/ 735 h 765"/>
                <a:gd name="T20" fmla="*/ 289 w 758"/>
                <a:gd name="T21" fmla="*/ 656 h 765"/>
                <a:gd name="T22" fmla="*/ 312 w 758"/>
                <a:gd name="T23" fmla="*/ 576 h 765"/>
                <a:gd name="T24" fmla="*/ 349 w 758"/>
                <a:gd name="T25" fmla="*/ 513 h 765"/>
                <a:gd name="T26" fmla="*/ 262 w 758"/>
                <a:gd name="T27" fmla="*/ 431 h 765"/>
                <a:gd name="T28" fmla="*/ 220 w 758"/>
                <a:gd name="T29" fmla="*/ 481 h 765"/>
                <a:gd name="T30" fmla="*/ 159 w 758"/>
                <a:gd name="T31" fmla="*/ 341 h 765"/>
                <a:gd name="T32" fmla="*/ 40 w 758"/>
                <a:gd name="T33" fmla="*/ 248 h 765"/>
                <a:gd name="T34" fmla="*/ 5 w 758"/>
                <a:gd name="T35" fmla="*/ 166 h 765"/>
                <a:gd name="T36" fmla="*/ 80 w 758"/>
                <a:gd name="T37" fmla="*/ 158 h 765"/>
                <a:gd name="T38" fmla="*/ 127 w 758"/>
                <a:gd name="T39" fmla="*/ 185 h 765"/>
                <a:gd name="T40" fmla="*/ 146 w 758"/>
                <a:gd name="T41" fmla="*/ 156 h 765"/>
                <a:gd name="T42" fmla="*/ 172 w 758"/>
                <a:gd name="T43" fmla="*/ 209 h 765"/>
                <a:gd name="T44" fmla="*/ 214 w 758"/>
                <a:gd name="T45" fmla="*/ 219 h 765"/>
                <a:gd name="T46" fmla="*/ 238 w 758"/>
                <a:gd name="T47" fmla="*/ 105 h 765"/>
                <a:gd name="T48" fmla="*/ 326 w 758"/>
                <a:gd name="T49" fmla="*/ 2 h 765"/>
                <a:gd name="T50" fmla="*/ 418 w 758"/>
                <a:gd name="T51" fmla="*/ 55 h 765"/>
                <a:gd name="T52" fmla="*/ 466 w 758"/>
                <a:gd name="T53" fmla="*/ 169 h 765"/>
                <a:gd name="T54" fmla="*/ 453 w 758"/>
                <a:gd name="T55" fmla="*/ 293 h 765"/>
                <a:gd name="T56" fmla="*/ 389 w 758"/>
                <a:gd name="T57" fmla="*/ 338 h 765"/>
                <a:gd name="T58" fmla="*/ 286 w 758"/>
                <a:gd name="T59" fmla="*/ 338 h 765"/>
                <a:gd name="T60" fmla="*/ 275 w 758"/>
                <a:gd name="T61" fmla="*/ 367 h 765"/>
                <a:gd name="T62" fmla="*/ 331 w 758"/>
                <a:gd name="T63" fmla="*/ 404 h 765"/>
                <a:gd name="T64" fmla="*/ 386 w 758"/>
                <a:gd name="T65" fmla="*/ 441 h 765"/>
                <a:gd name="T66" fmla="*/ 439 w 758"/>
                <a:gd name="T67" fmla="*/ 394 h 765"/>
                <a:gd name="T68" fmla="*/ 468 w 758"/>
                <a:gd name="T69" fmla="*/ 317 h 765"/>
                <a:gd name="T70" fmla="*/ 527 w 758"/>
                <a:gd name="T71" fmla="*/ 336 h 765"/>
                <a:gd name="T72" fmla="*/ 617 w 758"/>
                <a:gd name="T73" fmla="*/ 325 h 765"/>
                <a:gd name="T74" fmla="*/ 704 w 758"/>
                <a:gd name="T75" fmla="*/ 383 h 765"/>
                <a:gd name="T76" fmla="*/ 754 w 758"/>
                <a:gd name="T77" fmla="*/ 508 h 765"/>
                <a:gd name="T78" fmla="*/ 741 w 758"/>
                <a:gd name="T79" fmla="*/ 624 h 765"/>
                <a:gd name="T80" fmla="*/ 111 w 758"/>
                <a:gd name="T81" fmla="*/ 267 h 765"/>
                <a:gd name="T82" fmla="*/ 214 w 758"/>
                <a:gd name="T83" fmla="*/ 346 h 765"/>
                <a:gd name="T84" fmla="*/ 185 w 758"/>
                <a:gd name="T85" fmla="*/ 333 h 765"/>
                <a:gd name="T86" fmla="*/ 222 w 758"/>
                <a:gd name="T87" fmla="*/ 436 h 765"/>
                <a:gd name="T88" fmla="*/ 220 w 758"/>
                <a:gd name="T89" fmla="*/ 460 h 765"/>
                <a:gd name="T90" fmla="*/ 418 w 758"/>
                <a:gd name="T91" fmla="*/ 179 h 765"/>
                <a:gd name="T92" fmla="*/ 323 w 758"/>
                <a:gd name="T93" fmla="*/ 68 h 765"/>
                <a:gd name="T94" fmla="*/ 262 w 758"/>
                <a:gd name="T95" fmla="*/ 166 h 765"/>
                <a:gd name="T96" fmla="*/ 254 w 758"/>
                <a:gd name="T97" fmla="*/ 235 h 765"/>
                <a:gd name="T98" fmla="*/ 315 w 758"/>
                <a:gd name="T99" fmla="*/ 299 h 765"/>
                <a:gd name="T100" fmla="*/ 476 w 758"/>
                <a:gd name="T101" fmla="*/ 428 h 765"/>
                <a:gd name="T102" fmla="*/ 431 w 758"/>
                <a:gd name="T103" fmla="*/ 471 h 765"/>
                <a:gd name="T104" fmla="*/ 548 w 758"/>
                <a:gd name="T105" fmla="*/ 603 h 765"/>
                <a:gd name="T106" fmla="*/ 503 w 758"/>
                <a:gd name="T107" fmla="*/ 476 h 765"/>
                <a:gd name="T108" fmla="*/ 490 w 758"/>
                <a:gd name="T109" fmla="*/ 481 h 765"/>
                <a:gd name="T110" fmla="*/ 442 w 758"/>
                <a:gd name="T111" fmla="*/ 555 h 765"/>
                <a:gd name="T112" fmla="*/ 339 w 758"/>
                <a:gd name="T113" fmla="*/ 611 h 765"/>
                <a:gd name="T114" fmla="*/ 349 w 758"/>
                <a:gd name="T115" fmla="*/ 724 h 765"/>
                <a:gd name="T116" fmla="*/ 453 w 758"/>
                <a:gd name="T117" fmla="*/ 701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58" h="765">
                  <a:moveTo>
                    <a:pt x="701" y="724"/>
                  </a:moveTo>
                  <a:cubicBezTo>
                    <a:pt x="693" y="722"/>
                    <a:pt x="696" y="724"/>
                    <a:pt x="696" y="722"/>
                  </a:cubicBezTo>
                  <a:cubicBezTo>
                    <a:pt x="693" y="722"/>
                    <a:pt x="693" y="722"/>
                    <a:pt x="693" y="722"/>
                  </a:cubicBezTo>
                  <a:cubicBezTo>
                    <a:pt x="691" y="719"/>
                    <a:pt x="688" y="717"/>
                    <a:pt x="685" y="717"/>
                  </a:cubicBezTo>
                  <a:lnTo>
                    <a:pt x="683" y="719"/>
                  </a:lnTo>
                  <a:cubicBezTo>
                    <a:pt x="680" y="717"/>
                    <a:pt x="677" y="714"/>
                    <a:pt x="677" y="711"/>
                  </a:cubicBezTo>
                  <a:cubicBezTo>
                    <a:pt x="677" y="709"/>
                    <a:pt x="680" y="706"/>
                    <a:pt x="680" y="703"/>
                  </a:cubicBezTo>
                  <a:cubicBezTo>
                    <a:pt x="680" y="703"/>
                    <a:pt x="677" y="701"/>
                    <a:pt x="680" y="701"/>
                  </a:cubicBezTo>
                  <a:cubicBezTo>
                    <a:pt x="683" y="698"/>
                    <a:pt x="685" y="693"/>
                    <a:pt x="688" y="687"/>
                  </a:cubicBezTo>
                  <a:cubicBezTo>
                    <a:pt x="688" y="685"/>
                    <a:pt x="688" y="685"/>
                    <a:pt x="688" y="685"/>
                  </a:cubicBezTo>
                  <a:cubicBezTo>
                    <a:pt x="688" y="682"/>
                    <a:pt x="691" y="677"/>
                    <a:pt x="693" y="674"/>
                  </a:cubicBezTo>
                  <a:cubicBezTo>
                    <a:pt x="693" y="672"/>
                    <a:pt x="693" y="669"/>
                    <a:pt x="693" y="666"/>
                  </a:cubicBezTo>
                  <a:cubicBezTo>
                    <a:pt x="693" y="664"/>
                    <a:pt x="696" y="664"/>
                    <a:pt x="696" y="661"/>
                  </a:cubicBezTo>
                  <a:cubicBezTo>
                    <a:pt x="696" y="658"/>
                    <a:pt x="696" y="656"/>
                    <a:pt x="696" y="656"/>
                  </a:cubicBezTo>
                  <a:cubicBezTo>
                    <a:pt x="693" y="653"/>
                    <a:pt x="693" y="653"/>
                    <a:pt x="693" y="650"/>
                  </a:cubicBezTo>
                  <a:lnTo>
                    <a:pt x="696" y="648"/>
                  </a:lnTo>
                  <a:cubicBezTo>
                    <a:pt x="696" y="642"/>
                    <a:pt x="696" y="637"/>
                    <a:pt x="696" y="632"/>
                  </a:cubicBezTo>
                  <a:cubicBezTo>
                    <a:pt x="696" y="629"/>
                    <a:pt x="699" y="627"/>
                    <a:pt x="699" y="627"/>
                  </a:cubicBezTo>
                  <a:cubicBezTo>
                    <a:pt x="699" y="627"/>
                    <a:pt x="696" y="624"/>
                    <a:pt x="699" y="624"/>
                  </a:cubicBezTo>
                  <a:cubicBezTo>
                    <a:pt x="699" y="621"/>
                    <a:pt x="699" y="616"/>
                    <a:pt x="701" y="613"/>
                  </a:cubicBezTo>
                  <a:lnTo>
                    <a:pt x="701" y="611"/>
                  </a:lnTo>
                  <a:cubicBezTo>
                    <a:pt x="704" y="605"/>
                    <a:pt x="704" y="603"/>
                    <a:pt x="707" y="598"/>
                  </a:cubicBezTo>
                  <a:cubicBezTo>
                    <a:pt x="704" y="595"/>
                    <a:pt x="704" y="595"/>
                    <a:pt x="707" y="592"/>
                  </a:cubicBezTo>
                  <a:lnTo>
                    <a:pt x="704" y="590"/>
                  </a:lnTo>
                  <a:cubicBezTo>
                    <a:pt x="704" y="587"/>
                    <a:pt x="707" y="584"/>
                    <a:pt x="707" y="582"/>
                  </a:cubicBezTo>
                  <a:cubicBezTo>
                    <a:pt x="704" y="582"/>
                    <a:pt x="704" y="582"/>
                    <a:pt x="704" y="582"/>
                  </a:cubicBezTo>
                  <a:cubicBezTo>
                    <a:pt x="704" y="579"/>
                    <a:pt x="704" y="574"/>
                    <a:pt x="707" y="571"/>
                  </a:cubicBezTo>
                  <a:cubicBezTo>
                    <a:pt x="707" y="568"/>
                    <a:pt x="707" y="566"/>
                    <a:pt x="707" y="560"/>
                  </a:cubicBezTo>
                  <a:cubicBezTo>
                    <a:pt x="707" y="558"/>
                    <a:pt x="704" y="553"/>
                    <a:pt x="704" y="550"/>
                  </a:cubicBezTo>
                  <a:lnTo>
                    <a:pt x="707" y="547"/>
                  </a:lnTo>
                  <a:cubicBezTo>
                    <a:pt x="701" y="542"/>
                    <a:pt x="704" y="537"/>
                    <a:pt x="704" y="529"/>
                  </a:cubicBezTo>
                  <a:cubicBezTo>
                    <a:pt x="704" y="526"/>
                    <a:pt x="701" y="523"/>
                    <a:pt x="701" y="521"/>
                  </a:cubicBezTo>
                  <a:lnTo>
                    <a:pt x="699" y="518"/>
                  </a:lnTo>
                  <a:cubicBezTo>
                    <a:pt x="699" y="515"/>
                    <a:pt x="699" y="515"/>
                    <a:pt x="699" y="513"/>
                  </a:cubicBezTo>
                  <a:cubicBezTo>
                    <a:pt x="696" y="510"/>
                    <a:pt x="696" y="510"/>
                    <a:pt x="696" y="510"/>
                  </a:cubicBezTo>
                  <a:cubicBezTo>
                    <a:pt x="693" y="510"/>
                    <a:pt x="693" y="510"/>
                    <a:pt x="691" y="508"/>
                  </a:cubicBezTo>
                  <a:cubicBezTo>
                    <a:pt x="693" y="505"/>
                    <a:pt x="693" y="502"/>
                    <a:pt x="696" y="497"/>
                  </a:cubicBezTo>
                  <a:cubicBezTo>
                    <a:pt x="696" y="494"/>
                    <a:pt x="696" y="492"/>
                    <a:pt x="696" y="489"/>
                  </a:cubicBezTo>
                  <a:cubicBezTo>
                    <a:pt x="693" y="486"/>
                    <a:pt x="693" y="486"/>
                    <a:pt x="693" y="484"/>
                  </a:cubicBezTo>
                  <a:cubicBezTo>
                    <a:pt x="693" y="481"/>
                    <a:pt x="693" y="481"/>
                    <a:pt x="693" y="478"/>
                  </a:cubicBezTo>
                  <a:cubicBezTo>
                    <a:pt x="688" y="468"/>
                    <a:pt x="685" y="473"/>
                    <a:pt x="688" y="463"/>
                  </a:cubicBezTo>
                  <a:cubicBezTo>
                    <a:pt x="685" y="460"/>
                    <a:pt x="683" y="455"/>
                    <a:pt x="683" y="452"/>
                  </a:cubicBezTo>
                  <a:cubicBezTo>
                    <a:pt x="680" y="449"/>
                    <a:pt x="680" y="449"/>
                    <a:pt x="680" y="449"/>
                  </a:cubicBezTo>
                  <a:cubicBezTo>
                    <a:pt x="677" y="449"/>
                    <a:pt x="677" y="449"/>
                    <a:pt x="677" y="449"/>
                  </a:cubicBezTo>
                  <a:cubicBezTo>
                    <a:pt x="677" y="447"/>
                    <a:pt x="677" y="447"/>
                    <a:pt x="680" y="447"/>
                  </a:cubicBezTo>
                  <a:cubicBezTo>
                    <a:pt x="675" y="441"/>
                    <a:pt x="677" y="441"/>
                    <a:pt x="675" y="436"/>
                  </a:cubicBezTo>
                  <a:cubicBezTo>
                    <a:pt x="672" y="433"/>
                    <a:pt x="670" y="431"/>
                    <a:pt x="670" y="428"/>
                  </a:cubicBezTo>
                  <a:cubicBezTo>
                    <a:pt x="670" y="426"/>
                    <a:pt x="670" y="426"/>
                    <a:pt x="670" y="423"/>
                  </a:cubicBezTo>
                  <a:cubicBezTo>
                    <a:pt x="667" y="420"/>
                    <a:pt x="664" y="418"/>
                    <a:pt x="662" y="412"/>
                  </a:cubicBezTo>
                  <a:cubicBezTo>
                    <a:pt x="659" y="410"/>
                    <a:pt x="656" y="406"/>
                    <a:pt x="654" y="404"/>
                  </a:cubicBezTo>
                  <a:cubicBezTo>
                    <a:pt x="648" y="398"/>
                    <a:pt x="643" y="396"/>
                    <a:pt x="638" y="391"/>
                  </a:cubicBezTo>
                  <a:cubicBezTo>
                    <a:pt x="632" y="388"/>
                    <a:pt x="627" y="386"/>
                    <a:pt x="622" y="383"/>
                  </a:cubicBezTo>
                  <a:cubicBezTo>
                    <a:pt x="614" y="375"/>
                    <a:pt x="609" y="378"/>
                    <a:pt x="601" y="375"/>
                  </a:cubicBezTo>
                  <a:cubicBezTo>
                    <a:pt x="598" y="375"/>
                    <a:pt x="598" y="375"/>
                    <a:pt x="598" y="375"/>
                  </a:cubicBezTo>
                  <a:cubicBezTo>
                    <a:pt x="595" y="375"/>
                    <a:pt x="595" y="373"/>
                    <a:pt x="595" y="373"/>
                  </a:cubicBezTo>
                  <a:cubicBezTo>
                    <a:pt x="593" y="373"/>
                    <a:pt x="593" y="373"/>
                    <a:pt x="593" y="373"/>
                  </a:cubicBezTo>
                  <a:cubicBezTo>
                    <a:pt x="588" y="373"/>
                    <a:pt x="585" y="373"/>
                    <a:pt x="582" y="373"/>
                  </a:cubicBezTo>
                  <a:cubicBezTo>
                    <a:pt x="580" y="370"/>
                    <a:pt x="574" y="373"/>
                    <a:pt x="574" y="373"/>
                  </a:cubicBezTo>
                  <a:cubicBezTo>
                    <a:pt x="564" y="373"/>
                    <a:pt x="550" y="375"/>
                    <a:pt x="548" y="378"/>
                  </a:cubicBezTo>
                  <a:lnTo>
                    <a:pt x="548" y="378"/>
                  </a:lnTo>
                  <a:lnTo>
                    <a:pt x="548" y="381"/>
                  </a:lnTo>
                  <a:cubicBezTo>
                    <a:pt x="545" y="381"/>
                    <a:pt x="545" y="381"/>
                    <a:pt x="543" y="381"/>
                  </a:cubicBezTo>
                  <a:cubicBezTo>
                    <a:pt x="537" y="383"/>
                    <a:pt x="535" y="383"/>
                    <a:pt x="532" y="386"/>
                  </a:cubicBezTo>
                  <a:cubicBezTo>
                    <a:pt x="524" y="386"/>
                    <a:pt x="524" y="388"/>
                    <a:pt x="524" y="391"/>
                  </a:cubicBezTo>
                  <a:cubicBezTo>
                    <a:pt x="527" y="396"/>
                    <a:pt x="532" y="402"/>
                    <a:pt x="535" y="407"/>
                  </a:cubicBezTo>
                  <a:cubicBezTo>
                    <a:pt x="535" y="410"/>
                    <a:pt x="537" y="412"/>
                    <a:pt x="540" y="415"/>
                  </a:cubicBezTo>
                  <a:cubicBezTo>
                    <a:pt x="540" y="418"/>
                    <a:pt x="540" y="418"/>
                    <a:pt x="540" y="418"/>
                  </a:cubicBezTo>
                  <a:lnTo>
                    <a:pt x="543" y="420"/>
                  </a:lnTo>
                  <a:cubicBezTo>
                    <a:pt x="543" y="423"/>
                    <a:pt x="542" y="423"/>
                    <a:pt x="545" y="426"/>
                  </a:cubicBezTo>
                  <a:cubicBezTo>
                    <a:pt x="547" y="428"/>
                    <a:pt x="548" y="428"/>
                    <a:pt x="550" y="431"/>
                  </a:cubicBezTo>
                  <a:cubicBezTo>
                    <a:pt x="550" y="433"/>
                    <a:pt x="553" y="439"/>
                    <a:pt x="553" y="441"/>
                  </a:cubicBezTo>
                  <a:cubicBezTo>
                    <a:pt x="556" y="444"/>
                    <a:pt x="556" y="447"/>
                    <a:pt x="561" y="449"/>
                  </a:cubicBezTo>
                  <a:cubicBezTo>
                    <a:pt x="561" y="460"/>
                    <a:pt x="569" y="468"/>
                    <a:pt x="569" y="473"/>
                  </a:cubicBezTo>
                  <a:cubicBezTo>
                    <a:pt x="569" y="476"/>
                    <a:pt x="572" y="478"/>
                    <a:pt x="574" y="478"/>
                  </a:cubicBezTo>
                  <a:lnTo>
                    <a:pt x="572" y="481"/>
                  </a:lnTo>
                  <a:cubicBezTo>
                    <a:pt x="572" y="484"/>
                    <a:pt x="572" y="484"/>
                    <a:pt x="574" y="484"/>
                  </a:cubicBezTo>
                  <a:lnTo>
                    <a:pt x="572" y="486"/>
                  </a:lnTo>
                  <a:cubicBezTo>
                    <a:pt x="572" y="492"/>
                    <a:pt x="572" y="489"/>
                    <a:pt x="577" y="500"/>
                  </a:cubicBezTo>
                  <a:cubicBezTo>
                    <a:pt x="577" y="505"/>
                    <a:pt x="580" y="513"/>
                    <a:pt x="582" y="521"/>
                  </a:cubicBezTo>
                  <a:cubicBezTo>
                    <a:pt x="582" y="523"/>
                    <a:pt x="582" y="523"/>
                    <a:pt x="585" y="523"/>
                  </a:cubicBezTo>
                  <a:cubicBezTo>
                    <a:pt x="585" y="526"/>
                    <a:pt x="585" y="529"/>
                    <a:pt x="585" y="531"/>
                  </a:cubicBezTo>
                  <a:cubicBezTo>
                    <a:pt x="588" y="534"/>
                    <a:pt x="588" y="537"/>
                    <a:pt x="590" y="539"/>
                  </a:cubicBezTo>
                  <a:cubicBezTo>
                    <a:pt x="588" y="542"/>
                    <a:pt x="588" y="542"/>
                    <a:pt x="588" y="545"/>
                  </a:cubicBezTo>
                  <a:cubicBezTo>
                    <a:pt x="588" y="547"/>
                    <a:pt x="588" y="547"/>
                    <a:pt x="588" y="550"/>
                  </a:cubicBezTo>
                  <a:cubicBezTo>
                    <a:pt x="585" y="550"/>
                    <a:pt x="585" y="550"/>
                    <a:pt x="585" y="550"/>
                  </a:cubicBezTo>
                  <a:cubicBezTo>
                    <a:pt x="580" y="555"/>
                    <a:pt x="582" y="550"/>
                    <a:pt x="585" y="558"/>
                  </a:cubicBezTo>
                  <a:cubicBezTo>
                    <a:pt x="582" y="560"/>
                    <a:pt x="585" y="563"/>
                    <a:pt x="585" y="566"/>
                  </a:cubicBezTo>
                  <a:cubicBezTo>
                    <a:pt x="585" y="568"/>
                    <a:pt x="585" y="571"/>
                    <a:pt x="585" y="571"/>
                  </a:cubicBezTo>
                  <a:cubicBezTo>
                    <a:pt x="582" y="574"/>
                    <a:pt x="582" y="576"/>
                    <a:pt x="582" y="579"/>
                  </a:cubicBezTo>
                  <a:cubicBezTo>
                    <a:pt x="582" y="582"/>
                    <a:pt x="582" y="584"/>
                    <a:pt x="582" y="587"/>
                  </a:cubicBezTo>
                  <a:cubicBezTo>
                    <a:pt x="580" y="590"/>
                    <a:pt x="580" y="590"/>
                    <a:pt x="582" y="592"/>
                  </a:cubicBezTo>
                  <a:cubicBezTo>
                    <a:pt x="580" y="595"/>
                    <a:pt x="580" y="600"/>
                    <a:pt x="577" y="605"/>
                  </a:cubicBezTo>
                  <a:cubicBezTo>
                    <a:pt x="577" y="608"/>
                    <a:pt x="577" y="608"/>
                    <a:pt x="580" y="608"/>
                  </a:cubicBezTo>
                  <a:cubicBezTo>
                    <a:pt x="577" y="611"/>
                    <a:pt x="574" y="613"/>
                    <a:pt x="574" y="616"/>
                  </a:cubicBezTo>
                  <a:cubicBezTo>
                    <a:pt x="574" y="624"/>
                    <a:pt x="566" y="629"/>
                    <a:pt x="572" y="635"/>
                  </a:cubicBezTo>
                  <a:cubicBezTo>
                    <a:pt x="569" y="637"/>
                    <a:pt x="566" y="640"/>
                    <a:pt x="566" y="642"/>
                  </a:cubicBezTo>
                  <a:cubicBezTo>
                    <a:pt x="566" y="645"/>
                    <a:pt x="566" y="645"/>
                    <a:pt x="566" y="648"/>
                  </a:cubicBezTo>
                  <a:cubicBezTo>
                    <a:pt x="558" y="648"/>
                    <a:pt x="561" y="650"/>
                    <a:pt x="561" y="650"/>
                  </a:cubicBezTo>
                  <a:lnTo>
                    <a:pt x="561" y="650"/>
                  </a:lnTo>
                  <a:lnTo>
                    <a:pt x="561" y="653"/>
                  </a:lnTo>
                  <a:lnTo>
                    <a:pt x="561" y="653"/>
                  </a:lnTo>
                  <a:cubicBezTo>
                    <a:pt x="558" y="658"/>
                    <a:pt x="553" y="664"/>
                    <a:pt x="550" y="669"/>
                  </a:cubicBezTo>
                  <a:lnTo>
                    <a:pt x="553" y="672"/>
                  </a:lnTo>
                  <a:cubicBezTo>
                    <a:pt x="545" y="680"/>
                    <a:pt x="540" y="685"/>
                    <a:pt x="535" y="693"/>
                  </a:cubicBezTo>
                  <a:cubicBezTo>
                    <a:pt x="532" y="693"/>
                    <a:pt x="532" y="693"/>
                    <a:pt x="529" y="695"/>
                  </a:cubicBezTo>
                  <a:lnTo>
                    <a:pt x="529" y="698"/>
                  </a:lnTo>
                  <a:lnTo>
                    <a:pt x="527" y="695"/>
                  </a:lnTo>
                  <a:cubicBezTo>
                    <a:pt x="524" y="698"/>
                    <a:pt x="521" y="701"/>
                    <a:pt x="519" y="703"/>
                  </a:cubicBezTo>
                  <a:cubicBezTo>
                    <a:pt x="516" y="703"/>
                    <a:pt x="516" y="703"/>
                    <a:pt x="516" y="703"/>
                  </a:cubicBezTo>
                  <a:lnTo>
                    <a:pt x="516" y="706"/>
                  </a:lnTo>
                  <a:cubicBezTo>
                    <a:pt x="503" y="717"/>
                    <a:pt x="487" y="727"/>
                    <a:pt x="474" y="735"/>
                  </a:cubicBezTo>
                  <a:cubicBezTo>
                    <a:pt x="468" y="735"/>
                    <a:pt x="468" y="735"/>
                    <a:pt x="463" y="738"/>
                  </a:cubicBezTo>
                  <a:cubicBezTo>
                    <a:pt x="461" y="740"/>
                    <a:pt x="458" y="740"/>
                    <a:pt x="453" y="743"/>
                  </a:cubicBezTo>
                  <a:cubicBezTo>
                    <a:pt x="445" y="743"/>
                    <a:pt x="439" y="751"/>
                    <a:pt x="431" y="748"/>
                  </a:cubicBezTo>
                  <a:cubicBezTo>
                    <a:pt x="429" y="748"/>
                    <a:pt x="426" y="751"/>
                    <a:pt x="426" y="751"/>
                  </a:cubicBezTo>
                  <a:cubicBezTo>
                    <a:pt x="421" y="756"/>
                    <a:pt x="416" y="753"/>
                    <a:pt x="413" y="756"/>
                  </a:cubicBezTo>
                  <a:cubicBezTo>
                    <a:pt x="410" y="758"/>
                    <a:pt x="408" y="759"/>
                    <a:pt x="408" y="759"/>
                  </a:cubicBezTo>
                  <a:cubicBezTo>
                    <a:pt x="405" y="759"/>
                    <a:pt x="405" y="759"/>
                    <a:pt x="402" y="759"/>
                  </a:cubicBezTo>
                  <a:cubicBezTo>
                    <a:pt x="397" y="764"/>
                    <a:pt x="381" y="759"/>
                    <a:pt x="376" y="764"/>
                  </a:cubicBezTo>
                  <a:cubicBezTo>
                    <a:pt x="373" y="764"/>
                    <a:pt x="371" y="764"/>
                    <a:pt x="368" y="764"/>
                  </a:cubicBezTo>
                  <a:cubicBezTo>
                    <a:pt x="363" y="764"/>
                    <a:pt x="360" y="764"/>
                    <a:pt x="355" y="764"/>
                  </a:cubicBezTo>
                  <a:cubicBezTo>
                    <a:pt x="352" y="764"/>
                    <a:pt x="352" y="764"/>
                    <a:pt x="349" y="764"/>
                  </a:cubicBezTo>
                  <a:cubicBezTo>
                    <a:pt x="347" y="764"/>
                    <a:pt x="347" y="764"/>
                    <a:pt x="347" y="764"/>
                  </a:cubicBezTo>
                  <a:lnTo>
                    <a:pt x="344" y="762"/>
                  </a:lnTo>
                  <a:cubicBezTo>
                    <a:pt x="341" y="762"/>
                    <a:pt x="341" y="762"/>
                    <a:pt x="339" y="762"/>
                  </a:cubicBezTo>
                  <a:cubicBezTo>
                    <a:pt x="336" y="762"/>
                    <a:pt x="331" y="759"/>
                    <a:pt x="331" y="759"/>
                  </a:cubicBezTo>
                  <a:cubicBezTo>
                    <a:pt x="328" y="762"/>
                    <a:pt x="315" y="754"/>
                    <a:pt x="315" y="754"/>
                  </a:cubicBezTo>
                  <a:cubicBezTo>
                    <a:pt x="312" y="751"/>
                    <a:pt x="307" y="751"/>
                    <a:pt x="304" y="748"/>
                  </a:cubicBezTo>
                  <a:lnTo>
                    <a:pt x="307" y="746"/>
                  </a:lnTo>
                  <a:cubicBezTo>
                    <a:pt x="304" y="743"/>
                    <a:pt x="299" y="738"/>
                    <a:pt x="296" y="735"/>
                  </a:cubicBezTo>
                  <a:cubicBezTo>
                    <a:pt x="294" y="732"/>
                    <a:pt x="291" y="727"/>
                    <a:pt x="291" y="724"/>
                  </a:cubicBezTo>
                  <a:cubicBezTo>
                    <a:pt x="289" y="724"/>
                    <a:pt x="289" y="724"/>
                    <a:pt x="289" y="722"/>
                  </a:cubicBezTo>
                  <a:lnTo>
                    <a:pt x="291" y="719"/>
                  </a:lnTo>
                  <a:cubicBezTo>
                    <a:pt x="289" y="717"/>
                    <a:pt x="289" y="717"/>
                    <a:pt x="286" y="714"/>
                  </a:cubicBezTo>
                  <a:cubicBezTo>
                    <a:pt x="286" y="711"/>
                    <a:pt x="289" y="709"/>
                    <a:pt x="289" y="706"/>
                  </a:cubicBezTo>
                  <a:lnTo>
                    <a:pt x="289" y="703"/>
                  </a:lnTo>
                  <a:cubicBezTo>
                    <a:pt x="286" y="703"/>
                    <a:pt x="286" y="703"/>
                    <a:pt x="286" y="703"/>
                  </a:cubicBezTo>
                  <a:cubicBezTo>
                    <a:pt x="283" y="695"/>
                    <a:pt x="283" y="695"/>
                    <a:pt x="286" y="690"/>
                  </a:cubicBezTo>
                  <a:cubicBezTo>
                    <a:pt x="283" y="687"/>
                    <a:pt x="283" y="687"/>
                    <a:pt x="283" y="685"/>
                  </a:cubicBezTo>
                  <a:cubicBezTo>
                    <a:pt x="283" y="682"/>
                    <a:pt x="286" y="682"/>
                    <a:pt x="286" y="680"/>
                  </a:cubicBezTo>
                  <a:cubicBezTo>
                    <a:pt x="283" y="677"/>
                    <a:pt x="283" y="676"/>
                    <a:pt x="283" y="674"/>
                  </a:cubicBezTo>
                  <a:cubicBezTo>
                    <a:pt x="283" y="671"/>
                    <a:pt x="283" y="666"/>
                    <a:pt x="286" y="664"/>
                  </a:cubicBezTo>
                  <a:cubicBezTo>
                    <a:pt x="286" y="661"/>
                    <a:pt x="289" y="658"/>
                    <a:pt x="289" y="656"/>
                  </a:cubicBezTo>
                  <a:lnTo>
                    <a:pt x="286" y="653"/>
                  </a:lnTo>
                  <a:cubicBezTo>
                    <a:pt x="289" y="645"/>
                    <a:pt x="286" y="648"/>
                    <a:pt x="291" y="640"/>
                  </a:cubicBezTo>
                  <a:cubicBezTo>
                    <a:pt x="289" y="637"/>
                    <a:pt x="289" y="637"/>
                    <a:pt x="289" y="635"/>
                  </a:cubicBezTo>
                  <a:cubicBezTo>
                    <a:pt x="289" y="632"/>
                    <a:pt x="289" y="632"/>
                    <a:pt x="291" y="632"/>
                  </a:cubicBezTo>
                  <a:cubicBezTo>
                    <a:pt x="289" y="629"/>
                    <a:pt x="289" y="629"/>
                    <a:pt x="289" y="629"/>
                  </a:cubicBezTo>
                  <a:cubicBezTo>
                    <a:pt x="291" y="629"/>
                    <a:pt x="291" y="629"/>
                    <a:pt x="294" y="629"/>
                  </a:cubicBezTo>
                  <a:cubicBezTo>
                    <a:pt x="294" y="627"/>
                    <a:pt x="294" y="621"/>
                    <a:pt x="296" y="619"/>
                  </a:cubicBezTo>
                  <a:cubicBezTo>
                    <a:pt x="296" y="616"/>
                    <a:pt x="296" y="616"/>
                    <a:pt x="296" y="613"/>
                  </a:cubicBezTo>
                  <a:cubicBezTo>
                    <a:pt x="299" y="611"/>
                    <a:pt x="299" y="608"/>
                    <a:pt x="302" y="605"/>
                  </a:cubicBezTo>
                  <a:cubicBezTo>
                    <a:pt x="296" y="600"/>
                    <a:pt x="302" y="603"/>
                    <a:pt x="304" y="598"/>
                  </a:cubicBezTo>
                  <a:cubicBezTo>
                    <a:pt x="299" y="592"/>
                    <a:pt x="304" y="595"/>
                    <a:pt x="310" y="587"/>
                  </a:cubicBezTo>
                  <a:cubicBezTo>
                    <a:pt x="310" y="587"/>
                    <a:pt x="307" y="584"/>
                    <a:pt x="310" y="584"/>
                  </a:cubicBezTo>
                  <a:cubicBezTo>
                    <a:pt x="310" y="582"/>
                    <a:pt x="312" y="579"/>
                    <a:pt x="312" y="576"/>
                  </a:cubicBezTo>
                  <a:cubicBezTo>
                    <a:pt x="315" y="574"/>
                    <a:pt x="315" y="574"/>
                    <a:pt x="318" y="571"/>
                  </a:cubicBezTo>
                  <a:cubicBezTo>
                    <a:pt x="315" y="568"/>
                    <a:pt x="318" y="568"/>
                    <a:pt x="320" y="563"/>
                  </a:cubicBezTo>
                  <a:cubicBezTo>
                    <a:pt x="320" y="563"/>
                    <a:pt x="318" y="560"/>
                    <a:pt x="320" y="560"/>
                  </a:cubicBezTo>
                  <a:cubicBezTo>
                    <a:pt x="323" y="558"/>
                    <a:pt x="323" y="553"/>
                    <a:pt x="326" y="550"/>
                  </a:cubicBezTo>
                  <a:cubicBezTo>
                    <a:pt x="326" y="547"/>
                    <a:pt x="328" y="547"/>
                    <a:pt x="328" y="545"/>
                  </a:cubicBezTo>
                  <a:cubicBezTo>
                    <a:pt x="328" y="542"/>
                    <a:pt x="328" y="542"/>
                    <a:pt x="331" y="542"/>
                  </a:cubicBezTo>
                  <a:cubicBezTo>
                    <a:pt x="326" y="537"/>
                    <a:pt x="328" y="539"/>
                    <a:pt x="331" y="534"/>
                  </a:cubicBezTo>
                  <a:cubicBezTo>
                    <a:pt x="331" y="531"/>
                    <a:pt x="334" y="531"/>
                    <a:pt x="336" y="529"/>
                  </a:cubicBezTo>
                  <a:lnTo>
                    <a:pt x="339" y="529"/>
                  </a:lnTo>
                  <a:cubicBezTo>
                    <a:pt x="339" y="526"/>
                    <a:pt x="341" y="523"/>
                    <a:pt x="341" y="521"/>
                  </a:cubicBezTo>
                  <a:lnTo>
                    <a:pt x="344" y="521"/>
                  </a:lnTo>
                  <a:lnTo>
                    <a:pt x="344" y="518"/>
                  </a:lnTo>
                  <a:cubicBezTo>
                    <a:pt x="344" y="515"/>
                    <a:pt x="347" y="515"/>
                    <a:pt x="349" y="513"/>
                  </a:cubicBezTo>
                  <a:cubicBezTo>
                    <a:pt x="349" y="510"/>
                    <a:pt x="349" y="510"/>
                    <a:pt x="349" y="510"/>
                  </a:cubicBezTo>
                  <a:lnTo>
                    <a:pt x="352" y="508"/>
                  </a:lnTo>
                  <a:cubicBezTo>
                    <a:pt x="352" y="505"/>
                    <a:pt x="355" y="502"/>
                    <a:pt x="355" y="500"/>
                  </a:cubicBezTo>
                  <a:cubicBezTo>
                    <a:pt x="352" y="497"/>
                    <a:pt x="349" y="496"/>
                    <a:pt x="347" y="494"/>
                  </a:cubicBezTo>
                  <a:cubicBezTo>
                    <a:pt x="344" y="491"/>
                    <a:pt x="344" y="492"/>
                    <a:pt x="344" y="489"/>
                  </a:cubicBezTo>
                  <a:cubicBezTo>
                    <a:pt x="341" y="489"/>
                    <a:pt x="341" y="489"/>
                    <a:pt x="341" y="489"/>
                  </a:cubicBezTo>
                  <a:cubicBezTo>
                    <a:pt x="328" y="481"/>
                    <a:pt x="318" y="473"/>
                    <a:pt x="304" y="463"/>
                  </a:cubicBezTo>
                  <a:cubicBezTo>
                    <a:pt x="299" y="457"/>
                    <a:pt x="294" y="455"/>
                    <a:pt x="289" y="449"/>
                  </a:cubicBezTo>
                  <a:cubicBezTo>
                    <a:pt x="286" y="449"/>
                    <a:pt x="286" y="449"/>
                    <a:pt x="286" y="449"/>
                  </a:cubicBezTo>
                  <a:cubicBezTo>
                    <a:pt x="283" y="449"/>
                    <a:pt x="283" y="447"/>
                    <a:pt x="281" y="447"/>
                  </a:cubicBezTo>
                  <a:cubicBezTo>
                    <a:pt x="278" y="444"/>
                    <a:pt x="275" y="441"/>
                    <a:pt x="275" y="441"/>
                  </a:cubicBezTo>
                  <a:cubicBezTo>
                    <a:pt x="273" y="441"/>
                    <a:pt x="273" y="441"/>
                    <a:pt x="273" y="441"/>
                  </a:cubicBezTo>
                  <a:cubicBezTo>
                    <a:pt x="267" y="439"/>
                    <a:pt x="265" y="436"/>
                    <a:pt x="262" y="431"/>
                  </a:cubicBezTo>
                  <a:lnTo>
                    <a:pt x="262" y="428"/>
                  </a:lnTo>
                  <a:cubicBezTo>
                    <a:pt x="259" y="428"/>
                    <a:pt x="259" y="428"/>
                    <a:pt x="259" y="426"/>
                  </a:cubicBezTo>
                  <a:cubicBezTo>
                    <a:pt x="257" y="428"/>
                    <a:pt x="257" y="428"/>
                    <a:pt x="257" y="428"/>
                  </a:cubicBezTo>
                  <a:cubicBezTo>
                    <a:pt x="252" y="423"/>
                    <a:pt x="249" y="420"/>
                    <a:pt x="246" y="415"/>
                  </a:cubicBezTo>
                  <a:cubicBezTo>
                    <a:pt x="244" y="418"/>
                    <a:pt x="244" y="418"/>
                    <a:pt x="244" y="420"/>
                  </a:cubicBezTo>
                  <a:cubicBezTo>
                    <a:pt x="246" y="423"/>
                    <a:pt x="246" y="426"/>
                    <a:pt x="249" y="428"/>
                  </a:cubicBezTo>
                  <a:cubicBezTo>
                    <a:pt x="246" y="431"/>
                    <a:pt x="246" y="431"/>
                    <a:pt x="246" y="431"/>
                  </a:cubicBezTo>
                  <a:cubicBezTo>
                    <a:pt x="246" y="433"/>
                    <a:pt x="246" y="433"/>
                    <a:pt x="249" y="436"/>
                  </a:cubicBezTo>
                  <a:cubicBezTo>
                    <a:pt x="249" y="444"/>
                    <a:pt x="246" y="455"/>
                    <a:pt x="249" y="463"/>
                  </a:cubicBezTo>
                  <a:cubicBezTo>
                    <a:pt x="246" y="465"/>
                    <a:pt x="246" y="471"/>
                    <a:pt x="244" y="473"/>
                  </a:cubicBezTo>
                  <a:cubicBezTo>
                    <a:pt x="241" y="476"/>
                    <a:pt x="238" y="478"/>
                    <a:pt x="236" y="481"/>
                  </a:cubicBezTo>
                  <a:cubicBezTo>
                    <a:pt x="233" y="481"/>
                    <a:pt x="233" y="481"/>
                    <a:pt x="230" y="484"/>
                  </a:cubicBezTo>
                  <a:cubicBezTo>
                    <a:pt x="225" y="481"/>
                    <a:pt x="225" y="484"/>
                    <a:pt x="220" y="481"/>
                  </a:cubicBezTo>
                  <a:lnTo>
                    <a:pt x="220" y="481"/>
                  </a:lnTo>
                  <a:cubicBezTo>
                    <a:pt x="217" y="481"/>
                    <a:pt x="217" y="478"/>
                    <a:pt x="217" y="478"/>
                  </a:cubicBezTo>
                  <a:cubicBezTo>
                    <a:pt x="204" y="465"/>
                    <a:pt x="199" y="460"/>
                    <a:pt x="196" y="449"/>
                  </a:cubicBezTo>
                  <a:cubicBezTo>
                    <a:pt x="185" y="439"/>
                    <a:pt x="188" y="426"/>
                    <a:pt x="180" y="420"/>
                  </a:cubicBezTo>
                  <a:lnTo>
                    <a:pt x="180" y="418"/>
                  </a:lnTo>
                  <a:lnTo>
                    <a:pt x="177" y="415"/>
                  </a:lnTo>
                  <a:cubicBezTo>
                    <a:pt x="177" y="412"/>
                    <a:pt x="177" y="412"/>
                    <a:pt x="180" y="410"/>
                  </a:cubicBezTo>
                  <a:cubicBezTo>
                    <a:pt x="177" y="404"/>
                    <a:pt x="175" y="402"/>
                    <a:pt x="175" y="396"/>
                  </a:cubicBezTo>
                  <a:cubicBezTo>
                    <a:pt x="175" y="394"/>
                    <a:pt x="175" y="394"/>
                    <a:pt x="175" y="394"/>
                  </a:cubicBezTo>
                  <a:cubicBezTo>
                    <a:pt x="172" y="391"/>
                    <a:pt x="172" y="388"/>
                    <a:pt x="172" y="386"/>
                  </a:cubicBezTo>
                  <a:cubicBezTo>
                    <a:pt x="172" y="383"/>
                    <a:pt x="169" y="378"/>
                    <a:pt x="169" y="375"/>
                  </a:cubicBezTo>
                  <a:lnTo>
                    <a:pt x="169" y="373"/>
                  </a:lnTo>
                  <a:cubicBezTo>
                    <a:pt x="164" y="362"/>
                    <a:pt x="164" y="354"/>
                    <a:pt x="159" y="341"/>
                  </a:cubicBezTo>
                  <a:cubicBezTo>
                    <a:pt x="151" y="341"/>
                    <a:pt x="156" y="333"/>
                    <a:pt x="146" y="333"/>
                  </a:cubicBezTo>
                  <a:cubicBezTo>
                    <a:pt x="143" y="330"/>
                    <a:pt x="138" y="328"/>
                    <a:pt x="135" y="328"/>
                  </a:cubicBezTo>
                  <a:cubicBezTo>
                    <a:pt x="132" y="325"/>
                    <a:pt x="127" y="317"/>
                    <a:pt x="122" y="317"/>
                  </a:cubicBezTo>
                  <a:cubicBezTo>
                    <a:pt x="117" y="312"/>
                    <a:pt x="111" y="306"/>
                    <a:pt x="106" y="301"/>
                  </a:cubicBezTo>
                  <a:cubicBezTo>
                    <a:pt x="103" y="301"/>
                    <a:pt x="103" y="301"/>
                    <a:pt x="103" y="301"/>
                  </a:cubicBezTo>
                  <a:cubicBezTo>
                    <a:pt x="101" y="299"/>
                    <a:pt x="97" y="296"/>
                    <a:pt x="95" y="296"/>
                  </a:cubicBezTo>
                  <a:cubicBezTo>
                    <a:pt x="92" y="296"/>
                    <a:pt x="93" y="296"/>
                    <a:pt x="93" y="296"/>
                  </a:cubicBezTo>
                  <a:cubicBezTo>
                    <a:pt x="85" y="291"/>
                    <a:pt x="80" y="283"/>
                    <a:pt x="74" y="277"/>
                  </a:cubicBezTo>
                  <a:lnTo>
                    <a:pt x="74" y="275"/>
                  </a:lnTo>
                  <a:cubicBezTo>
                    <a:pt x="66" y="275"/>
                    <a:pt x="66" y="269"/>
                    <a:pt x="66" y="269"/>
                  </a:cubicBezTo>
                  <a:cubicBezTo>
                    <a:pt x="64" y="269"/>
                    <a:pt x="64" y="269"/>
                    <a:pt x="64" y="269"/>
                  </a:cubicBezTo>
                  <a:cubicBezTo>
                    <a:pt x="56" y="264"/>
                    <a:pt x="50" y="256"/>
                    <a:pt x="42" y="251"/>
                  </a:cubicBezTo>
                  <a:cubicBezTo>
                    <a:pt x="40" y="251"/>
                    <a:pt x="40" y="251"/>
                    <a:pt x="40" y="248"/>
                  </a:cubicBezTo>
                  <a:lnTo>
                    <a:pt x="42" y="246"/>
                  </a:lnTo>
                  <a:cubicBezTo>
                    <a:pt x="40" y="246"/>
                    <a:pt x="40" y="243"/>
                    <a:pt x="37" y="243"/>
                  </a:cubicBezTo>
                  <a:cubicBezTo>
                    <a:pt x="35" y="240"/>
                    <a:pt x="35" y="238"/>
                    <a:pt x="35" y="238"/>
                  </a:cubicBezTo>
                  <a:lnTo>
                    <a:pt x="35" y="238"/>
                  </a:lnTo>
                  <a:cubicBezTo>
                    <a:pt x="29" y="230"/>
                    <a:pt x="24" y="224"/>
                    <a:pt x="19" y="217"/>
                  </a:cubicBezTo>
                  <a:lnTo>
                    <a:pt x="19" y="214"/>
                  </a:lnTo>
                  <a:cubicBezTo>
                    <a:pt x="11" y="209"/>
                    <a:pt x="8" y="203"/>
                    <a:pt x="11" y="201"/>
                  </a:cubicBezTo>
                  <a:cubicBezTo>
                    <a:pt x="8" y="198"/>
                    <a:pt x="8" y="195"/>
                    <a:pt x="8" y="195"/>
                  </a:cubicBezTo>
                  <a:cubicBezTo>
                    <a:pt x="8" y="193"/>
                    <a:pt x="5" y="193"/>
                    <a:pt x="11" y="187"/>
                  </a:cubicBezTo>
                  <a:cubicBezTo>
                    <a:pt x="8" y="185"/>
                    <a:pt x="8" y="185"/>
                    <a:pt x="5" y="182"/>
                  </a:cubicBezTo>
                  <a:cubicBezTo>
                    <a:pt x="0" y="177"/>
                    <a:pt x="5" y="179"/>
                    <a:pt x="8" y="174"/>
                  </a:cubicBezTo>
                  <a:cubicBezTo>
                    <a:pt x="5" y="172"/>
                    <a:pt x="5" y="172"/>
                    <a:pt x="8" y="169"/>
                  </a:cubicBezTo>
                  <a:lnTo>
                    <a:pt x="5" y="166"/>
                  </a:lnTo>
                  <a:cubicBezTo>
                    <a:pt x="8" y="164"/>
                    <a:pt x="8" y="164"/>
                    <a:pt x="11" y="164"/>
                  </a:cubicBezTo>
                  <a:cubicBezTo>
                    <a:pt x="11" y="158"/>
                    <a:pt x="19" y="150"/>
                    <a:pt x="27" y="148"/>
                  </a:cubicBezTo>
                  <a:cubicBezTo>
                    <a:pt x="27" y="145"/>
                    <a:pt x="26" y="145"/>
                    <a:pt x="29" y="145"/>
                  </a:cubicBezTo>
                  <a:cubicBezTo>
                    <a:pt x="31" y="145"/>
                    <a:pt x="32" y="145"/>
                    <a:pt x="35" y="145"/>
                  </a:cubicBezTo>
                  <a:cubicBezTo>
                    <a:pt x="37" y="148"/>
                    <a:pt x="40" y="148"/>
                    <a:pt x="45" y="148"/>
                  </a:cubicBezTo>
                  <a:lnTo>
                    <a:pt x="48" y="145"/>
                  </a:lnTo>
                  <a:cubicBezTo>
                    <a:pt x="48" y="148"/>
                    <a:pt x="50" y="150"/>
                    <a:pt x="50" y="150"/>
                  </a:cubicBezTo>
                  <a:lnTo>
                    <a:pt x="53" y="150"/>
                  </a:lnTo>
                  <a:lnTo>
                    <a:pt x="53" y="148"/>
                  </a:lnTo>
                  <a:cubicBezTo>
                    <a:pt x="56" y="148"/>
                    <a:pt x="58" y="150"/>
                    <a:pt x="61" y="150"/>
                  </a:cubicBezTo>
                  <a:cubicBezTo>
                    <a:pt x="64" y="153"/>
                    <a:pt x="69" y="156"/>
                    <a:pt x="74" y="158"/>
                  </a:cubicBezTo>
                  <a:lnTo>
                    <a:pt x="77" y="156"/>
                  </a:lnTo>
                  <a:lnTo>
                    <a:pt x="80" y="158"/>
                  </a:lnTo>
                  <a:lnTo>
                    <a:pt x="80" y="158"/>
                  </a:lnTo>
                  <a:cubicBezTo>
                    <a:pt x="82" y="161"/>
                    <a:pt x="85" y="164"/>
                    <a:pt x="87" y="164"/>
                  </a:cubicBezTo>
                  <a:lnTo>
                    <a:pt x="87" y="164"/>
                  </a:lnTo>
                  <a:lnTo>
                    <a:pt x="90" y="166"/>
                  </a:lnTo>
                  <a:cubicBezTo>
                    <a:pt x="90" y="166"/>
                    <a:pt x="93" y="166"/>
                    <a:pt x="95" y="164"/>
                  </a:cubicBezTo>
                  <a:cubicBezTo>
                    <a:pt x="95" y="166"/>
                    <a:pt x="95" y="166"/>
                    <a:pt x="98" y="169"/>
                  </a:cubicBezTo>
                  <a:cubicBezTo>
                    <a:pt x="98" y="169"/>
                    <a:pt x="101" y="169"/>
                    <a:pt x="103" y="166"/>
                  </a:cubicBezTo>
                  <a:cubicBezTo>
                    <a:pt x="103" y="166"/>
                    <a:pt x="101" y="169"/>
                    <a:pt x="109" y="169"/>
                  </a:cubicBezTo>
                  <a:cubicBezTo>
                    <a:pt x="111" y="172"/>
                    <a:pt x="114" y="174"/>
                    <a:pt x="117" y="174"/>
                  </a:cubicBezTo>
                  <a:lnTo>
                    <a:pt x="117" y="174"/>
                  </a:lnTo>
                  <a:lnTo>
                    <a:pt x="117" y="177"/>
                  </a:lnTo>
                  <a:cubicBezTo>
                    <a:pt x="119" y="177"/>
                    <a:pt x="122" y="179"/>
                    <a:pt x="125" y="179"/>
                  </a:cubicBezTo>
                  <a:cubicBezTo>
                    <a:pt x="125" y="182"/>
                    <a:pt x="127" y="182"/>
                    <a:pt x="127" y="185"/>
                  </a:cubicBezTo>
                  <a:lnTo>
                    <a:pt x="130" y="185"/>
                  </a:lnTo>
                  <a:cubicBezTo>
                    <a:pt x="132" y="187"/>
                    <a:pt x="135" y="187"/>
                    <a:pt x="138" y="190"/>
                  </a:cubicBezTo>
                  <a:cubicBezTo>
                    <a:pt x="138" y="190"/>
                    <a:pt x="140" y="190"/>
                    <a:pt x="140" y="193"/>
                  </a:cubicBezTo>
                  <a:cubicBezTo>
                    <a:pt x="140" y="193"/>
                    <a:pt x="143" y="195"/>
                    <a:pt x="146" y="195"/>
                  </a:cubicBezTo>
                  <a:lnTo>
                    <a:pt x="146" y="195"/>
                  </a:lnTo>
                  <a:lnTo>
                    <a:pt x="148" y="198"/>
                  </a:lnTo>
                  <a:cubicBezTo>
                    <a:pt x="148" y="195"/>
                    <a:pt x="148" y="193"/>
                    <a:pt x="148" y="187"/>
                  </a:cubicBezTo>
                  <a:cubicBezTo>
                    <a:pt x="148" y="185"/>
                    <a:pt x="146" y="182"/>
                    <a:pt x="148" y="182"/>
                  </a:cubicBezTo>
                  <a:cubicBezTo>
                    <a:pt x="148" y="179"/>
                    <a:pt x="148" y="177"/>
                    <a:pt x="148" y="172"/>
                  </a:cubicBezTo>
                  <a:cubicBezTo>
                    <a:pt x="148" y="169"/>
                    <a:pt x="146" y="166"/>
                    <a:pt x="146" y="166"/>
                  </a:cubicBezTo>
                  <a:cubicBezTo>
                    <a:pt x="146" y="164"/>
                    <a:pt x="143" y="161"/>
                    <a:pt x="143" y="161"/>
                  </a:cubicBezTo>
                  <a:lnTo>
                    <a:pt x="146" y="158"/>
                  </a:lnTo>
                  <a:cubicBezTo>
                    <a:pt x="146" y="158"/>
                    <a:pt x="143" y="156"/>
                    <a:pt x="146" y="156"/>
                  </a:cubicBezTo>
                  <a:cubicBezTo>
                    <a:pt x="146" y="153"/>
                    <a:pt x="146" y="153"/>
                    <a:pt x="148" y="153"/>
                  </a:cubicBezTo>
                  <a:cubicBezTo>
                    <a:pt x="148" y="150"/>
                    <a:pt x="148" y="145"/>
                    <a:pt x="148" y="140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6" y="132"/>
                    <a:pt x="148" y="116"/>
                    <a:pt x="148" y="111"/>
                  </a:cubicBezTo>
                  <a:cubicBezTo>
                    <a:pt x="146" y="105"/>
                    <a:pt x="148" y="94"/>
                    <a:pt x="148" y="92"/>
                  </a:cubicBezTo>
                  <a:cubicBezTo>
                    <a:pt x="148" y="89"/>
                    <a:pt x="146" y="87"/>
                    <a:pt x="146" y="87"/>
                  </a:cubicBezTo>
                  <a:cubicBezTo>
                    <a:pt x="148" y="84"/>
                    <a:pt x="151" y="84"/>
                    <a:pt x="156" y="84"/>
                  </a:cubicBezTo>
                  <a:cubicBezTo>
                    <a:pt x="159" y="84"/>
                    <a:pt x="159" y="87"/>
                    <a:pt x="164" y="84"/>
                  </a:cubicBezTo>
                  <a:lnTo>
                    <a:pt x="167" y="84"/>
                  </a:lnTo>
                  <a:cubicBezTo>
                    <a:pt x="167" y="87"/>
                    <a:pt x="169" y="90"/>
                    <a:pt x="169" y="90"/>
                  </a:cubicBezTo>
                  <a:cubicBezTo>
                    <a:pt x="169" y="92"/>
                    <a:pt x="169" y="95"/>
                    <a:pt x="172" y="97"/>
                  </a:cubicBezTo>
                  <a:cubicBezTo>
                    <a:pt x="172" y="113"/>
                    <a:pt x="169" y="127"/>
                    <a:pt x="172" y="142"/>
                  </a:cubicBezTo>
                  <a:cubicBezTo>
                    <a:pt x="172" y="164"/>
                    <a:pt x="172" y="187"/>
                    <a:pt x="172" y="209"/>
                  </a:cubicBezTo>
                  <a:cubicBezTo>
                    <a:pt x="172" y="211"/>
                    <a:pt x="172" y="211"/>
                    <a:pt x="175" y="214"/>
                  </a:cubicBezTo>
                  <a:cubicBezTo>
                    <a:pt x="172" y="217"/>
                    <a:pt x="177" y="222"/>
                    <a:pt x="183" y="224"/>
                  </a:cubicBezTo>
                  <a:cubicBezTo>
                    <a:pt x="185" y="224"/>
                    <a:pt x="185" y="224"/>
                    <a:pt x="188" y="224"/>
                  </a:cubicBezTo>
                  <a:cubicBezTo>
                    <a:pt x="193" y="227"/>
                    <a:pt x="199" y="232"/>
                    <a:pt x="204" y="235"/>
                  </a:cubicBezTo>
                  <a:lnTo>
                    <a:pt x="204" y="235"/>
                  </a:lnTo>
                  <a:cubicBezTo>
                    <a:pt x="204" y="235"/>
                    <a:pt x="207" y="238"/>
                    <a:pt x="212" y="238"/>
                  </a:cubicBezTo>
                  <a:cubicBezTo>
                    <a:pt x="212" y="240"/>
                    <a:pt x="214" y="240"/>
                    <a:pt x="214" y="243"/>
                  </a:cubicBezTo>
                  <a:lnTo>
                    <a:pt x="217" y="243"/>
                  </a:lnTo>
                  <a:cubicBezTo>
                    <a:pt x="214" y="240"/>
                    <a:pt x="214" y="240"/>
                    <a:pt x="214" y="238"/>
                  </a:cubicBezTo>
                  <a:cubicBezTo>
                    <a:pt x="214" y="235"/>
                    <a:pt x="214" y="235"/>
                    <a:pt x="217" y="235"/>
                  </a:cubicBezTo>
                  <a:cubicBezTo>
                    <a:pt x="214" y="232"/>
                    <a:pt x="214" y="232"/>
                    <a:pt x="214" y="230"/>
                  </a:cubicBezTo>
                  <a:cubicBezTo>
                    <a:pt x="214" y="227"/>
                    <a:pt x="214" y="227"/>
                    <a:pt x="217" y="227"/>
                  </a:cubicBezTo>
                  <a:cubicBezTo>
                    <a:pt x="217" y="224"/>
                    <a:pt x="214" y="222"/>
                    <a:pt x="214" y="219"/>
                  </a:cubicBezTo>
                  <a:cubicBezTo>
                    <a:pt x="214" y="217"/>
                    <a:pt x="214" y="217"/>
                    <a:pt x="217" y="217"/>
                  </a:cubicBezTo>
                  <a:lnTo>
                    <a:pt x="217" y="214"/>
                  </a:lnTo>
                  <a:cubicBezTo>
                    <a:pt x="217" y="211"/>
                    <a:pt x="217" y="211"/>
                    <a:pt x="220" y="211"/>
                  </a:cubicBezTo>
                  <a:cubicBezTo>
                    <a:pt x="220" y="209"/>
                    <a:pt x="220" y="209"/>
                    <a:pt x="220" y="206"/>
                  </a:cubicBezTo>
                  <a:cubicBezTo>
                    <a:pt x="220" y="203"/>
                    <a:pt x="220" y="203"/>
                    <a:pt x="222" y="201"/>
                  </a:cubicBezTo>
                  <a:cubicBezTo>
                    <a:pt x="222" y="190"/>
                    <a:pt x="222" y="182"/>
                    <a:pt x="225" y="172"/>
                  </a:cubicBezTo>
                  <a:cubicBezTo>
                    <a:pt x="222" y="169"/>
                    <a:pt x="220" y="166"/>
                    <a:pt x="228" y="166"/>
                  </a:cubicBezTo>
                  <a:cubicBezTo>
                    <a:pt x="228" y="164"/>
                    <a:pt x="228" y="161"/>
                    <a:pt x="228" y="156"/>
                  </a:cubicBezTo>
                  <a:cubicBezTo>
                    <a:pt x="222" y="150"/>
                    <a:pt x="225" y="153"/>
                    <a:pt x="230" y="148"/>
                  </a:cubicBezTo>
                  <a:cubicBezTo>
                    <a:pt x="230" y="140"/>
                    <a:pt x="228" y="137"/>
                    <a:pt x="233" y="132"/>
                  </a:cubicBezTo>
                  <a:cubicBezTo>
                    <a:pt x="233" y="129"/>
                    <a:pt x="233" y="127"/>
                    <a:pt x="233" y="121"/>
                  </a:cubicBezTo>
                  <a:cubicBezTo>
                    <a:pt x="236" y="116"/>
                    <a:pt x="236" y="113"/>
                    <a:pt x="238" y="108"/>
                  </a:cubicBezTo>
                  <a:cubicBezTo>
                    <a:pt x="238" y="108"/>
                    <a:pt x="236" y="105"/>
                    <a:pt x="238" y="105"/>
                  </a:cubicBezTo>
                  <a:cubicBezTo>
                    <a:pt x="238" y="103"/>
                    <a:pt x="241" y="100"/>
                    <a:pt x="241" y="97"/>
                  </a:cubicBezTo>
                  <a:lnTo>
                    <a:pt x="241" y="95"/>
                  </a:lnTo>
                  <a:cubicBezTo>
                    <a:pt x="244" y="92"/>
                    <a:pt x="246" y="87"/>
                    <a:pt x="246" y="84"/>
                  </a:cubicBezTo>
                  <a:cubicBezTo>
                    <a:pt x="246" y="79"/>
                    <a:pt x="252" y="68"/>
                    <a:pt x="257" y="63"/>
                  </a:cubicBezTo>
                  <a:lnTo>
                    <a:pt x="257" y="60"/>
                  </a:lnTo>
                  <a:lnTo>
                    <a:pt x="259" y="60"/>
                  </a:lnTo>
                  <a:cubicBezTo>
                    <a:pt x="262" y="55"/>
                    <a:pt x="265" y="53"/>
                    <a:pt x="267" y="47"/>
                  </a:cubicBezTo>
                  <a:cubicBezTo>
                    <a:pt x="265" y="45"/>
                    <a:pt x="265" y="42"/>
                    <a:pt x="273" y="42"/>
                  </a:cubicBezTo>
                  <a:lnTo>
                    <a:pt x="273" y="39"/>
                  </a:lnTo>
                  <a:cubicBezTo>
                    <a:pt x="278" y="31"/>
                    <a:pt x="286" y="26"/>
                    <a:pt x="294" y="18"/>
                  </a:cubicBezTo>
                  <a:cubicBezTo>
                    <a:pt x="299" y="15"/>
                    <a:pt x="302" y="13"/>
                    <a:pt x="307" y="8"/>
                  </a:cubicBezTo>
                  <a:cubicBezTo>
                    <a:pt x="310" y="8"/>
                    <a:pt x="312" y="5"/>
                    <a:pt x="315" y="5"/>
                  </a:cubicBezTo>
                  <a:cubicBezTo>
                    <a:pt x="318" y="5"/>
                    <a:pt x="323" y="2"/>
                    <a:pt x="326" y="2"/>
                  </a:cubicBezTo>
                  <a:lnTo>
                    <a:pt x="328" y="0"/>
                  </a:lnTo>
                  <a:cubicBezTo>
                    <a:pt x="328" y="0"/>
                    <a:pt x="331" y="2"/>
                    <a:pt x="334" y="2"/>
                  </a:cubicBezTo>
                  <a:cubicBezTo>
                    <a:pt x="339" y="0"/>
                    <a:pt x="349" y="2"/>
                    <a:pt x="355" y="8"/>
                  </a:cubicBezTo>
                  <a:cubicBezTo>
                    <a:pt x="357" y="8"/>
                    <a:pt x="360" y="10"/>
                    <a:pt x="363" y="10"/>
                  </a:cubicBezTo>
                  <a:cubicBezTo>
                    <a:pt x="365" y="13"/>
                    <a:pt x="365" y="13"/>
                    <a:pt x="368" y="15"/>
                  </a:cubicBezTo>
                  <a:lnTo>
                    <a:pt x="371" y="13"/>
                  </a:lnTo>
                  <a:cubicBezTo>
                    <a:pt x="371" y="13"/>
                    <a:pt x="368" y="15"/>
                    <a:pt x="373" y="15"/>
                  </a:cubicBezTo>
                  <a:cubicBezTo>
                    <a:pt x="376" y="18"/>
                    <a:pt x="381" y="23"/>
                    <a:pt x="386" y="26"/>
                  </a:cubicBezTo>
                  <a:cubicBezTo>
                    <a:pt x="389" y="29"/>
                    <a:pt x="392" y="31"/>
                    <a:pt x="394" y="34"/>
                  </a:cubicBezTo>
                  <a:lnTo>
                    <a:pt x="394" y="34"/>
                  </a:lnTo>
                  <a:lnTo>
                    <a:pt x="394" y="37"/>
                  </a:lnTo>
                  <a:cubicBezTo>
                    <a:pt x="400" y="42"/>
                    <a:pt x="405" y="50"/>
                    <a:pt x="413" y="55"/>
                  </a:cubicBezTo>
                  <a:cubicBezTo>
                    <a:pt x="416" y="55"/>
                    <a:pt x="416" y="55"/>
                    <a:pt x="418" y="55"/>
                  </a:cubicBezTo>
                  <a:cubicBezTo>
                    <a:pt x="416" y="58"/>
                    <a:pt x="416" y="58"/>
                    <a:pt x="416" y="58"/>
                  </a:cubicBezTo>
                  <a:lnTo>
                    <a:pt x="418" y="60"/>
                  </a:lnTo>
                  <a:lnTo>
                    <a:pt x="418" y="63"/>
                  </a:lnTo>
                  <a:cubicBezTo>
                    <a:pt x="421" y="66"/>
                    <a:pt x="423" y="71"/>
                    <a:pt x="426" y="74"/>
                  </a:cubicBezTo>
                  <a:cubicBezTo>
                    <a:pt x="429" y="79"/>
                    <a:pt x="431" y="87"/>
                    <a:pt x="437" y="92"/>
                  </a:cubicBezTo>
                  <a:cubicBezTo>
                    <a:pt x="437" y="95"/>
                    <a:pt x="439" y="97"/>
                    <a:pt x="439" y="97"/>
                  </a:cubicBezTo>
                  <a:cubicBezTo>
                    <a:pt x="439" y="100"/>
                    <a:pt x="442" y="100"/>
                    <a:pt x="442" y="103"/>
                  </a:cubicBezTo>
                  <a:cubicBezTo>
                    <a:pt x="445" y="108"/>
                    <a:pt x="445" y="111"/>
                    <a:pt x="447" y="113"/>
                  </a:cubicBezTo>
                  <a:lnTo>
                    <a:pt x="450" y="113"/>
                  </a:lnTo>
                  <a:cubicBezTo>
                    <a:pt x="450" y="116"/>
                    <a:pt x="450" y="119"/>
                    <a:pt x="450" y="121"/>
                  </a:cubicBezTo>
                  <a:cubicBezTo>
                    <a:pt x="453" y="127"/>
                    <a:pt x="455" y="132"/>
                    <a:pt x="458" y="140"/>
                  </a:cubicBezTo>
                  <a:cubicBezTo>
                    <a:pt x="458" y="145"/>
                    <a:pt x="458" y="150"/>
                    <a:pt x="461" y="153"/>
                  </a:cubicBezTo>
                  <a:cubicBezTo>
                    <a:pt x="461" y="158"/>
                    <a:pt x="463" y="164"/>
                    <a:pt x="466" y="169"/>
                  </a:cubicBezTo>
                  <a:cubicBezTo>
                    <a:pt x="468" y="179"/>
                    <a:pt x="468" y="190"/>
                    <a:pt x="471" y="201"/>
                  </a:cubicBezTo>
                  <a:cubicBezTo>
                    <a:pt x="471" y="203"/>
                    <a:pt x="474" y="206"/>
                    <a:pt x="474" y="209"/>
                  </a:cubicBezTo>
                  <a:cubicBezTo>
                    <a:pt x="474" y="219"/>
                    <a:pt x="474" y="230"/>
                    <a:pt x="476" y="240"/>
                  </a:cubicBezTo>
                  <a:cubicBezTo>
                    <a:pt x="476" y="243"/>
                    <a:pt x="476" y="248"/>
                    <a:pt x="474" y="251"/>
                  </a:cubicBezTo>
                  <a:cubicBezTo>
                    <a:pt x="471" y="254"/>
                    <a:pt x="471" y="254"/>
                    <a:pt x="471" y="256"/>
                  </a:cubicBezTo>
                  <a:cubicBezTo>
                    <a:pt x="468" y="256"/>
                    <a:pt x="468" y="256"/>
                    <a:pt x="468" y="256"/>
                  </a:cubicBezTo>
                  <a:cubicBezTo>
                    <a:pt x="468" y="259"/>
                    <a:pt x="466" y="262"/>
                    <a:pt x="468" y="262"/>
                  </a:cubicBezTo>
                  <a:cubicBezTo>
                    <a:pt x="463" y="267"/>
                    <a:pt x="466" y="267"/>
                    <a:pt x="466" y="272"/>
                  </a:cubicBezTo>
                  <a:cubicBezTo>
                    <a:pt x="463" y="275"/>
                    <a:pt x="463" y="277"/>
                    <a:pt x="461" y="280"/>
                  </a:cubicBezTo>
                  <a:lnTo>
                    <a:pt x="461" y="280"/>
                  </a:lnTo>
                  <a:cubicBezTo>
                    <a:pt x="458" y="283"/>
                    <a:pt x="455" y="288"/>
                    <a:pt x="455" y="291"/>
                  </a:cubicBezTo>
                  <a:cubicBezTo>
                    <a:pt x="455" y="291"/>
                    <a:pt x="453" y="293"/>
                    <a:pt x="455" y="293"/>
                  </a:cubicBezTo>
                  <a:cubicBezTo>
                    <a:pt x="453" y="293"/>
                    <a:pt x="453" y="293"/>
                    <a:pt x="453" y="293"/>
                  </a:cubicBezTo>
                  <a:cubicBezTo>
                    <a:pt x="450" y="296"/>
                    <a:pt x="450" y="296"/>
                    <a:pt x="447" y="299"/>
                  </a:cubicBezTo>
                  <a:lnTo>
                    <a:pt x="447" y="301"/>
                  </a:lnTo>
                  <a:cubicBezTo>
                    <a:pt x="445" y="304"/>
                    <a:pt x="442" y="306"/>
                    <a:pt x="437" y="309"/>
                  </a:cubicBezTo>
                  <a:lnTo>
                    <a:pt x="437" y="309"/>
                  </a:lnTo>
                  <a:cubicBezTo>
                    <a:pt x="431" y="312"/>
                    <a:pt x="429" y="317"/>
                    <a:pt x="426" y="320"/>
                  </a:cubicBezTo>
                  <a:cubicBezTo>
                    <a:pt x="423" y="320"/>
                    <a:pt x="423" y="320"/>
                    <a:pt x="423" y="320"/>
                  </a:cubicBezTo>
                  <a:cubicBezTo>
                    <a:pt x="421" y="322"/>
                    <a:pt x="418" y="322"/>
                    <a:pt x="418" y="325"/>
                  </a:cubicBezTo>
                  <a:lnTo>
                    <a:pt x="418" y="325"/>
                  </a:lnTo>
                  <a:cubicBezTo>
                    <a:pt x="416" y="328"/>
                    <a:pt x="412" y="327"/>
                    <a:pt x="410" y="330"/>
                  </a:cubicBezTo>
                  <a:cubicBezTo>
                    <a:pt x="407" y="332"/>
                    <a:pt x="408" y="333"/>
                    <a:pt x="405" y="336"/>
                  </a:cubicBezTo>
                  <a:cubicBezTo>
                    <a:pt x="397" y="336"/>
                    <a:pt x="397" y="338"/>
                    <a:pt x="397" y="338"/>
                  </a:cubicBezTo>
                  <a:cubicBezTo>
                    <a:pt x="394" y="338"/>
                    <a:pt x="394" y="336"/>
                    <a:pt x="394" y="336"/>
                  </a:cubicBezTo>
                  <a:cubicBezTo>
                    <a:pt x="392" y="336"/>
                    <a:pt x="389" y="338"/>
                    <a:pt x="389" y="338"/>
                  </a:cubicBezTo>
                  <a:lnTo>
                    <a:pt x="386" y="341"/>
                  </a:lnTo>
                  <a:cubicBezTo>
                    <a:pt x="384" y="341"/>
                    <a:pt x="384" y="341"/>
                    <a:pt x="381" y="341"/>
                  </a:cubicBezTo>
                  <a:cubicBezTo>
                    <a:pt x="373" y="341"/>
                    <a:pt x="365" y="344"/>
                    <a:pt x="360" y="344"/>
                  </a:cubicBezTo>
                  <a:cubicBezTo>
                    <a:pt x="355" y="344"/>
                    <a:pt x="349" y="344"/>
                    <a:pt x="344" y="344"/>
                  </a:cubicBezTo>
                  <a:cubicBezTo>
                    <a:pt x="339" y="344"/>
                    <a:pt x="336" y="344"/>
                    <a:pt x="331" y="344"/>
                  </a:cubicBezTo>
                  <a:cubicBezTo>
                    <a:pt x="328" y="344"/>
                    <a:pt x="328" y="344"/>
                    <a:pt x="328" y="344"/>
                  </a:cubicBezTo>
                  <a:cubicBezTo>
                    <a:pt x="326" y="344"/>
                    <a:pt x="326" y="344"/>
                    <a:pt x="326" y="344"/>
                  </a:cubicBezTo>
                  <a:cubicBezTo>
                    <a:pt x="320" y="338"/>
                    <a:pt x="320" y="341"/>
                    <a:pt x="315" y="341"/>
                  </a:cubicBezTo>
                  <a:cubicBezTo>
                    <a:pt x="312" y="341"/>
                    <a:pt x="312" y="341"/>
                    <a:pt x="310" y="344"/>
                  </a:cubicBezTo>
                  <a:cubicBezTo>
                    <a:pt x="304" y="341"/>
                    <a:pt x="302" y="341"/>
                    <a:pt x="299" y="338"/>
                  </a:cubicBezTo>
                  <a:lnTo>
                    <a:pt x="296" y="341"/>
                  </a:lnTo>
                  <a:lnTo>
                    <a:pt x="294" y="338"/>
                  </a:lnTo>
                  <a:cubicBezTo>
                    <a:pt x="291" y="338"/>
                    <a:pt x="289" y="338"/>
                    <a:pt x="286" y="338"/>
                  </a:cubicBezTo>
                  <a:cubicBezTo>
                    <a:pt x="283" y="336"/>
                    <a:pt x="281" y="336"/>
                    <a:pt x="281" y="338"/>
                  </a:cubicBezTo>
                  <a:cubicBezTo>
                    <a:pt x="278" y="336"/>
                    <a:pt x="273" y="336"/>
                    <a:pt x="270" y="333"/>
                  </a:cubicBezTo>
                  <a:cubicBezTo>
                    <a:pt x="267" y="333"/>
                    <a:pt x="267" y="333"/>
                    <a:pt x="267" y="333"/>
                  </a:cubicBezTo>
                  <a:lnTo>
                    <a:pt x="267" y="330"/>
                  </a:lnTo>
                  <a:cubicBezTo>
                    <a:pt x="262" y="328"/>
                    <a:pt x="259" y="328"/>
                    <a:pt x="254" y="328"/>
                  </a:cubicBezTo>
                  <a:cubicBezTo>
                    <a:pt x="252" y="330"/>
                    <a:pt x="254" y="333"/>
                    <a:pt x="254" y="336"/>
                  </a:cubicBezTo>
                  <a:cubicBezTo>
                    <a:pt x="254" y="338"/>
                    <a:pt x="254" y="338"/>
                    <a:pt x="257" y="341"/>
                  </a:cubicBezTo>
                  <a:cubicBezTo>
                    <a:pt x="254" y="344"/>
                    <a:pt x="257" y="344"/>
                    <a:pt x="259" y="346"/>
                  </a:cubicBezTo>
                  <a:cubicBezTo>
                    <a:pt x="257" y="349"/>
                    <a:pt x="257" y="351"/>
                    <a:pt x="257" y="354"/>
                  </a:cubicBezTo>
                  <a:cubicBezTo>
                    <a:pt x="259" y="357"/>
                    <a:pt x="259" y="359"/>
                    <a:pt x="262" y="362"/>
                  </a:cubicBezTo>
                  <a:cubicBezTo>
                    <a:pt x="262" y="362"/>
                    <a:pt x="265" y="362"/>
                    <a:pt x="267" y="365"/>
                  </a:cubicBezTo>
                  <a:cubicBezTo>
                    <a:pt x="270" y="367"/>
                    <a:pt x="270" y="367"/>
                    <a:pt x="273" y="370"/>
                  </a:cubicBezTo>
                  <a:lnTo>
                    <a:pt x="275" y="367"/>
                  </a:lnTo>
                  <a:lnTo>
                    <a:pt x="275" y="370"/>
                  </a:lnTo>
                  <a:cubicBezTo>
                    <a:pt x="278" y="373"/>
                    <a:pt x="281" y="375"/>
                    <a:pt x="286" y="378"/>
                  </a:cubicBezTo>
                  <a:lnTo>
                    <a:pt x="286" y="378"/>
                  </a:lnTo>
                  <a:cubicBezTo>
                    <a:pt x="291" y="383"/>
                    <a:pt x="296" y="386"/>
                    <a:pt x="304" y="391"/>
                  </a:cubicBezTo>
                  <a:lnTo>
                    <a:pt x="307" y="391"/>
                  </a:lnTo>
                  <a:cubicBezTo>
                    <a:pt x="307" y="394"/>
                    <a:pt x="310" y="394"/>
                    <a:pt x="312" y="396"/>
                  </a:cubicBezTo>
                  <a:cubicBezTo>
                    <a:pt x="315" y="396"/>
                    <a:pt x="315" y="396"/>
                    <a:pt x="318" y="396"/>
                  </a:cubicBezTo>
                  <a:cubicBezTo>
                    <a:pt x="318" y="399"/>
                    <a:pt x="320" y="399"/>
                    <a:pt x="320" y="402"/>
                  </a:cubicBezTo>
                  <a:lnTo>
                    <a:pt x="323" y="402"/>
                  </a:lnTo>
                  <a:lnTo>
                    <a:pt x="326" y="404"/>
                  </a:lnTo>
                  <a:lnTo>
                    <a:pt x="328" y="402"/>
                  </a:lnTo>
                  <a:lnTo>
                    <a:pt x="331" y="404"/>
                  </a:lnTo>
                  <a:lnTo>
                    <a:pt x="331" y="404"/>
                  </a:lnTo>
                  <a:cubicBezTo>
                    <a:pt x="334" y="407"/>
                    <a:pt x="336" y="410"/>
                    <a:pt x="339" y="412"/>
                  </a:cubicBezTo>
                  <a:lnTo>
                    <a:pt x="339" y="412"/>
                  </a:lnTo>
                  <a:cubicBezTo>
                    <a:pt x="341" y="415"/>
                    <a:pt x="344" y="418"/>
                    <a:pt x="347" y="420"/>
                  </a:cubicBezTo>
                  <a:cubicBezTo>
                    <a:pt x="347" y="420"/>
                    <a:pt x="349" y="420"/>
                    <a:pt x="352" y="423"/>
                  </a:cubicBezTo>
                  <a:lnTo>
                    <a:pt x="355" y="420"/>
                  </a:lnTo>
                  <a:cubicBezTo>
                    <a:pt x="357" y="423"/>
                    <a:pt x="352" y="426"/>
                    <a:pt x="357" y="426"/>
                  </a:cubicBezTo>
                  <a:cubicBezTo>
                    <a:pt x="357" y="428"/>
                    <a:pt x="360" y="428"/>
                    <a:pt x="360" y="431"/>
                  </a:cubicBezTo>
                  <a:lnTo>
                    <a:pt x="363" y="428"/>
                  </a:lnTo>
                  <a:cubicBezTo>
                    <a:pt x="365" y="431"/>
                    <a:pt x="365" y="431"/>
                    <a:pt x="368" y="433"/>
                  </a:cubicBezTo>
                  <a:cubicBezTo>
                    <a:pt x="371" y="436"/>
                    <a:pt x="373" y="436"/>
                    <a:pt x="376" y="439"/>
                  </a:cubicBezTo>
                  <a:lnTo>
                    <a:pt x="376" y="441"/>
                  </a:lnTo>
                  <a:cubicBezTo>
                    <a:pt x="378" y="444"/>
                    <a:pt x="378" y="444"/>
                    <a:pt x="384" y="444"/>
                  </a:cubicBezTo>
                  <a:lnTo>
                    <a:pt x="386" y="441"/>
                  </a:lnTo>
                  <a:cubicBezTo>
                    <a:pt x="386" y="444"/>
                    <a:pt x="389" y="447"/>
                    <a:pt x="389" y="447"/>
                  </a:cubicBezTo>
                  <a:cubicBezTo>
                    <a:pt x="392" y="449"/>
                    <a:pt x="392" y="449"/>
                    <a:pt x="394" y="449"/>
                  </a:cubicBezTo>
                  <a:lnTo>
                    <a:pt x="394" y="452"/>
                  </a:lnTo>
                  <a:lnTo>
                    <a:pt x="397" y="449"/>
                  </a:lnTo>
                  <a:cubicBezTo>
                    <a:pt x="394" y="447"/>
                    <a:pt x="402" y="441"/>
                    <a:pt x="405" y="439"/>
                  </a:cubicBezTo>
                  <a:cubicBezTo>
                    <a:pt x="405" y="439"/>
                    <a:pt x="402" y="436"/>
                    <a:pt x="405" y="436"/>
                  </a:cubicBezTo>
                  <a:cubicBezTo>
                    <a:pt x="408" y="431"/>
                    <a:pt x="413" y="428"/>
                    <a:pt x="416" y="423"/>
                  </a:cubicBezTo>
                  <a:lnTo>
                    <a:pt x="416" y="420"/>
                  </a:lnTo>
                  <a:lnTo>
                    <a:pt x="418" y="420"/>
                  </a:lnTo>
                  <a:cubicBezTo>
                    <a:pt x="421" y="415"/>
                    <a:pt x="426" y="410"/>
                    <a:pt x="431" y="404"/>
                  </a:cubicBezTo>
                  <a:cubicBezTo>
                    <a:pt x="434" y="402"/>
                    <a:pt x="437" y="399"/>
                    <a:pt x="439" y="396"/>
                  </a:cubicBezTo>
                  <a:lnTo>
                    <a:pt x="442" y="396"/>
                  </a:lnTo>
                  <a:cubicBezTo>
                    <a:pt x="439" y="394"/>
                    <a:pt x="439" y="394"/>
                    <a:pt x="439" y="394"/>
                  </a:cubicBezTo>
                  <a:cubicBezTo>
                    <a:pt x="439" y="391"/>
                    <a:pt x="439" y="391"/>
                    <a:pt x="442" y="391"/>
                  </a:cubicBezTo>
                  <a:cubicBezTo>
                    <a:pt x="439" y="388"/>
                    <a:pt x="437" y="388"/>
                    <a:pt x="434" y="388"/>
                  </a:cubicBezTo>
                  <a:cubicBezTo>
                    <a:pt x="434" y="386"/>
                    <a:pt x="437" y="386"/>
                    <a:pt x="437" y="383"/>
                  </a:cubicBezTo>
                  <a:cubicBezTo>
                    <a:pt x="431" y="378"/>
                    <a:pt x="434" y="378"/>
                    <a:pt x="434" y="373"/>
                  </a:cubicBezTo>
                  <a:cubicBezTo>
                    <a:pt x="431" y="370"/>
                    <a:pt x="431" y="369"/>
                    <a:pt x="431" y="367"/>
                  </a:cubicBezTo>
                  <a:cubicBezTo>
                    <a:pt x="431" y="364"/>
                    <a:pt x="431" y="365"/>
                    <a:pt x="434" y="362"/>
                  </a:cubicBezTo>
                  <a:cubicBezTo>
                    <a:pt x="434" y="359"/>
                    <a:pt x="434" y="354"/>
                    <a:pt x="434" y="349"/>
                  </a:cubicBezTo>
                  <a:cubicBezTo>
                    <a:pt x="434" y="346"/>
                    <a:pt x="434" y="346"/>
                    <a:pt x="437" y="344"/>
                  </a:cubicBezTo>
                  <a:cubicBezTo>
                    <a:pt x="431" y="338"/>
                    <a:pt x="434" y="344"/>
                    <a:pt x="437" y="336"/>
                  </a:cubicBezTo>
                  <a:cubicBezTo>
                    <a:pt x="442" y="330"/>
                    <a:pt x="447" y="325"/>
                    <a:pt x="453" y="320"/>
                  </a:cubicBezTo>
                  <a:lnTo>
                    <a:pt x="455" y="322"/>
                  </a:lnTo>
                  <a:cubicBezTo>
                    <a:pt x="458" y="320"/>
                    <a:pt x="461" y="317"/>
                    <a:pt x="466" y="314"/>
                  </a:cubicBezTo>
                  <a:lnTo>
                    <a:pt x="468" y="317"/>
                  </a:lnTo>
                  <a:lnTo>
                    <a:pt x="471" y="314"/>
                  </a:lnTo>
                  <a:cubicBezTo>
                    <a:pt x="471" y="314"/>
                    <a:pt x="474" y="320"/>
                    <a:pt x="479" y="320"/>
                  </a:cubicBezTo>
                  <a:cubicBezTo>
                    <a:pt x="479" y="317"/>
                    <a:pt x="479" y="317"/>
                    <a:pt x="479" y="314"/>
                  </a:cubicBezTo>
                  <a:cubicBezTo>
                    <a:pt x="482" y="320"/>
                    <a:pt x="484" y="322"/>
                    <a:pt x="490" y="328"/>
                  </a:cubicBezTo>
                  <a:lnTo>
                    <a:pt x="492" y="328"/>
                  </a:lnTo>
                  <a:cubicBezTo>
                    <a:pt x="492" y="330"/>
                    <a:pt x="495" y="333"/>
                    <a:pt x="498" y="336"/>
                  </a:cubicBezTo>
                  <a:lnTo>
                    <a:pt x="500" y="338"/>
                  </a:lnTo>
                  <a:lnTo>
                    <a:pt x="503" y="338"/>
                  </a:lnTo>
                  <a:cubicBezTo>
                    <a:pt x="505" y="341"/>
                    <a:pt x="505" y="344"/>
                    <a:pt x="508" y="346"/>
                  </a:cubicBezTo>
                  <a:lnTo>
                    <a:pt x="511" y="346"/>
                  </a:lnTo>
                  <a:cubicBezTo>
                    <a:pt x="513" y="344"/>
                    <a:pt x="516" y="341"/>
                    <a:pt x="516" y="338"/>
                  </a:cubicBezTo>
                  <a:lnTo>
                    <a:pt x="519" y="341"/>
                  </a:lnTo>
                  <a:cubicBezTo>
                    <a:pt x="519" y="341"/>
                    <a:pt x="521" y="336"/>
                    <a:pt x="527" y="336"/>
                  </a:cubicBezTo>
                  <a:cubicBezTo>
                    <a:pt x="529" y="336"/>
                    <a:pt x="532" y="333"/>
                    <a:pt x="535" y="333"/>
                  </a:cubicBezTo>
                  <a:cubicBezTo>
                    <a:pt x="537" y="330"/>
                    <a:pt x="537" y="330"/>
                    <a:pt x="540" y="330"/>
                  </a:cubicBezTo>
                  <a:cubicBezTo>
                    <a:pt x="540" y="330"/>
                    <a:pt x="543" y="328"/>
                    <a:pt x="545" y="328"/>
                  </a:cubicBezTo>
                  <a:lnTo>
                    <a:pt x="548" y="330"/>
                  </a:lnTo>
                  <a:cubicBezTo>
                    <a:pt x="553" y="328"/>
                    <a:pt x="561" y="325"/>
                    <a:pt x="566" y="325"/>
                  </a:cubicBezTo>
                  <a:cubicBezTo>
                    <a:pt x="569" y="328"/>
                    <a:pt x="571" y="322"/>
                    <a:pt x="574" y="322"/>
                  </a:cubicBezTo>
                  <a:cubicBezTo>
                    <a:pt x="576" y="322"/>
                    <a:pt x="580" y="325"/>
                    <a:pt x="582" y="322"/>
                  </a:cubicBezTo>
                  <a:cubicBezTo>
                    <a:pt x="585" y="322"/>
                    <a:pt x="588" y="322"/>
                    <a:pt x="593" y="322"/>
                  </a:cubicBezTo>
                  <a:lnTo>
                    <a:pt x="595" y="322"/>
                  </a:lnTo>
                  <a:cubicBezTo>
                    <a:pt x="595" y="322"/>
                    <a:pt x="598" y="325"/>
                    <a:pt x="601" y="325"/>
                  </a:cubicBezTo>
                  <a:lnTo>
                    <a:pt x="603" y="322"/>
                  </a:lnTo>
                  <a:cubicBezTo>
                    <a:pt x="606" y="322"/>
                    <a:pt x="611" y="322"/>
                    <a:pt x="614" y="322"/>
                  </a:cubicBezTo>
                  <a:lnTo>
                    <a:pt x="617" y="325"/>
                  </a:lnTo>
                  <a:cubicBezTo>
                    <a:pt x="619" y="325"/>
                    <a:pt x="619" y="325"/>
                    <a:pt x="622" y="325"/>
                  </a:cubicBezTo>
                  <a:cubicBezTo>
                    <a:pt x="625" y="328"/>
                    <a:pt x="627" y="328"/>
                    <a:pt x="632" y="330"/>
                  </a:cubicBezTo>
                  <a:cubicBezTo>
                    <a:pt x="635" y="333"/>
                    <a:pt x="638" y="333"/>
                    <a:pt x="643" y="333"/>
                  </a:cubicBezTo>
                  <a:cubicBezTo>
                    <a:pt x="646" y="336"/>
                    <a:pt x="648" y="338"/>
                    <a:pt x="654" y="338"/>
                  </a:cubicBezTo>
                  <a:lnTo>
                    <a:pt x="656" y="336"/>
                  </a:lnTo>
                  <a:cubicBezTo>
                    <a:pt x="656" y="338"/>
                    <a:pt x="659" y="338"/>
                    <a:pt x="659" y="341"/>
                  </a:cubicBezTo>
                  <a:cubicBezTo>
                    <a:pt x="662" y="344"/>
                    <a:pt x="662" y="344"/>
                    <a:pt x="667" y="344"/>
                  </a:cubicBezTo>
                  <a:lnTo>
                    <a:pt x="670" y="344"/>
                  </a:lnTo>
                  <a:cubicBezTo>
                    <a:pt x="677" y="349"/>
                    <a:pt x="683" y="357"/>
                    <a:pt x="691" y="362"/>
                  </a:cubicBezTo>
                  <a:lnTo>
                    <a:pt x="693" y="365"/>
                  </a:lnTo>
                  <a:cubicBezTo>
                    <a:pt x="693" y="367"/>
                    <a:pt x="693" y="367"/>
                    <a:pt x="693" y="367"/>
                  </a:cubicBezTo>
                  <a:cubicBezTo>
                    <a:pt x="696" y="370"/>
                    <a:pt x="693" y="373"/>
                    <a:pt x="701" y="373"/>
                  </a:cubicBezTo>
                  <a:cubicBezTo>
                    <a:pt x="701" y="375"/>
                    <a:pt x="704" y="378"/>
                    <a:pt x="704" y="383"/>
                  </a:cubicBezTo>
                  <a:lnTo>
                    <a:pt x="707" y="383"/>
                  </a:lnTo>
                  <a:cubicBezTo>
                    <a:pt x="709" y="386"/>
                    <a:pt x="709" y="388"/>
                    <a:pt x="712" y="394"/>
                  </a:cubicBezTo>
                  <a:cubicBezTo>
                    <a:pt x="712" y="396"/>
                    <a:pt x="712" y="396"/>
                    <a:pt x="715" y="399"/>
                  </a:cubicBezTo>
                  <a:cubicBezTo>
                    <a:pt x="717" y="404"/>
                    <a:pt x="720" y="407"/>
                    <a:pt x="725" y="412"/>
                  </a:cubicBezTo>
                  <a:cubicBezTo>
                    <a:pt x="725" y="412"/>
                    <a:pt x="722" y="415"/>
                    <a:pt x="725" y="415"/>
                  </a:cubicBezTo>
                  <a:cubicBezTo>
                    <a:pt x="728" y="420"/>
                    <a:pt x="733" y="428"/>
                    <a:pt x="736" y="433"/>
                  </a:cubicBezTo>
                  <a:cubicBezTo>
                    <a:pt x="738" y="444"/>
                    <a:pt x="746" y="455"/>
                    <a:pt x="746" y="465"/>
                  </a:cubicBezTo>
                  <a:lnTo>
                    <a:pt x="749" y="468"/>
                  </a:lnTo>
                  <a:cubicBezTo>
                    <a:pt x="749" y="471"/>
                    <a:pt x="749" y="470"/>
                    <a:pt x="749" y="473"/>
                  </a:cubicBezTo>
                  <a:cubicBezTo>
                    <a:pt x="749" y="475"/>
                    <a:pt x="752" y="478"/>
                    <a:pt x="752" y="478"/>
                  </a:cubicBezTo>
                  <a:cubicBezTo>
                    <a:pt x="749" y="486"/>
                    <a:pt x="749" y="486"/>
                    <a:pt x="757" y="494"/>
                  </a:cubicBezTo>
                  <a:cubicBezTo>
                    <a:pt x="754" y="497"/>
                    <a:pt x="754" y="497"/>
                    <a:pt x="754" y="497"/>
                  </a:cubicBezTo>
                  <a:cubicBezTo>
                    <a:pt x="754" y="500"/>
                    <a:pt x="754" y="505"/>
                    <a:pt x="754" y="508"/>
                  </a:cubicBezTo>
                  <a:lnTo>
                    <a:pt x="757" y="510"/>
                  </a:lnTo>
                  <a:cubicBezTo>
                    <a:pt x="757" y="513"/>
                    <a:pt x="757" y="518"/>
                    <a:pt x="754" y="521"/>
                  </a:cubicBezTo>
                  <a:cubicBezTo>
                    <a:pt x="757" y="526"/>
                    <a:pt x="752" y="526"/>
                    <a:pt x="757" y="531"/>
                  </a:cubicBezTo>
                  <a:cubicBezTo>
                    <a:pt x="754" y="534"/>
                    <a:pt x="754" y="534"/>
                    <a:pt x="752" y="537"/>
                  </a:cubicBezTo>
                  <a:cubicBezTo>
                    <a:pt x="752" y="539"/>
                    <a:pt x="752" y="542"/>
                    <a:pt x="754" y="545"/>
                  </a:cubicBezTo>
                  <a:cubicBezTo>
                    <a:pt x="752" y="545"/>
                    <a:pt x="752" y="545"/>
                    <a:pt x="752" y="545"/>
                  </a:cubicBezTo>
                  <a:cubicBezTo>
                    <a:pt x="749" y="550"/>
                    <a:pt x="749" y="555"/>
                    <a:pt x="749" y="560"/>
                  </a:cubicBezTo>
                  <a:lnTo>
                    <a:pt x="752" y="563"/>
                  </a:lnTo>
                  <a:lnTo>
                    <a:pt x="749" y="566"/>
                  </a:lnTo>
                  <a:cubicBezTo>
                    <a:pt x="746" y="568"/>
                    <a:pt x="746" y="573"/>
                    <a:pt x="746" y="576"/>
                  </a:cubicBezTo>
                  <a:cubicBezTo>
                    <a:pt x="746" y="578"/>
                    <a:pt x="746" y="579"/>
                    <a:pt x="746" y="582"/>
                  </a:cubicBezTo>
                  <a:cubicBezTo>
                    <a:pt x="741" y="592"/>
                    <a:pt x="741" y="611"/>
                    <a:pt x="741" y="621"/>
                  </a:cubicBezTo>
                  <a:lnTo>
                    <a:pt x="741" y="624"/>
                  </a:lnTo>
                  <a:cubicBezTo>
                    <a:pt x="738" y="635"/>
                    <a:pt x="738" y="642"/>
                    <a:pt x="736" y="653"/>
                  </a:cubicBezTo>
                  <a:cubicBezTo>
                    <a:pt x="730" y="658"/>
                    <a:pt x="730" y="664"/>
                    <a:pt x="730" y="666"/>
                  </a:cubicBezTo>
                  <a:cubicBezTo>
                    <a:pt x="728" y="672"/>
                    <a:pt x="728" y="677"/>
                    <a:pt x="725" y="680"/>
                  </a:cubicBezTo>
                  <a:cubicBezTo>
                    <a:pt x="722" y="687"/>
                    <a:pt x="717" y="693"/>
                    <a:pt x="717" y="701"/>
                  </a:cubicBezTo>
                  <a:cubicBezTo>
                    <a:pt x="715" y="703"/>
                    <a:pt x="712" y="703"/>
                    <a:pt x="712" y="706"/>
                  </a:cubicBezTo>
                  <a:cubicBezTo>
                    <a:pt x="704" y="719"/>
                    <a:pt x="701" y="722"/>
                    <a:pt x="701" y="724"/>
                  </a:cubicBezTo>
                  <a:close/>
                  <a:moveTo>
                    <a:pt x="156" y="312"/>
                  </a:moveTo>
                  <a:cubicBezTo>
                    <a:pt x="154" y="309"/>
                    <a:pt x="154" y="306"/>
                    <a:pt x="154" y="301"/>
                  </a:cubicBezTo>
                  <a:lnTo>
                    <a:pt x="156" y="299"/>
                  </a:lnTo>
                  <a:cubicBezTo>
                    <a:pt x="156" y="299"/>
                    <a:pt x="154" y="296"/>
                    <a:pt x="156" y="296"/>
                  </a:cubicBezTo>
                  <a:cubicBezTo>
                    <a:pt x="151" y="291"/>
                    <a:pt x="146" y="288"/>
                    <a:pt x="140" y="285"/>
                  </a:cubicBezTo>
                  <a:cubicBezTo>
                    <a:pt x="138" y="285"/>
                    <a:pt x="138" y="285"/>
                    <a:pt x="138" y="285"/>
                  </a:cubicBezTo>
                  <a:cubicBezTo>
                    <a:pt x="127" y="280"/>
                    <a:pt x="119" y="272"/>
                    <a:pt x="111" y="267"/>
                  </a:cubicBezTo>
                  <a:cubicBezTo>
                    <a:pt x="106" y="267"/>
                    <a:pt x="109" y="264"/>
                    <a:pt x="109" y="264"/>
                  </a:cubicBezTo>
                  <a:cubicBezTo>
                    <a:pt x="103" y="259"/>
                    <a:pt x="95" y="256"/>
                    <a:pt x="90" y="251"/>
                  </a:cubicBezTo>
                  <a:cubicBezTo>
                    <a:pt x="87" y="248"/>
                    <a:pt x="82" y="248"/>
                    <a:pt x="82" y="246"/>
                  </a:cubicBezTo>
                  <a:cubicBezTo>
                    <a:pt x="87" y="251"/>
                    <a:pt x="93" y="259"/>
                    <a:pt x="101" y="264"/>
                  </a:cubicBezTo>
                  <a:lnTo>
                    <a:pt x="103" y="262"/>
                  </a:lnTo>
                  <a:cubicBezTo>
                    <a:pt x="106" y="264"/>
                    <a:pt x="111" y="267"/>
                    <a:pt x="114" y="269"/>
                  </a:cubicBezTo>
                  <a:cubicBezTo>
                    <a:pt x="114" y="275"/>
                    <a:pt x="130" y="285"/>
                    <a:pt x="140" y="293"/>
                  </a:cubicBezTo>
                  <a:lnTo>
                    <a:pt x="143" y="293"/>
                  </a:lnTo>
                  <a:lnTo>
                    <a:pt x="143" y="296"/>
                  </a:lnTo>
                  <a:cubicBezTo>
                    <a:pt x="146" y="299"/>
                    <a:pt x="146" y="299"/>
                    <a:pt x="148" y="301"/>
                  </a:cubicBezTo>
                  <a:cubicBezTo>
                    <a:pt x="148" y="304"/>
                    <a:pt x="151" y="306"/>
                    <a:pt x="156" y="312"/>
                  </a:cubicBezTo>
                  <a:close/>
                  <a:moveTo>
                    <a:pt x="214" y="351"/>
                  </a:moveTo>
                  <a:cubicBezTo>
                    <a:pt x="214" y="349"/>
                    <a:pt x="214" y="348"/>
                    <a:pt x="214" y="346"/>
                  </a:cubicBezTo>
                  <a:cubicBezTo>
                    <a:pt x="214" y="343"/>
                    <a:pt x="214" y="341"/>
                    <a:pt x="214" y="338"/>
                  </a:cubicBezTo>
                  <a:lnTo>
                    <a:pt x="214" y="336"/>
                  </a:lnTo>
                  <a:lnTo>
                    <a:pt x="214" y="333"/>
                  </a:lnTo>
                  <a:cubicBezTo>
                    <a:pt x="214" y="330"/>
                    <a:pt x="212" y="328"/>
                    <a:pt x="212" y="325"/>
                  </a:cubicBezTo>
                  <a:cubicBezTo>
                    <a:pt x="209" y="325"/>
                    <a:pt x="209" y="325"/>
                    <a:pt x="209" y="325"/>
                  </a:cubicBezTo>
                  <a:cubicBezTo>
                    <a:pt x="204" y="322"/>
                    <a:pt x="199" y="320"/>
                    <a:pt x="196" y="317"/>
                  </a:cubicBezTo>
                  <a:cubicBezTo>
                    <a:pt x="193" y="317"/>
                    <a:pt x="188" y="314"/>
                    <a:pt x="188" y="314"/>
                  </a:cubicBezTo>
                  <a:cubicBezTo>
                    <a:pt x="185" y="314"/>
                    <a:pt x="185" y="314"/>
                    <a:pt x="185" y="317"/>
                  </a:cubicBezTo>
                  <a:cubicBezTo>
                    <a:pt x="183" y="314"/>
                    <a:pt x="183" y="314"/>
                    <a:pt x="183" y="314"/>
                  </a:cubicBezTo>
                  <a:cubicBezTo>
                    <a:pt x="183" y="317"/>
                    <a:pt x="183" y="317"/>
                    <a:pt x="183" y="317"/>
                  </a:cubicBezTo>
                  <a:lnTo>
                    <a:pt x="185" y="317"/>
                  </a:lnTo>
                  <a:cubicBezTo>
                    <a:pt x="183" y="322"/>
                    <a:pt x="180" y="320"/>
                    <a:pt x="185" y="325"/>
                  </a:cubicBezTo>
                  <a:cubicBezTo>
                    <a:pt x="180" y="330"/>
                    <a:pt x="183" y="328"/>
                    <a:pt x="185" y="333"/>
                  </a:cubicBezTo>
                  <a:lnTo>
                    <a:pt x="188" y="333"/>
                  </a:lnTo>
                  <a:lnTo>
                    <a:pt x="188" y="336"/>
                  </a:lnTo>
                  <a:cubicBezTo>
                    <a:pt x="191" y="338"/>
                    <a:pt x="193" y="338"/>
                    <a:pt x="196" y="341"/>
                  </a:cubicBezTo>
                  <a:lnTo>
                    <a:pt x="199" y="341"/>
                  </a:lnTo>
                  <a:cubicBezTo>
                    <a:pt x="199" y="344"/>
                    <a:pt x="199" y="344"/>
                    <a:pt x="199" y="344"/>
                  </a:cubicBezTo>
                  <a:cubicBezTo>
                    <a:pt x="201" y="346"/>
                    <a:pt x="204" y="349"/>
                    <a:pt x="209" y="351"/>
                  </a:cubicBezTo>
                  <a:cubicBezTo>
                    <a:pt x="209" y="349"/>
                    <a:pt x="209" y="349"/>
                    <a:pt x="214" y="351"/>
                  </a:cubicBezTo>
                  <a:close/>
                  <a:moveTo>
                    <a:pt x="220" y="460"/>
                  </a:moveTo>
                  <a:cubicBezTo>
                    <a:pt x="220" y="457"/>
                    <a:pt x="220" y="457"/>
                    <a:pt x="222" y="457"/>
                  </a:cubicBezTo>
                  <a:cubicBezTo>
                    <a:pt x="222" y="455"/>
                    <a:pt x="222" y="455"/>
                    <a:pt x="222" y="452"/>
                  </a:cubicBezTo>
                  <a:cubicBezTo>
                    <a:pt x="222" y="449"/>
                    <a:pt x="222" y="449"/>
                    <a:pt x="225" y="447"/>
                  </a:cubicBezTo>
                  <a:lnTo>
                    <a:pt x="222" y="444"/>
                  </a:lnTo>
                  <a:cubicBezTo>
                    <a:pt x="222" y="441"/>
                    <a:pt x="222" y="439"/>
                    <a:pt x="222" y="436"/>
                  </a:cubicBezTo>
                  <a:cubicBezTo>
                    <a:pt x="220" y="428"/>
                    <a:pt x="220" y="423"/>
                    <a:pt x="220" y="415"/>
                  </a:cubicBezTo>
                  <a:cubicBezTo>
                    <a:pt x="220" y="412"/>
                    <a:pt x="220" y="412"/>
                    <a:pt x="220" y="410"/>
                  </a:cubicBezTo>
                  <a:cubicBezTo>
                    <a:pt x="217" y="407"/>
                    <a:pt x="217" y="404"/>
                    <a:pt x="217" y="399"/>
                  </a:cubicBezTo>
                  <a:cubicBezTo>
                    <a:pt x="214" y="399"/>
                    <a:pt x="212" y="396"/>
                    <a:pt x="212" y="396"/>
                  </a:cubicBezTo>
                  <a:cubicBezTo>
                    <a:pt x="209" y="394"/>
                    <a:pt x="209" y="394"/>
                    <a:pt x="207" y="391"/>
                  </a:cubicBezTo>
                  <a:cubicBezTo>
                    <a:pt x="204" y="394"/>
                    <a:pt x="201" y="394"/>
                    <a:pt x="196" y="391"/>
                  </a:cubicBezTo>
                  <a:cubicBezTo>
                    <a:pt x="196" y="394"/>
                    <a:pt x="196" y="396"/>
                    <a:pt x="199" y="399"/>
                  </a:cubicBezTo>
                  <a:cubicBezTo>
                    <a:pt x="199" y="402"/>
                    <a:pt x="199" y="402"/>
                    <a:pt x="201" y="402"/>
                  </a:cubicBezTo>
                  <a:cubicBezTo>
                    <a:pt x="201" y="402"/>
                    <a:pt x="199" y="404"/>
                    <a:pt x="201" y="404"/>
                  </a:cubicBezTo>
                  <a:cubicBezTo>
                    <a:pt x="201" y="407"/>
                    <a:pt x="201" y="410"/>
                    <a:pt x="204" y="412"/>
                  </a:cubicBezTo>
                  <a:cubicBezTo>
                    <a:pt x="207" y="418"/>
                    <a:pt x="207" y="423"/>
                    <a:pt x="209" y="431"/>
                  </a:cubicBezTo>
                  <a:cubicBezTo>
                    <a:pt x="207" y="433"/>
                    <a:pt x="212" y="444"/>
                    <a:pt x="220" y="449"/>
                  </a:cubicBezTo>
                  <a:cubicBezTo>
                    <a:pt x="214" y="452"/>
                    <a:pt x="214" y="455"/>
                    <a:pt x="220" y="460"/>
                  </a:cubicBezTo>
                  <a:close/>
                  <a:moveTo>
                    <a:pt x="408" y="283"/>
                  </a:moveTo>
                  <a:cubicBezTo>
                    <a:pt x="410" y="277"/>
                    <a:pt x="413" y="272"/>
                    <a:pt x="416" y="267"/>
                  </a:cubicBezTo>
                  <a:cubicBezTo>
                    <a:pt x="413" y="264"/>
                    <a:pt x="413" y="264"/>
                    <a:pt x="418" y="262"/>
                  </a:cubicBezTo>
                  <a:cubicBezTo>
                    <a:pt x="418" y="259"/>
                    <a:pt x="421" y="254"/>
                    <a:pt x="423" y="251"/>
                  </a:cubicBezTo>
                  <a:cubicBezTo>
                    <a:pt x="423" y="251"/>
                    <a:pt x="421" y="248"/>
                    <a:pt x="423" y="248"/>
                  </a:cubicBezTo>
                  <a:cubicBezTo>
                    <a:pt x="423" y="246"/>
                    <a:pt x="426" y="243"/>
                    <a:pt x="426" y="240"/>
                  </a:cubicBezTo>
                  <a:cubicBezTo>
                    <a:pt x="423" y="235"/>
                    <a:pt x="421" y="235"/>
                    <a:pt x="426" y="230"/>
                  </a:cubicBezTo>
                  <a:cubicBezTo>
                    <a:pt x="426" y="227"/>
                    <a:pt x="426" y="227"/>
                    <a:pt x="426" y="224"/>
                  </a:cubicBezTo>
                  <a:cubicBezTo>
                    <a:pt x="421" y="219"/>
                    <a:pt x="426" y="222"/>
                    <a:pt x="426" y="217"/>
                  </a:cubicBezTo>
                  <a:cubicBezTo>
                    <a:pt x="426" y="211"/>
                    <a:pt x="423" y="206"/>
                    <a:pt x="423" y="201"/>
                  </a:cubicBezTo>
                  <a:cubicBezTo>
                    <a:pt x="421" y="198"/>
                    <a:pt x="421" y="195"/>
                    <a:pt x="421" y="193"/>
                  </a:cubicBezTo>
                  <a:lnTo>
                    <a:pt x="421" y="190"/>
                  </a:lnTo>
                  <a:cubicBezTo>
                    <a:pt x="421" y="187"/>
                    <a:pt x="418" y="182"/>
                    <a:pt x="418" y="179"/>
                  </a:cubicBezTo>
                  <a:cubicBezTo>
                    <a:pt x="413" y="166"/>
                    <a:pt x="408" y="153"/>
                    <a:pt x="405" y="140"/>
                  </a:cubicBezTo>
                  <a:cubicBezTo>
                    <a:pt x="402" y="137"/>
                    <a:pt x="402" y="137"/>
                    <a:pt x="400" y="135"/>
                  </a:cubicBezTo>
                  <a:cubicBezTo>
                    <a:pt x="397" y="129"/>
                    <a:pt x="397" y="127"/>
                    <a:pt x="397" y="121"/>
                  </a:cubicBezTo>
                  <a:cubicBezTo>
                    <a:pt x="394" y="116"/>
                    <a:pt x="389" y="111"/>
                    <a:pt x="389" y="105"/>
                  </a:cubicBezTo>
                  <a:cubicBezTo>
                    <a:pt x="386" y="103"/>
                    <a:pt x="386" y="103"/>
                    <a:pt x="384" y="100"/>
                  </a:cubicBezTo>
                  <a:lnTo>
                    <a:pt x="384" y="97"/>
                  </a:lnTo>
                  <a:cubicBezTo>
                    <a:pt x="381" y="95"/>
                    <a:pt x="378" y="92"/>
                    <a:pt x="378" y="90"/>
                  </a:cubicBezTo>
                  <a:cubicBezTo>
                    <a:pt x="373" y="84"/>
                    <a:pt x="368" y="76"/>
                    <a:pt x="363" y="71"/>
                  </a:cubicBezTo>
                  <a:cubicBezTo>
                    <a:pt x="357" y="68"/>
                    <a:pt x="355" y="66"/>
                    <a:pt x="349" y="63"/>
                  </a:cubicBezTo>
                  <a:cubicBezTo>
                    <a:pt x="347" y="63"/>
                    <a:pt x="341" y="60"/>
                    <a:pt x="339" y="60"/>
                  </a:cubicBezTo>
                  <a:cubicBezTo>
                    <a:pt x="336" y="60"/>
                    <a:pt x="334" y="63"/>
                    <a:pt x="331" y="63"/>
                  </a:cubicBezTo>
                  <a:cubicBezTo>
                    <a:pt x="328" y="63"/>
                    <a:pt x="326" y="63"/>
                    <a:pt x="323" y="66"/>
                  </a:cubicBezTo>
                  <a:lnTo>
                    <a:pt x="323" y="68"/>
                  </a:lnTo>
                  <a:cubicBezTo>
                    <a:pt x="320" y="68"/>
                    <a:pt x="320" y="68"/>
                    <a:pt x="318" y="68"/>
                  </a:cubicBezTo>
                  <a:cubicBezTo>
                    <a:pt x="312" y="74"/>
                    <a:pt x="310" y="76"/>
                    <a:pt x="304" y="82"/>
                  </a:cubicBezTo>
                  <a:lnTo>
                    <a:pt x="304" y="84"/>
                  </a:lnTo>
                  <a:cubicBezTo>
                    <a:pt x="299" y="90"/>
                    <a:pt x="296" y="95"/>
                    <a:pt x="294" y="100"/>
                  </a:cubicBezTo>
                  <a:cubicBezTo>
                    <a:pt x="291" y="100"/>
                    <a:pt x="291" y="100"/>
                    <a:pt x="289" y="100"/>
                  </a:cubicBezTo>
                  <a:cubicBezTo>
                    <a:pt x="286" y="103"/>
                    <a:pt x="286" y="108"/>
                    <a:pt x="283" y="111"/>
                  </a:cubicBezTo>
                  <a:cubicBezTo>
                    <a:pt x="281" y="111"/>
                    <a:pt x="281" y="111"/>
                    <a:pt x="281" y="111"/>
                  </a:cubicBezTo>
                  <a:cubicBezTo>
                    <a:pt x="278" y="116"/>
                    <a:pt x="278" y="119"/>
                    <a:pt x="278" y="124"/>
                  </a:cubicBezTo>
                  <a:cubicBezTo>
                    <a:pt x="273" y="135"/>
                    <a:pt x="267" y="129"/>
                    <a:pt x="273" y="140"/>
                  </a:cubicBezTo>
                  <a:cubicBezTo>
                    <a:pt x="270" y="142"/>
                    <a:pt x="267" y="147"/>
                    <a:pt x="267" y="150"/>
                  </a:cubicBezTo>
                  <a:cubicBezTo>
                    <a:pt x="267" y="152"/>
                    <a:pt x="267" y="153"/>
                    <a:pt x="267" y="153"/>
                  </a:cubicBezTo>
                  <a:cubicBezTo>
                    <a:pt x="262" y="158"/>
                    <a:pt x="259" y="156"/>
                    <a:pt x="265" y="161"/>
                  </a:cubicBezTo>
                  <a:cubicBezTo>
                    <a:pt x="262" y="164"/>
                    <a:pt x="262" y="163"/>
                    <a:pt x="262" y="166"/>
                  </a:cubicBezTo>
                  <a:cubicBezTo>
                    <a:pt x="262" y="168"/>
                    <a:pt x="262" y="172"/>
                    <a:pt x="262" y="172"/>
                  </a:cubicBezTo>
                  <a:cubicBezTo>
                    <a:pt x="259" y="174"/>
                    <a:pt x="259" y="174"/>
                    <a:pt x="259" y="174"/>
                  </a:cubicBezTo>
                  <a:lnTo>
                    <a:pt x="262" y="174"/>
                  </a:lnTo>
                  <a:cubicBezTo>
                    <a:pt x="259" y="177"/>
                    <a:pt x="259" y="179"/>
                    <a:pt x="257" y="182"/>
                  </a:cubicBezTo>
                  <a:lnTo>
                    <a:pt x="257" y="185"/>
                  </a:lnTo>
                  <a:cubicBezTo>
                    <a:pt x="254" y="187"/>
                    <a:pt x="254" y="187"/>
                    <a:pt x="254" y="190"/>
                  </a:cubicBezTo>
                  <a:cubicBezTo>
                    <a:pt x="254" y="193"/>
                    <a:pt x="254" y="193"/>
                    <a:pt x="257" y="195"/>
                  </a:cubicBezTo>
                  <a:cubicBezTo>
                    <a:pt x="257" y="198"/>
                    <a:pt x="257" y="203"/>
                    <a:pt x="257" y="209"/>
                  </a:cubicBezTo>
                  <a:cubicBezTo>
                    <a:pt x="254" y="211"/>
                    <a:pt x="254" y="211"/>
                    <a:pt x="254" y="214"/>
                  </a:cubicBezTo>
                  <a:cubicBezTo>
                    <a:pt x="254" y="217"/>
                    <a:pt x="254" y="217"/>
                    <a:pt x="254" y="217"/>
                  </a:cubicBezTo>
                  <a:cubicBezTo>
                    <a:pt x="252" y="219"/>
                    <a:pt x="252" y="219"/>
                    <a:pt x="252" y="222"/>
                  </a:cubicBezTo>
                  <a:cubicBezTo>
                    <a:pt x="252" y="224"/>
                    <a:pt x="252" y="229"/>
                    <a:pt x="252" y="232"/>
                  </a:cubicBezTo>
                  <a:cubicBezTo>
                    <a:pt x="252" y="234"/>
                    <a:pt x="252" y="235"/>
                    <a:pt x="254" y="235"/>
                  </a:cubicBezTo>
                  <a:cubicBezTo>
                    <a:pt x="252" y="240"/>
                    <a:pt x="249" y="246"/>
                    <a:pt x="249" y="251"/>
                  </a:cubicBezTo>
                  <a:cubicBezTo>
                    <a:pt x="249" y="254"/>
                    <a:pt x="249" y="256"/>
                    <a:pt x="252" y="259"/>
                  </a:cubicBezTo>
                  <a:cubicBezTo>
                    <a:pt x="252" y="262"/>
                    <a:pt x="252" y="264"/>
                    <a:pt x="252" y="267"/>
                  </a:cubicBezTo>
                  <a:lnTo>
                    <a:pt x="254" y="267"/>
                  </a:lnTo>
                  <a:cubicBezTo>
                    <a:pt x="252" y="269"/>
                    <a:pt x="252" y="269"/>
                    <a:pt x="252" y="272"/>
                  </a:cubicBezTo>
                  <a:cubicBezTo>
                    <a:pt x="254" y="275"/>
                    <a:pt x="257" y="277"/>
                    <a:pt x="259" y="280"/>
                  </a:cubicBezTo>
                  <a:lnTo>
                    <a:pt x="262" y="280"/>
                  </a:lnTo>
                  <a:cubicBezTo>
                    <a:pt x="265" y="283"/>
                    <a:pt x="267" y="285"/>
                    <a:pt x="273" y="285"/>
                  </a:cubicBezTo>
                  <a:lnTo>
                    <a:pt x="275" y="285"/>
                  </a:lnTo>
                  <a:cubicBezTo>
                    <a:pt x="278" y="288"/>
                    <a:pt x="281" y="288"/>
                    <a:pt x="283" y="291"/>
                  </a:cubicBezTo>
                  <a:lnTo>
                    <a:pt x="283" y="288"/>
                  </a:lnTo>
                  <a:cubicBezTo>
                    <a:pt x="286" y="291"/>
                    <a:pt x="291" y="293"/>
                    <a:pt x="296" y="293"/>
                  </a:cubicBezTo>
                  <a:cubicBezTo>
                    <a:pt x="299" y="293"/>
                    <a:pt x="307" y="293"/>
                    <a:pt x="315" y="299"/>
                  </a:cubicBezTo>
                  <a:lnTo>
                    <a:pt x="315" y="296"/>
                  </a:lnTo>
                  <a:cubicBezTo>
                    <a:pt x="318" y="296"/>
                    <a:pt x="318" y="296"/>
                    <a:pt x="320" y="296"/>
                  </a:cubicBezTo>
                  <a:cubicBezTo>
                    <a:pt x="328" y="296"/>
                    <a:pt x="339" y="299"/>
                    <a:pt x="347" y="299"/>
                  </a:cubicBezTo>
                  <a:cubicBezTo>
                    <a:pt x="349" y="299"/>
                    <a:pt x="355" y="299"/>
                    <a:pt x="360" y="299"/>
                  </a:cubicBezTo>
                  <a:lnTo>
                    <a:pt x="363" y="296"/>
                  </a:lnTo>
                  <a:cubicBezTo>
                    <a:pt x="363" y="296"/>
                    <a:pt x="365" y="296"/>
                    <a:pt x="368" y="299"/>
                  </a:cubicBezTo>
                  <a:cubicBezTo>
                    <a:pt x="368" y="296"/>
                    <a:pt x="368" y="296"/>
                    <a:pt x="371" y="296"/>
                  </a:cubicBezTo>
                  <a:lnTo>
                    <a:pt x="373" y="299"/>
                  </a:lnTo>
                  <a:cubicBezTo>
                    <a:pt x="376" y="296"/>
                    <a:pt x="381" y="296"/>
                    <a:pt x="384" y="293"/>
                  </a:cubicBezTo>
                  <a:lnTo>
                    <a:pt x="384" y="296"/>
                  </a:lnTo>
                  <a:cubicBezTo>
                    <a:pt x="384" y="293"/>
                    <a:pt x="389" y="293"/>
                    <a:pt x="394" y="288"/>
                  </a:cubicBezTo>
                  <a:cubicBezTo>
                    <a:pt x="397" y="291"/>
                    <a:pt x="402" y="288"/>
                    <a:pt x="408" y="283"/>
                  </a:cubicBezTo>
                  <a:close/>
                  <a:moveTo>
                    <a:pt x="476" y="428"/>
                  </a:moveTo>
                  <a:cubicBezTo>
                    <a:pt x="476" y="428"/>
                    <a:pt x="476" y="426"/>
                    <a:pt x="476" y="428"/>
                  </a:cubicBezTo>
                  <a:close/>
                  <a:moveTo>
                    <a:pt x="453" y="505"/>
                  </a:moveTo>
                  <a:cubicBezTo>
                    <a:pt x="453" y="502"/>
                    <a:pt x="453" y="502"/>
                    <a:pt x="455" y="500"/>
                  </a:cubicBezTo>
                  <a:cubicBezTo>
                    <a:pt x="455" y="497"/>
                    <a:pt x="455" y="494"/>
                    <a:pt x="455" y="489"/>
                  </a:cubicBezTo>
                  <a:lnTo>
                    <a:pt x="453" y="486"/>
                  </a:lnTo>
                  <a:cubicBezTo>
                    <a:pt x="450" y="481"/>
                    <a:pt x="450" y="478"/>
                    <a:pt x="450" y="473"/>
                  </a:cubicBezTo>
                  <a:cubicBezTo>
                    <a:pt x="447" y="471"/>
                    <a:pt x="447" y="471"/>
                    <a:pt x="447" y="468"/>
                  </a:cubicBezTo>
                  <a:cubicBezTo>
                    <a:pt x="447" y="465"/>
                    <a:pt x="447" y="465"/>
                    <a:pt x="450" y="463"/>
                  </a:cubicBezTo>
                  <a:cubicBezTo>
                    <a:pt x="447" y="460"/>
                    <a:pt x="447" y="457"/>
                    <a:pt x="445" y="452"/>
                  </a:cubicBezTo>
                  <a:cubicBezTo>
                    <a:pt x="442" y="455"/>
                    <a:pt x="439" y="457"/>
                    <a:pt x="439" y="457"/>
                  </a:cubicBezTo>
                  <a:lnTo>
                    <a:pt x="439" y="460"/>
                  </a:lnTo>
                  <a:cubicBezTo>
                    <a:pt x="437" y="463"/>
                    <a:pt x="434" y="465"/>
                    <a:pt x="431" y="468"/>
                  </a:cubicBezTo>
                  <a:lnTo>
                    <a:pt x="431" y="471"/>
                  </a:lnTo>
                  <a:lnTo>
                    <a:pt x="431" y="473"/>
                  </a:lnTo>
                  <a:cubicBezTo>
                    <a:pt x="429" y="476"/>
                    <a:pt x="426" y="476"/>
                    <a:pt x="426" y="478"/>
                  </a:cubicBezTo>
                  <a:cubicBezTo>
                    <a:pt x="423" y="481"/>
                    <a:pt x="421" y="484"/>
                    <a:pt x="421" y="486"/>
                  </a:cubicBezTo>
                  <a:cubicBezTo>
                    <a:pt x="426" y="492"/>
                    <a:pt x="434" y="497"/>
                    <a:pt x="453" y="505"/>
                  </a:cubicBezTo>
                  <a:close/>
                  <a:moveTo>
                    <a:pt x="500" y="687"/>
                  </a:moveTo>
                  <a:cubicBezTo>
                    <a:pt x="503" y="682"/>
                    <a:pt x="505" y="677"/>
                    <a:pt x="511" y="672"/>
                  </a:cubicBezTo>
                  <a:cubicBezTo>
                    <a:pt x="513" y="672"/>
                    <a:pt x="513" y="672"/>
                    <a:pt x="516" y="669"/>
                  </a:cubicBezTo>
                  <a:cubicBezTo>
                    <a:pt x="519" y="666"/>
                    <a:pt x="519" y="666"/>
                    <a:pt x="521" y="664"/>
                  </a:cubicBezTo>
                  <a:cubicBezTo>
                    <a:pt x="524" y="658"/>
                    <a:pt x="527" y="653"/>
                    <a:pt x="532" y="648"/>
                  </a:cubicBezTo>
                  <a:cubicBezTo>
                    <a:pt x="535" y="645"/>
                    <a:pt x="535" y="642"/>
                    <a:pt x="537" y="637"/>
                  </a:cubicBezTo>
                  <a:cubicBezTo>
                    <a:pt x="537" y="635"/>
                    <a:pt x="540" y="632"/>
                    <a:pt x="540" y="629"/>
                  </a:cubicBezTo>
                  <a:cubicBezTo>
                    <a:pt x="543" y="624"/>
                    <a:pt x="543" y="621"/>
                    <a:pt x="545" y="616"/>
                  </a:cubicBezTo>
                  <a:cubicBezTo>
                    <a:pt x="545" y="611"/>
                    <a:pt x="545" y="608"/>
                    <a:pt x="548" y="603"/>
                  </a:cubicBezTo>
                  <a:cubicBezTo>
                    <a:pt x="548" y="595"/>
                    <a:pt x="545" y="587"/>
                    <a:pt x="545" y="579"/>
                  </a:cubicBezTo>
                  <a:cubicBezTo>
                    <a:pt x="543" y="574"/>
                    <a:pt x="540" y="576"/>
                    <a:pt x="545" y="571"/>
                  </a:cubicBezTo>
                  <a:cubicBezTo>
                    <a:pt x="543" y="566"/>
                    <a:pt x="543" y="563"/>
                    <a:pt x="540" y="558"/>
                  </a:cubicBezTo>
                  <a:cubicBezTo>
                    <a:pt x="537" y="555"/>
                    <a:pt x="537" y="553"/>
                    <a:pt x="537" y="553"/>
                  </a:cubicBezTo>
                  <a:cubicBezTo>
                    <a:pt x="535" y="547"/>
                    <a:pt x="535" y="545"/>
                    <a:pt x="532" y="539"/>
                  </a:cubicBezTo>
                  <a:cubicBezTo>
                    <a:pt x="529" y="537"/>
                    <a:pt x="529" y="534"/>
                    <a:pt x="529" y="534"/>
                  </a:cubicBezTo>
                  <a:cubicBezTo>
                    <a:pt x="527" y="531"/>
                    <a:pt x="527" y="529"/>
                    <a:pt x="527" y="526"/>
                  </a:cubicBezTo>
                  <a:cubicBezTo>
                    <a:pt x="524" y="523"/>
                    <a:pt x="524" y="521"/>
                    <a:pt x="521" y="515"/>
                  </a:cubicBezTo>
                  <a:cubicBezTo>
                    <a:pt x="519" y="510"/>
                    <a:pt x="519" y="508"/>
                    <a:pt x="516" y="502"/>
                  </a:cubicBezTo>
                  <a:cubicBezTo>
                    <a:pt x="513" y="500"/>
                    <a:pt x="511" y="494"/>
                    <a:pt x="511" y="492"/>
                  </a:cubicBezTo>
                  <a:cubicBezTo>
                    <a:pt x="505" y="492"/>
                    <a:pt x="508" y="489"/>
                    <a:pt x="508" y="486"/>
                  </a:cubicBezTo>
                  <a:cubicBezTo>
                    <a:pt x="505" y="484"/>
                    <a:pt x="505" y="481"/>
                    <a:pt x="505" y="478"/>
                  </a:cubicBezTo>
                  <a:cubicBezTo>
                    <a:pt x="503" y="476"/>
                    <a:pt x="503" y="476"/>
                    <a:pt x="503" y="476"/>
                  </a:cubicBezTo>
                  <a:cubicBezTo>
                    <a:pt x="503" y="473"/>
                    <a:pt x="500" y="471"/>
                    <a:pt x="500" y="468"/>
                  </a:cubicBezTo>
                  <a:cubicBezTo>
                    <a:pt x="498" y="465"/>
                    <a:pt x="498" y="465"/>
                    <a:pt x="498" y="463"/>
                  </a:cubicBezTo>
                  <a:cubicBezTo>
                    <a:pt x="492" y="455"/>
                    <a:pt x="492" y="457"/>
                    <a:pt x="492" y="449"/>
                  </a:cubicBezTo>
                  <a:cubicBezTo>
                    <a:pt x="490" y="447"/>
                    <a:pt x="487" y="444"/>
                    <a:pt x="487" y="441"/>
                  </a:cubicBezTo>
                  <a:lnTo>
                    <a:pt x="490" y="439"/>
                  </a:lnTo>
                  <a:cubicBezTo>
                    <a:pt x="487" y="436"/>
                    <a:pt x="487" y="433"/>
                    <a:pt x="484" y="428"/>
                  </a:cubicBezTo>
                  <a:cubicBezTo>
                    <a:pt x="482" y="426"/>
                    <a:pt x="479" y="426"/>
                    <a:pt x="476" y="423"/>
                  </a:cubicBezTo>
                  <a:cubicBezTo>
                    <a:pt x="476" y="426"/>
                    <a:pt x="479" y="428"/>
                    <a:pt x="479" y="428"/>
                  </a:cubicBezTo>
                  <a:lnTo>
                    <a:pt x="476" y="431"/>
                  </a:lnTo>
                  <a:cubicBezTo>
                    <a:pt x="476" y="433"/>
                    <a:pt x="476" y="439"/>
                    <a:pt x="482" y="444"/>
                  </a:cubicBezTo>
                  <a:lnTo>
                    <a:pt x="479" y="447"/>
                  </a:lnTo>
                  <a:cubicBezTo>
                    <a:pt x="479" y="449"/>
                    <a:pt x="482" y="455"/>
                    <a:pt x="484" y="460"/>
                  </a:cubicBezTo>
                  <a:cubicBezTo>
                    <a:pt x="484" y="465"/>
                    <a:pt x="484" y="476"/>
                    <a:pt x="490" y="481"/>
                  </a:cubicBezTo>
                  <a:cubicBezTo>
                    <a:pt x="482" y="481"/>
                    <a:pt x="487" y="481"/>
                    <a:pt x="490" y="489"/>
                  </a:cubicBezTo>
                  <a:cubicBezTo>
                    <a:pt x="490" y="492"/>
                    <a:pt x="487" y="494"/>
                    <a:pt x="490" y="494"/>
                  </a:cubicBezTo>
                  <a:cubicBezTo>
                    <a:pt x="492" y="500"/>
                    <a:pt x="490" y="502"/>
                    <a:pt x="495" y="508"/>
                  </a:cubicBezTo>
                  <a:lnTo>
                    <a:pt x="492" y="510"/>
                  </a:lnTo>
                  <a:lnTo>
                    <a:pt x="495" y="513"/>
                  </a:lnTo>
                  <a:cubicBezTo>
                    <a:pt x="492" y="515"/>
                    <a:pt x="492" y="515"/>
                    <a:pt x="492" y="518"/>
                  </a:cubicBezTo>
                  <a:cubicBezTo>
                    <a:pt x="492" y="523"/>
                    <a:pt x="492" y="529"/>
                    <a:pt x="492" y="534"/>
                  </a:cubicBezTo>
                  <a:cubicBezTo>
                    <a:pt x="490" y="537"/>
                    <a:pt x="487" y="542"/>
                    <a:pt x="487" y="545"/>
                  </a:cubicBezTo>
                  <a:cubicBezTo>
                    <a:pt x="482" y="550"/>
                    <a:pt x="479" y="553"/>
                    <a:pt x="476" y="558"/>
                  </a:cubicBezTo>
                  <a:cubicBezTo>
                    <a:pt x="474" y="558"/>
                    <a:pt x="471" y="558"/>
                    <a:pt x="471" y="558"/>
                  </a:cubicBezTo>
                  <a:cubicBezTo>
                    <a:pt x="463" y="558"/>
                    <a:pt x="458" y="558"/>
                    <a:pt x="453" y="558"/>
                  </a:cubicBezTo>
                  <a:cubicBezTo>
                    <a:pt x="450" y="558"/>
                    <a:pt x="450" y="558"/>
                    <a:pt x="450" y="560"/>
                  </a:cubicBezTo>
                  <a:cubicBezTo>
                    <a:pt x="447" y="558"/>
                    <a:pt x="445" y="558"/>
                    <a:pt x="442" y="555"/>
                  </a:cubicBezTo>
                  <a:cubicBezTo>
                    <a:pt x="437" y="553"/>
                    <a:pt x="431" y="550"/>
                    <a:pt x="429" y="550"/>
                  </a:cubicBezTo>
                  <a:cubicBezTo>
                    <a:pt x="421" y="550"/>
                    <a:pt x="410" y="539"/>
                    <a:pt x="410" y="537"/>
                  </a:cubicBezTo>
                  <a:cubicBezTo>
                    <a:pt x="408" y="534"/>
                    <a:pt x="405" y="534"/>
                    <a:pt x="402" y="531"/>
                  </a:cubicBezTo>
                  <a:cubicBezTo>
                    <a:pt x="397" y="531"/>
                    <a:pt x="394" y="526"/>
                    <a:pt x="392" y="526"/>
                  </a:cubicBezTo>
                  <a:cubicBezTo>
                    <a:pt x="386" y="531"/>
                    <a:pt x="384" y="539"/>
                    <a:pt x="378" y="542"/>
                  </a:cubicBezTo>
                  <a:lnTo>
                    <a:pt x="378" y="545"/>
                  </a:lnTo>
                  <a:cubicBezTo>
                    <a:pt x="376" y="545"/>
                    <a:pt x="376" y="545"/>
                    <a:pt x="376" y="545"/>
                  </a:cubicBezTo>
                  <a:cubicBezTo>
                    <a:pt x="371" y="553"/>
                    <a:pt x="368" y="560"/>
                    <a:pt x="363" y="566"/>
                  </a:cubicBezTo>
                  <a:lnTo>
                    <a:pt x="360" y="563"/>
                  </a:lnTo>
                  <a:cubicBezTo>
                    <a:pt x="355" y="568"/>
                    <a:pt x="349" y="568"/>
                    <a:pt x="355" y="574"/>
                  </a:cubicBezTo>
                  <a:cubicBezTo>
                    <a:pt x="349" y="579"/>
                    <a:pt x="349" y="584"/>
                    <a:pt x="349" y="587"/>
                  </a:cubicBezTo>
                  <a:cubicBezTo>
                    <a:pt x="347" y="590"/>
                    <a:pt x="347" y="592"/>
                    <a:pt x="344" y="595"/>
                  </a:cubicBezTo>
                  <a:cubicBezTo>
                    <a:pt x="341" y="600"/>
                    <a:pt x="341" y="605"/>
                    <a:pt x="339" y="611"/>
                  </a:cubicBezTo>
                  <a:cubicBezTo>
                    <a:pt x="336" y="613"/>
                    <a:pt x="336" y="616"/>
                    <a:pt x="334" y="619"/>
                  </a:cubicBezTo>
                  <a:cubicBezTo>
                    <a:pt x="331" y="621"/>
                    <a:pt x="331" y="627"/>
                    <a:pt x="331" y="629"/>
                  </a:cubicBezTo>
                  <a:cubicBezTo>
                    <a:pt x="334" y="632"/>
                    <a:pt x="336" y="635"/>
                    <a:pt x="339" y="640"/>
                  </a:cubicBezTo>
                  <a:cubicBezTo>
                    <a:pt x="336" y="642"/>
                    <a:pt x="336" y="642"/>
                    <a:pt x="334" y="645"/>
                  </a:cubicBezTo>
                  <a:cubicBezTo>
                    <a:pt x="331" y="648"/>
                    <a:pt x="331" y="650"/>
                    <a:pt x="331" y="653"/>
                  </a:cubicBezTo>
                  <a:lnTo>
                    <a:pt x="328" y="650"/>
                  </a:lnTo>
                  <a:cubicBezTo>
                    <a:pt x="326" y="653"/>
                    <a:pt x="326" y="653"/>
                    <a:pt x="326" y="653"/>
                  </a:cubicBezTo>
                  <a:cubicBezTo>
                    <a:pt x="326" y="653"/>
                    <a:pt x="326" y="655"/>
                    <a:pt x="326" y="658"/>
                  </a:cubicBezTo>
                  <a:cubicBezTo>
                    <a:pt x="326" y="660"/>
                    <a:pt x="323" y="664"/>
                    <a:pt x="323" y="666"/>
                  </a:cubicBezTo>
                  <a:cubicBezTo>
                    <a:pt x="323" y="669"/>
                    <a:pt x="323" y="672"/>
                    <a:pt x="323" y="674"/>
                  </a:cubicBezTo>
                  <a:cubicBezTo>
                    <a:pt x="320" y="677"/>
                    <a:pt x="320" y="677"/>
                    <a:pt x="320" y="680"/>
                  </a:cubicBezTo>
                  <a:cubicBezTo>
                    <a:pt x="320" y="682"/>
                    <a:pt x="323" y="685"/>
                    <a:pt x="323" y="687"/>
                  </a:cubicBezTo>
                  <a:cubicBezTo>
                    <a:pt x="323" y="703"/>
                    <a:pt x="334" y="711"/>
                    <a:pt x="349" y="724"/>
                  </a:cubicBezTo>
                  <a:cubicBezTo>
                    <a:pt x="352" y="724"/>
                    <a:pt x="354" y="724"/>
                    <a:pt x="357" y="724"/>
                  </a:cubicBezTo>
                  <a:cubicBezTo>
                    <a:pt x="359" y="724"/>
                    <a:pt x="363" y="727"/>
                    <a:pt x="365" y="727"/>
                  </a:cubicBezTo>
                  <a:cubicBezTo>
                    <a:pt x="368" y="724"/>
                    <a:pt x="368" y="724"/>
                    <a:pt x="371" y="722"/>
                  </a:cubicBezTo>
                  <a:cubicBezTo>
                    <a:pt x="373" y="724"/>
                    <a:pt x="376" y="724"/>
                    <a:pt x="378" y="727"/>
                  </a:cubicBezTo>
                  <a:cubicBezTo>
                    <a:pt x="381" y="727"/>
                    <a:pt x="386" y="727"/>
                    <a:pt x="389" y="727"/>
                  </a:cubicBezTo>
                  <a:cubicBezTo>
                    <a:pt x="392" y="724"/>
                    <a:pt x="394" y="719"/>
                    <a:pt x="400" y="717"/>
                  </a:cubicBezTo>
                  <a:cubicBezTo>
                    <a:pt x="400" y="719"/>
                    <a:pt x="402" y="722"/>
                    <a:pt x="402" y="724"/>
                  </a:cubicBezTo>
                  <a:cubicBezTo>
                    <a:pt x="408" y="722"/>
                    <a:pt x="410" y="722"/>
                    <a:pt x="416" y="719"/>
                  </a:cubicBezTo>
                  <a:lnTo>
                    <a:pt x="418" y="719"/>
                  </a:lnTo>
                  <a:cubicBezTo>
                    <a:pt x="423" y="717"/>
                    <a:pt x="429" y="717"/>
                    <a:pt x="431" y="711"/>
                  </a:cubicBezTo>
                  <a:cubicBezTo>
                    <a:pt x="434" y="714"/>
                    <a:pt x="442" y="706"/>
                    <a:pt x="445" y="703"/>
                  </a:cubicBezTo>
                  <a:cubicBezTo>
                    <a:pt x="447" y="701"/>
                    <a:pt x="447" y="701"/>
                    <a:pt x="450" y="698"/>
                  </a:cubicBezTo>
                  <a:lnTo>
                    <a:pt x="453" y="701"/>
                  </a:lnTo>
                  <a:lnTo>
                    <a:pt x="453" y="698"/>
                  </a:lnTo>
                  <a:cubicBezTo>
                    <a:pt x="455" y="695"/>
                    <a:pt x="461" y="693"/>
                    <a:pt x="463" y="690"/>
                  </a:cubicBezTo>
                  <a:cubicBezTo>
                    <a:pt x="492" y="695"/>
                    <a:pt x="495" y="690"/>
                    <a:pt x="500" y="687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0" name="Freeform 38"/>
            <p:cNvSpPr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3251200" y="1768475"/>
              <a:ext cx="249238" cy="280988"/>
            </a:xfrm>
            <a:custGeom>
              <a:avLst/>
              <a:gdLst>
                <a:gd name="T0" fmla="*/ 619 w 691"/>
                <a:gd name="T1" fmla="*/ 656 h 781"/>
                <a:gd name="T2" fmla="*/ 555 w 691"/>
                <a:gd name="T3" fmla="*/ 603 h 781"/>
                <a:gd name="T4" fmla="*/ 518 w 691"/>
                <a:gd name="T5" fmla="*/ 556 h 781"/>
                <a:gd name="T6" fmla="*/ 479 w 691"/>
                <a:gd name="T7" fmla="*/ 519 h 781"/>
                <a:gd name="T8" fmla="*/ 441 w 691"/>
                <a:gd name="T9" fmla="*/ 481 h 781"/>
                <a:gd name="T10" fmla="*/ 373 w 691"/>
                <a:gd name="T11" fmla="*/ 413 h 781"/>
                <a:gd name="T12" fmla="*/ 304 w 691"/>
                <a:gd name="T13" fmla="*/ 347 h 781"/>
                <a:gd name="T14" fmla="*/ 338 w 691"/>
                <a:gd name="T15" fmla="*/ 460 h 781"/>
                <a:gd name="T16" fmla="*/ 378 w 691"/>
                <a:gd name="T17" fmla="*/ 513 h 781"/>
                <a:gd name="T18" fmla="*/ 455 w 691"/>
                <a:gd name="T19" fmla="*/ 519 h 781"/>
                <a:gd name="T20" fmla="*/ 418 w 691"/>
                <a:gd name="T21" fmla="*/ 606 h 781"/>
                <a:gd name="T22" fmla="*/ 473 w 691"/>
                <a:gd name="T23" fmla="*/ 690 h 781"/>
                <a:gd name="T24" fmla="*/ 590 w 691"/>
                <a:gd name="T25" fmla="*/ 701 h 781"/>
                <a:gd name="T26" fmla="*/ 550 w 691"/>
                <a:gd name="T27" fmla="*/ 757 h 781"/>
                <a:gd name="T28" fmla="*/ 473 w 691"/>
                <a:gd name="T29" fmla="*/ 778 h 781"/>
                <a:gd name="T30" fmla="*/ 428 w 691"/>
                <a:gd name="T31" fmla="*/ 775 h 781"/>
                <a:gd name="T32" fmla="*/ 325 w 691"/>
                <a:gd name="T33" fmla="*/ 720 h 781"/>
                <a:gd name="T34" fmla="*/ 352 w 691"/>
                <a:gd name="T35" fmla="*/ 659 h 781"/>
                <a:gd name="T36" fmla="*/ 309 w 691"/>
                <a:gd name="T37" fmla="*/ 608 h 781"/>
                <a:gd name="T38" fmla="*/ 264 w 691"/>
                <a:gd name="T39" fmla="*/ 571 h 781"/>
                <a:gd name="T40" fmla="*/ 193 w 691"/>
                <a:gd name="T41" fmla="*/ 548 h 781"/>
                <a:gd name="T42" fmla="*/ 119 w 691"/>
                <a:gd name="T43" fmla="*/ 582 h 781"/>
                <a:gd name="T44" fmla="*/ 55 w 691"/>
                <a:gd name="T45" fmla="*/ 553 h 781"/>
                <a:gd name="T46" fmla="*/ 21 w 691"/>
                <a:gd name="T47" fmla="*/ 468 h 781"/>
                <a:gd name="T48" fmla="*/ 10 w 691"/>
                <a:gd name="T49" fmla="*/ 399 h 781"/>
                <a:gd name="T50" fmla="*/ 5 w 691"/>
                <a:gd name="T51" fmla="*/ 312 h 781"/>
                <a:gd name="T52" fmla="*/ 8 w 691"/>
                <a:gd name="T53" fmla="*/ 241 h 781"/>
                <a:gd name="T54" fmla="*/ 8 w 691"/>
                <a:gd name="T55" fmla="*/ 185 h 781"/>
                <a:gd name="T56" fmla="*/ 23 w 691"/>
                <a:gd name="T57" fmla="*/ 111 h 781"/>
                <a:gd name="T58" fmla="*/ 60 w 691"/>
                <a:gd name="T59" fmla="*/ 13 h 781"/>
                <a:gd name="T60" fmla="*/ 105 w 691"/>
                <a:gd name="T61" fmla="*/ 8 h 781"/>
                <a:gd name="T62" fmla="*/ 137 w 691"/>
                <a:gd name="T63" fmla="*/ 63 h 781"/>
                <a:gd name="T64" fmla="*/ 143 w 691"/>
                <a:gd name="T65" fmla="*/ 132 h 781"/>
                <a:gd name="T66" fmla="*/ 105 w 691"/>
                <a:gd name="T67" fmla="*/ 132 h 781"/>
                <a:gd name="T68" fmla="*/ 148 w 691"/>
                <a:gd name="T69" fmla="*/ 177 h 781"/>
                <a:gd name="T70" fmla="*/ 209 w 691"/>
                <a:gd name="T71" fmla="*/ 180 h 781"/>
                <a:gd name="T72" fmla="*/ 243 w 691"/>
                <a:gd name="T73" fmla="*/ 71 h 781"/>
                <a:gd name="T74" fmla="*/ 410 w 691"/>
                <a:gd name="T75" fmla="*/ 172 h 781"/>
                <a:gd name="T76" fmla="*/ 553 w 691"/>
                <a:gd name="T77" fmla="*/ 262 h 781"/>
                <a:gd name="T78" fmla="*/ 603 w 691"/>
                <a:gd name="T79" fmla="*/ 296 h 781"/>
                <a:gd name="T80" fmla="*/ 682 w 691"/>
                <a:gd name="T81" fmla="*/ 357 h 781"/>
                <a:gd name="T82" fmla="*/ 666 w 691"/>
                <a:gd name="T83" fmla="*/ 423 h 781"/>
                <a:gd name="T84" fmla="*/ 643 w 691"/>
                <a:gd name="T85" fmla="*/ 503 h 781"/>
                <a:gd name="T86" fmla="*/ 658 w 691"/>
                <a:gd name="T87" fmla="*/ 622 h 781"/>
                <a:gd name="T88" fmla="*/ 217 w 691"/>
                <a:gd name="T89" fmla="*/ 320 h 781"/>
                <a:gd name="T90" fmla="*/ 185 w 691"/>
                <a:gd name="T91" fmla="*/ 241 h 781"/>
                <a:gd name="T92" fmla="*/ 190 w 691"/>
                <a:gd name="T93" fmla="*/ 344 h 781"/>
                <a:gd name="T94" fmla="*/ 174 w 691"/>
                <a:gd name="T95" fmla="*/ 407 h 781"/>
                <a:gd name="T96" fmla="*/ 127 w 691"/>
                <a:gd name="T97" fmla="*/ 389 h 781"/>
                <a:gd name="T98" fmla="*/ 158 w 691"/>
                <a:gd name="T99" fmla="*/ 452 h 781"/>
                <a:gd name="T100" fmla="*/ 539 w 691"/>
                <a:gd name="T101" fmla="*/ 325 h 781"/>
                <a:gd name="T102" fmla="*/ 471 w 691"/>
                <a:gd name="T103" fmla="*/ 278 h 781"/>
                <a:gd name="T104" fmla="*/ 399 w 691"/>
                <a:gd name="T105" fmla="*/ 228 h 781"/>
                <a:gd name="T106" fmla="*/ 291 w 691"/>
                <a:gd name="T107" fmla="*/ 140 h 781"/>
                <a:gd name="T108" fmla="*/ 277 w 691"/>
                <a:gd name="T109" fmla="*/ 228 h 781"/>
                <a:gd name="T110" fmla="*/ 357 w 691"/>
                <a:gd name="T111" fmla="*/ 304 h 781"/>
                <a:gd name="T112" fmla="*/ 428 w 691"/>
                <a:gd name="T113" fmla="*/ 376 h 781"/>
                <a:gd name="T114" fmla="*/ 471 w 691"/>
                <a:gd name="T115" fmla="*/ 415 h 781"/>
                <a:gd name="T116" fmla="*/ 534 w 691"/>
                <a:gd name="T117" fmla="*/ 476 h 781"/>
                <a:gd name="T118" fmla="*/ 521 w 691"/>
                <a:gd name="T119" fmla="*/ 429 h 781"/>
                <a:gd name="T120" fmla="*/ 555 w 691"/>
                <a:gd name="T121" fmla="*/ 376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91" h="781">
                  <a:moveTo>
                    <a:pt x="658" y="622"/>
                  </a:moveTo>
                  <a:lnTo>
                    <a:pt x="656" y="622"/>
                  </a:lnTo>
                  <a:cubicBezTo>
                    <a:pt x="656" y="624"/>
                    <a:pt x="653" y="627"/>
                    <a:pt x="653" y="627"/>
                  </a:cubicBezTo>
                  <a:cubicBezTo>
                    <a:pt x="650" y="632"/>
                    <a:pt x="645" y="638"/>
                    <a:pt x="643" y="643"/>
                  </a:cubicBezTo>
                  <a:lnTo>
                    <a:pt x="643" y="646"/>
                  </a:lnTo>
                  <a:cubicBezTo>
                    <a:pt x="640" y="648"/>
                    <a:pt x="637" y="648"/>
                    <a:pt x="635" y="651"/>
                  </a:cubicBezTo>
                  <a:cubicBezTo>
                    <a:pt x="632" y="651"/>
                    <a:pt x="632" y="653"/>
                    <a:pt x="632" y="651"/>
                  </a:cubicBezTo>
                  <a:cubicBezTo>
                    <a:pt x="632" y="653"/>
                    <a:pt x="632" y="653"/>
                    <a:pt x="629" y="656"/>
                  </a:cubicBezTo>
                  <a:cubicBezTo>
                    <a:pt x="627" y="656"/>
                    <a:pt x="627" y="656"/>
                    <a:pt x="624" y="656"/>
                  </a:cubicBezTo>
                  <a:cubicBezTo>
                    <a:pt x="621" y="656"/>
                    <a:pt x="621" y="656"/>
                    <a:pt x="619" y="656"/>
                  </a:cubicBezTo>
                  <a:cubicBezTo>
                    <a:pt x="613" y="656"/>
                    <a:pt x="611" y="656"/>
                    <a:pt x="608" y="653"/>
                  </a:cubicBezTo>
                  <a:cubicBezTo>
                    <a:pt x="606" y="656"/>
                    <a:pt x="606" y="656"/>
                    <a:pt x="603" y="659"/>
                  </a:cubicBezTo>
                  <a:cubicBezTo>
                    <a:pt x="595" y="653"/>
                    <a:pt x="587" y="651"/>
                    <a:pt x="579" y="646"/>
                  </a:cubicBezTo>
                  <a:lnTo>
                    <a:pt x="582" y="646"/>
                  </a:lnTo>
                  <a:lnTo>
                    <a:pt x="582" y="643"/>
                  </a:lnTo>
                  <a:cubicBezTo>
                    <a:pt x="576" y="638"/>
                    <a:pt x="574" y="632"/>
                    <a:pt x="571" y="624"/>
                  </a:cubicBezTo>
                  <a:cubicBezTo>
                    <a:pt x="568" y="622"/>
                    <a:pt x="568" y="619"/>
                    <a:pt x="566" y="616"/>
                  </a:cubicBezTo>
                  <a:cubicBezTo>
                    <a:pt x="563" y="614"/>
                    <a:pt x="561" y="611"/>
                    <a:pt x="558" y="608"/>
                  </a:cubicBezTo>
                  <a:cubicBezTo>
                    <a:pt x="558" y="606"/>
                    <a:pt x="558" y="606"/>
                    <a:pt x="558" y="603"/>
                  </a:cubicBezTo>
                  <a:lnTo>
                    <a:pt x="555" y="603"/>
                  </a:lnTo>
                  <a:cubicBezTo>
                    <a:pt x="553" y="601"/>
                    <a:pt x="553" y="595"/>
                    <a:pt x="553" y="593"/>
                  </a:cubicBezTo>
                  <a:cubicBezTo>
                    <a:pt x="550" y="593"/>
                    <a:pt x="550" y="590"/>
                    <a:pt x="550" y="590"/>
                  </a:cubicBezTo>
                  <a:lnTo>
                    <a:pt x="550" y="587"/>
                  </a:lnTo>
                  <a:cubicBezTo>
                    <a:pt x="547" y="587"/>
                    <a:pt x="547" y="585"/>
                    <a:pt x="545" y="582"/>
                  </a:cubicBezTo>
                  <a:lnTo>
                    <a:pt x="545" y="579"/>
                  </a:lnTo>
                  <a:cubicBezTo>
                    <a:pt x="542" y="577"/>
                    <a:pt x="537" y="571"/>
                    <a:pt x="537" y="569"/>
                  </a:cubicBezTo>
                  <a:cubicBezTo>
                    <a:pt x="534" y="569"/>
                    <a:pt x="534" y="571"/>
                    <a:pt x="534" y="571"/>
                  </a:cubicBezTo>
                  <a:cubicBezTo>
                    <a:pt x="531" y="569"/>
                    <a:pt x="529" y="566"/>
                    <a:pt x="529" y="564"/>
                  </a:cubicBezTo>
                  <a:cubicBezTo>
                    <a:pt x="526" y="564"/>
                    <a:pt x="513" y="561"/>
                    <a:pt x="521" y="558"/>
                  </a:cubicBezTo>
                  <a:cubicBezTo>
                    <a:pt x="521" y="558"/>
                    <a:pt x="518" y="558"/>
                    <a:pt x="518" y="556"/>
                  </a:cubicBezTo>
                  <a:cubicBezTo>
                    <a:pt x="518" y="553"/>
                    <a:pt x="518" y="553"/>
                    <a:pt x="518" y="553"/>
                  </a:cubicBezTo>
                  <a:cubicBezTo>
                    <a:pt x="518" y="553"/>
                    <a:pt x="516" y="553"/>
                    <a:pt x="516" y="550"/>
                  </a:cubicBezTo>
                  <a:cubicBezTo>
                    <a:pt x="513" y="550"/>
                    <a:pt x="510" y="548"/>
                    <a:pt x="510" y="548"/>
                  </a:cubicBezTo>
                  <a:cubicBezTo>
                    <a:pt x="508" y="545"/>
                    <a:pt x="508" y="545"/>
                    <a:pt x="505" y="542"/>
                  </a:cubicBezTo>
                  <a:cubicBezTo>
                    <a:pt x="502" y="542"/>
                    <a:pt x="500" y="540"/>
                    <a:pt x="497" y="537"/>
                  </a:cubicBezTo>
                  <a:cubicBezTo>
                    <a:pt x="497" y="534"/>
                    <a:pt x="497" y="534"/>
                    <a:pt x="497" y="532"/>
                  </a:cubicBezTo>
                  <a:cubicBezTo>
                    <a:pt x="494" y="529"/>
                    <a:pt x="492" y="526"/>
                    <a:pt x="489" y="526"/>
                  </a:cubicBezTo>
                  <a:cubicBezTo>
                    <a:pt x="486" y="526"/>
                    <a:pt x="484" y="524"/>
                    <a:pt x="484" y="524"/>
                  </a:cubicBezTo>
                  <a:lnTo>
                    <a:pt x="481" y="521"/>
                  </a:lnTo>
                  <a:cubicBezTo>
                    <a:pt x="481" y="521"/>
                    <a:pt x="479" y="521"/>
                    <a:pt x="479" y="519"/>
                  </a:cubicBezTo>
                  <a:cubicBezTo>
                    <a:pt x="473" y="516"/>
                    <a:pt x="471" y="516"/>
                    <a:pt x="468" y="513"/>
                  </a:cubicBezTo>
                  <a:cubicBezTo>
                    <a:pt x="465" y="511"/>
                    <a:pt x="465" y="508"/>
                    <a:pt x="465" y="505"/>
                  </a:cubicBezTo>
                  <a:cubicBezTo>
                    <a:pt x="463" y="505"/>
                    <a:pt x="460" y="505"/>
                    <a:pt x="460" y="505"/>
                  </a:cubicBezTo>
                  <a:cubicBezTo>
                    <a:pt x="460" y="503"/>
                    <a:pt x="457" y="503"/>
                    <a:pt x="460" y="503"/>
                  </a:cubicBezTo>
                  <a:cubicBezTo>
                    <a:pt x="457" y="503"/>
                    <a:pt x="455" y="500"/>
                    <a:pt x="452" y="497"/>
                  </a:cubicBezTo>
                  <a:cubicBezTo>
                    <a:pt x="452" y="495"/>
                    <a:pt x="449" y="495"/>
                    <a:pt x="452" y="495"/>
                  </a:cubicBezTo>
                  <a:cubicBezTo>
                    <a:pt x="449" y="495"/>
                    <a:pt x="447" y="492"/>
                    <a:pt x="444" y="492"/>
                  </a:cubicBezTo>
                  <a:cubicBezTo>
                    <a:pt x="444" y="489"/>
                    <a:pt x="444" y="489"/>
                    <a:pt x="444" y="487"/>
                  </a:cubicBezTo>
                  <a:cubicBezTo>
                    <a:pt x="441" y="487"/>
                    <a:pt x="439" y="487"/>
                    <a:pt x="439" y="487"/>
                  </a:cubicBezTo>
                  <a:cubicBezTo>
                    <a:pt x="439" y="487"/>
                    <a:pt x="439" y="484"/>
                    <a:pt x="441" y="481"/>
                  </a:cubicBezTo>
                  <a:cubicBezTo>
                    <a:pt x="436" y="479"/>
                    <a:pt x="434" y="479"/>
                    <a:pt x="431" y="479"/>
                  </a:cubicBezTo>
                  <a:cubicBezTo>
                    <a:pt x="431" y="476"/>
                    <a:pt x="431" y="474"/>
                    <a:pt x="431" y="471"/>
                  </a:cubicBezTo>
                  <a:cubicBezTo>
                    <a:pt x="428" y="468"/>
                    <a:pt x="426" y="466"/>
                    <a:pt x="423" y="463"/>
                  </a:cubicBezTo>
                  <a:cubicBezTo>
                    <a:pt x="418" y="460"/>
                    <a:pt x="418" y="463"/>
                    <a:pt x="418" y="463"/>
                  </a:cubicBezTo>
                  <a:cubicBezTo>
                    <a:pt x="412" y="460"/>
                    <a:pt x="415" y="463"/>
                    <a:pt x="415" y="455"/>
                  </a:cubicBezTo>
                  <a:cubicBezTo>
                    <a:pt x="412" y="452"/>
                    <a:pt x="410" y="450"/>
                    <a:pt x="404" y="44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396" y="442"/>
                    <a:pt x="394" y="434"/>
                    <a:pt x="389" y="431"/>
                  </a:cubicBezTo>
                  <a:lnTo>
                    <a:pt x="389" y="429"/>
                  </a:lnTo>
                  <a:cubicBezTo>
                    <a:pt x="381" y="426"/>
                    <a:pt x="378" y="418"/>
                    <a:pt x="373" y="413"/>
                  </a:cubicBezTo>
                  <a:cubicBezTo>
                    <a:pt x="362" y="405"/>
                    <a:pt x="354" y="397"/>
                    <a:pt x="349" y="392"/>
                  </a:cubicBezTo>
                  <a:cubicBezTo>
                    <a:pt x="346" y="392"/>
                    <a:pt x="344" y="389"/>
                    <a:pt x="341" y="389"/>
                  </a:cubicBezTo>
                  <a:cubicBezTo>
                    <a:pt x="341" y="389"/>
                    <a:pt x="341" y="386"/>
                    <a:pt x="344" y="384"/>
                  </a:cubicBezTo>
                  <a:cubicBezTo>
                    <a:pt x="338" y="378"/>
                    <a:pt x="330" y="376"/>
                    <a:pt x="325" y="368"/>
                  </a:cubicBezTo>
                  <a:lnTo>
                    <a:pt x="322" y="365"/>
                  </a:lnTo>
                  <a:cubicBezTo>
                    <a:pt x="320" y="365"/>
                    <a:pt x="317" y="362"/>
                    <a:pt x="314" y="360"/>
                  </a:cubicBezTo>
                  <a:cubicBezTo>
                    <a:pt x="314" y="357"/>
                    <a:pt x="312" y="357"/>
                    <a:pt x="314" y="355"/>
                  </a:cubicBezTo>
                  <a:cubicBezTo>
                    <a:pt x="312" y="355"/>
                    <a:pt x="309" y="352"/>
                    <a:pt x="307" y="349"/>
                  </a:cubicBezTo>
                  <a:lnTo>
                    <a:pt x="307" y="347"/>
                  </a:lnTo>
                  <a:lnTo>
                    <a:pt x="304" y="347"/>
                  </a:lnTo>
                  <a:cubicBezTo>
                    <a:pt x="304" y="360"/>
                    <a:pt x="301" y="357"/>
                    <a:pt x="309" y="362"/>
                  </a:cubicBezTo>
                  <a:cubicBezTo>
                    <a:pt x="309" y="365"/>
                    <a:pt x="307" y="368"/>
                    <a:pt x="309" y="368"/>
                  </a:cubicBezTo>
                  <a:cubicBezTo>
                    <a:pt x="312" y="376"/>
                    <a:pt x="314" y="386"/>
                    <a:pt x="317" y="394"/>
                  </a:cubicBezTo>
                  <a:cubicBezTo>
                    <a:pt x="317" y="394"/>
                    <a:pt x="320" y="394"/>
                    <a:pt x="322" y="397"/>
                  </a:cubicBezTo>
                  <a:cubicBezTo>
                    <a:pt x="317" y="410"/>
                    <a:pt x="322" y="413"/>
                    <a:pt x="325" y="423"/>
                  </a:cubicBezTo>
                  <a:cubicBezTo>
                    <a:pt x="325" y="426"/>
                    <a:pt x="328" y="426"/>
                    <a:pt x="328" y="426"/>
                  </a:cubicBezTo>
                  <a:cubicBezTo>
                    <a:pt x="328" y="429"/>
                    <a:pt x="330" y="434"/>
                    <a:pt x="330" y="437"/>
                  </a:cubicBezTo>
                  <a:cubicBezTo>
                    <a:pt x="330" y="439"/>
                    <a:pt x="333" y="439"/>
                    <a:pt x="333" y="439"/>
                  </a:cubicBezTo>
                  <a:cubicBezTo>
                    <a:pt x="330" y="447"/>
                    <a:pt x="328" y="442"/>
                    <a:pt x="336" y="444"/>
                  </a:cubicBezTo>
                  <a:cubicBezTo>
                    <a:pt x="336" y="450"/>
                    <a:pt x="338" y="455"/>
                    <a:pt x="338" y="460"/>
                  </a:cubicBezTo>
                  <a:cubicBezTo>
                    <a:pt x="338" y="463"/>
                    <a:pt x="338" y="466"/>
                    <a:pt x="341" y="468"/>
                  </a:cubicBezTo>
                  <a:cubicBezTo>
                    <a:pt x="344" y="474"/>
                    <a:pt x="344" y="479"/>
                    <a:pt x="346" y="481"/>
                  </a:cubicBezTo>
                  <a:lnTo>
                    <a:pt x="349" y="481"/>
                  </a:lnTo>
                  <a:cubicBezTo>
                    <a:pt x="349" y="487"/>
                    <a:pt x="352" y="495"/>
                    <a:pt x="352" y="500"/>
                  </a:cubicBezTo>
                  <a:cubicBezTo>
                    <a:pt x="352" y="500"/>
                    <a:pt x="352" y="503"/>
                    <a:pt x="354" y="503"/>
                  </a:cubicBezTo>
                  <a:lnTo>
                    <a:pt x="354" y="505"/>
                  </a:lnTo>
                  <a:cubicBezTo>
                    <a:pt x="354" y="505"/>
                    <a:pt x="357" y="505"/>
                    <a:pt x="359" y="508"/>
                  </a:cubicBezTo>
                  <a:cubicBezTo>
                    <a:pt x="359" y="511"/>
                    <a:pt x="359" y="516"/>
                    <a:pt x="362" y="513"/>
                  </a:cubicBezTo>
                  <a:lnTo>
                    <a:pt x="362" y="511"/>
                  </a:lnTo>
                  <a:cubicBezTo>
                    <a:pt x="362" y="511"/>
                    <a:pt x="378" y="516"/>
                    <a:pt x="378" y="513"/>
                  </a:cubicBezTo>
                  <a:cubicBezTo>
                    <a:pt x="378" y="513"/>
                    <a:pt x="381" y="513"/>
                    <a:pt x="383" y="516"/>
                  </a:cubicBezTo>
                  <a:cubicBezTo>
                    <a:pt x="383" y="516"/>
                    <a:pt x="383" y="513"/>
                    <a:pt x="386" y="513"/>
                  </a:cubicBezTo>
                  <a:cubicBezTo>
                    <a:pt x="386" y="513"/>
                    <a:pt x="391" y="519"/>
                    <a:pt x="399" y="519"/>
                  </a:cubicBezTo>
                  <a:lnTo>
                    <a:pt x="402" y="516"/>
                  </a:lnTo>
                  <a:cubicBezTo>
                    <a:pt x="407" y="519"/>
                    <a:pt x="410" y="519"/>
                    <a:pt x="415" y="519"/>
                  </a:cubicBezTo>
                  <a:cubicBezTo>
                    <a:pt x="418" y="519"/>
                    <a:pt x="420" y="519"/>
                    <a:pt x="423" y="516"/>
                  </a:cubicBezTo>
                  <a:cubicBezTo>
                    <a:pt x="428" y="519"/>
                    <a:pt x="434" y="519"/>
                    <a:pt x="439" y="521"/>
                  </a:cubicBezTo>
                  <a:cubicBezTo>
                    <a:pt x="441" y="521"/>
                    <a:pt x="441" y="521"/>
                    <a:pt x="447" y="519"/>
                  </a:cubicBezTo>
                  <a:cubicBezTo>
                    <a:pt x="449" y="516"/>
                    <a:pt x="449" y="516"/>
                    <a:pt x="455" y="513"/>
                  </a:cubicBezTo>
                  <a:cubicBezTo>
                    <a:pt x="455" y="516"/>
                    <a:pt x="455" y="516"/>
                    <a:pt x="455" y="519"/>
                  </a:cubicBezTo>
                  <a:cubicBezTo>
                    <a:pt x="455" y="521"/>
                    <a:pt x="455" y="521"/>
                    <a:pt x="452" y="524"/>
                  </a:cubicBezTo>
                  <a:cubicBezTo>
                    <a:pt x="455" y="526"/>
                    <a:pt x="455" y="526"/>
                    <a:pt x="457" y="529"/>
                  </a:cubicBezTo>
                  <a:cubicBezTo>
                    <a:pt x="460" y="532"/>
                    <a:pt x="465" y="532"/>
                    <a:pt x="468" y="534"/>
                  </a:cubicBezTo>
                  <a:cubicBezTo>
                    <a:pt x="471" y="540"/>
                    <a:pt x="473" y="542"/>
                    <a:pt x="479" y="548"/>
                  </a:cubicBezTo>
                  <a:cubicBezTo>
                    <a:pt x="479" y="556"/>
                    <a:pt x="479" y="564"/>
                    <a:pt x="481" y="571"/>
                  </a:cubicBezTo>
                  <a:cubicBezTo>
                    <a:pt x="479" y="577"/>
                    <a:pt x="476" y="582"/>
                    <a:pt x="476" y="587"/>
                  </a:cubicBezTo>
                  <a:cubicBezTo>
                    <a:pt x="463" y="598"/>
                    <a:pt x="457" y="598"/>
                    <a:pt x="447" y="601"/>
                  </a:cubicBezTo>
                  <a:cubicBezTo>
                    <a:pt x="444" y="603"/>
                    <a:pt x="441" y="606"/>
                    <a:pt x="441" y="606"/>
                  </a:cubicBezTo>
                  <a:cubicBezTo>
                    <a:pt x="431" y="601"/>
                    <a:pt x="428" y="606"/>
                    <a:pt x="420" y="603"/>
                  </a:cubicBezTo>
                  <a:cubicBezTo>
                    <a:pt x="418" y="603"/>
                    <a:pt x="418" y="606"/>
                    <a:pt x="418" y="606"/>
                  </a:cubicBezTo>
                  <a:cubicBezTo>
                    <a:pt x="418" y="608"/>
                    <a:pt x="418" y="611"/>
                    <a:pt x="420" y="614"/>
                  </a:cubicBezTo>
                  <a:cubicBezTo>
                    <a:pt x="423" y="616"/>
                    <a:pt x="426" y="619"/>
                    <a:pt x="428" y="622"/>
                  </a:cubicBezTo>
                  <a:lnTo>
                    <a:pt x="428" y="624"/>
                  </a:lnTo>
                  <a:cubicBezTo>
                    <a:pt x="431" y="627"/>
                    <a:pt x="431" y="630"/>
                    <a:pt x="434" y="632"/>
                  </a:cubicBezTo>
                  <a:lnTo>
                    <a:pt x="436" y="630"/>
                  </a:lnTo>
                  <a:cubicBezTo>
                    <a:pt x="436" y="635"/>
                    <a:pt x="436" y="640"/>
                    <a:pt x="439" y="646"/>
                  </a:cubicBezTo>
                  <a:cubicBezTo>
                    <a:pt x="439" y="648"/>
                    <a:pt x="441" y="648"/>
                    <a:pt x="441" y="648"/>
                  </a:cubicBezTo>
                  <a:cubicBezTo>
                    <a:pt x="441" y="648"/>
                    <a:pt x="444" y="648"/>
                    <a:pt x="447" y="651"/>
                  </a:cubicBezTo>
                  <a:cubicBezTo>
                    <a:pt x="447" y="653"/>
                    <a:pt x="447" y="656"/>
                    <a:pt x="447" y="656"/>
                  </a:cubicBezTo>
                  <a:cubicBezTo>
                    <a:pt x="455" y="667"/>
                    <a:pt x="465" y="683"/>
                    <a:pt x="473" y="690"/>
                  </a:cubicBezTo>
                  <a:lnTo>
                    <a:pt x="476" y="688"/>
                  </a:lnTo>
                  <a:cubicBezTo>
                    <a:pt x="484" y="690"/>
                    <a:pt x="486" y="693"/>
                    <a:pt x="497" y="690"/>
                  </a:cubicBezTo>
                  <a:cubicBezTo>
                    <a:pt x="500" y="690"/>
                    <a:pt x="502" y="690"/>
                    <a:pt x="505" y="690"/>
                  </a:cubicBezTo>
                  <a:lnTo>
                    <a:pt x="505" y="690"/>
                  </a:lnTo>
                  <a:cubicBezTo>
                    <a:pt x="521" y="690"/>
                    <a:pt x="537" y="688"/>
                    <a:pt x="553" y="685"/>
                  </a:cubicBezTo>
                  <a:lnTo>
                    <a:pt x="555" y="683"/>
                  </a:lnTo>
                  <a:cubicBezTo>
                    <a:pt x="561" y="683"/>
                    <a:pt x="566" y="683"/>
                    <a:pt x="574" y="680"/>
                  </a:cubicBezTo>
                  <a:cubicBezTo>
                    <a:pt x="579" y="683"/>
                    <a:pt x="584" y="683"/>
                    <a:pt x="590" y="685"/>
                  </a:cubicBezTo>
                  <a:cubicBezTo>
                    <a:pt x="587" y="690"/>
                    <a:pt x="587" y="693"/>
                    <a:pt x="587" y="696"/>
                  </a:cubicBezTo>
                  <a:cubicBezTo>
                    <a:pt x="587" y="698"/>
                    <a:pt x="590" y="701"/>
                    <a:pt x="590" y="701"/>
                  </a:cubicBezTo>
                  <a:cubicBezTo>
                    <a:pt x="590" y="704"/>
                    <a:pt x="590" y="703"/>
                    <a:pt x="590" y="706"/>
                  </a:cubicBezTo>
                  <a:cubicBezTo>
                    <a:pt x="590" y="708"/>
                    <a:pt x="592" y="709"/>
                    <a:pt x="595" y="712"/>
                  </a:cubicBezTo>
                  <a:cubicBezTo>
                    <a:pt x="595" y="714"/>
                    <a:pt x="595" y="717"/>
                    <a:pt x="595" y="720"/>
                  </a:cubicBezTo>
                  <a:cubicBezTo>
                    <a:pt x="592" y="728"/>
                    <a:pt x="587" y="733"/>
                    <a:pt x="584" y="741"/>
                  </a:cubicBezTo>
                  <a:cubicBezTo>
                    <a:pt x="582" y="741"/>
                    <a:pt x="582" y="741"/>
                    <a:pt x="579" y="741"/>
                  </a:cubicBezTo>
                  <a:cubicBezTo>
                    <a:pt x="579" y="743"/>
                    <a:pt x="579" y="743"/>
                    <a:pt x="576" y="746"/>
                  </a:cubicBezTo>
                  <a:cubicBezTo>
                    <a:pt x="571" y="749"/>
                    <a:pt x="568" y="749"/>
                    <a:pt x="566" y="751"/>
                  </a:cubicBezTo>
                  <a:cubicBezTo>
                    <a:pt x="563" y="751"/>
                    <a:pt x="561" y="751"/>
                    <a:pt x="561" y="751"/>
                  </a:cubicBezTo>
                  <a:cubicBezTo>
                    <a:pt x="561" y="754"/>
                    <a:pt x="558" y="757"/>
                    <a:pt x="558" y="757"/>
                  </a:cubicBezTo>
                  <a:cubicBezTo>
                    <a:pt x="555" y="757"/>
                    <a:pt x="553" y="757"/>
                    <a:pt x="550" y="757"/>
                  </a:cubicBezTo>
                  <a:cubicBezTo>
                    <a:pt x="547" y="765"/>
                    <a:pt x="545" y="759"/>
                    <a:pt x="539" y="759"/>
                  </a:cubicBezTo>
                  <a:cubicBezTo>
                    <a:pt x="539" y="762"/>
                    <a:pt x="537" y="765"/>
                    <a:pt x="537" y="767"/>
                  </a:cubicBezTo>
                  <a:cubicBezTo>
                    <a:pt x="534" y="767"/>
                    <a:pt x="531" y="765"/>
                    <a:pt x="529" y="762"/>
                  </a:cubicBezTo>
                  <a:cubicBezTo>
                    <a:pt x="526" y="765"/>
                    <a:pt x="526" y="765"/>
                    <a:pt x="523" y="765"/>
                  </a:cubicBezTo>
                  <a:cubicBezTo>
                    <a:pt x="518" y="765"/>
                    <a:pt x="518" y="765"/>
                    <a:pt x="516" y="767"/>
                  </a:cubicBezTo>
                  <a:cubicBezTo>
                    <a:pt x="513" y="767"/>
                    <a:pt x="510" y="767"/>
                    <a:pt x="508" y="765"/>
                  </a:cubicBezTo>
                  <a:cubicBezTo>
                    <a:pt x="500" y="773"/>
                    <a:pt x="489" y="767"/>
                    <a:pt x="486" y="773"/>
                  </a:cubicBezTo>
                  <a:cubicBezTo>
                    <a:pt x="484" y="773"/>
                    <a:pt x="484" y="773"/>
                    <a:pt x="484" y="773"/>
                  </a:cubicBezTo>
                  <a:cubicBezTo>
                    <a:pt x="484" y="775"/>
                    <a:pt x="481" y="778"/>
                    <a:pt x="481" y="778"/>
                  </a:cubicBezTo>
                  <a:cubicBezTo>
                    <a:pt x="479" y="778"/>
                    <a:pt x="473" y="778"/>
                    <a:pt x="473" y="778"/>
                  </a:cubicBezTo>
                  <a:cubicBezTo>
                    <a:pt x="471" y="778"/>
                    <a:pt x="471" y="778"/>
                    <a:pt x="468" y="778"/>
                  </a:cubicBezTo>
                  <a:lnTo>
                    <a:pt x="468" y="780"/>
                  </a:lnTo>
                  <a:cubicBezTo>
                    <a:pt x="463" y="778"/>
                    <a:pt x="463" y="780"/>
                    <a:pt x="463" y="780"/>
                  </a:cubicBezTo>
                  <a:cubicBezTo>
                    <a:pt x="460" y="780"/>
                    <a:pt x="457" y="778"/>
                    <a:pt x="457" y="778"/>
                  </a:cubicBezTo>
                  <a:cubicBezTo>
                    <a:pt x="455" y="778"/>
                    <a:pt x="452" y="778"/>
                    <a:pt x="452" y="778"/>
                  </a:cubicBezTo>
                  <a:cubicBezTo>
                    <a:pt x="449" y="778"/>
                    <a:pt x="449" y="780"/>
                    <a:pt x="449" y="780"/>
                  </a:cubicBezTo>
                  <a:cubicBezTo>
                    <a:pt x="447" y="780"/>
                    <a:pt x="447" y="780"/>
                    <a:pt x="444" y="778"/>
                  </a:cubicBezTo>
                  <a:cubicBezTo>
                    <a:pt x="441" y="778"/>
                    <a:pt x="436" y="778"/>
                    <a:pt x="434" y="778"/>
                  </a:cubicBezTo>
                  <a:lnTo>
                    <a:pt x="434" y="778"/>
                  </a:lnTo>
                  <a:cubicBezTo>
                    <a:pt x="431" y="778"/>
                    <a:pt x="428" y="775"/>
                    <a:pt x="428" y="775"/>
                  </a:cubicBezTo>
                  <a:cubicBezTo>
                    <a:pt x="423" y="775"/>
                    <a:pt x="418" y="775"/>
                    <a:pt x="412" y="775"/>
                  </a:cubicBezTo>
                  <a:cubicBezTo>
                    <a:pt x="404" y="775"/>
                    <a:pt x="396" y="773"/>
                    <a:pt x="389" y="770"/>
                  </a:cubicBezTo>
                  <a:lnTo>
                    <a:pt x="389" y="773"/>
                  </a:lnTo>
                  <a:cubicBezTo>
                    <a:pt x="375" y="770"/>
                    <a:pt x="365" y="765"/>
                    <a:pt x="352" y="759"/>
                  </a:cubicBezTo>
                  <a:cubicBezTo>
                    <a:pt x="346" y="754"/>
                    <a:pt x="341" y="751"/>
                    <a:pt x="336" y="746"/>
                  </a:cubicBezTo>
                  <a:cubicBezTo>
                    <a:pt x="333" y="743"/>
                    <a:pt x="333" y="743"/>
                    <a:pt x="330" y="741"/>
                  </a:cubicBezTo>
                  <a:cubicBezTo>
                    <a:pt x="330" y="738"/>
                    <a:pt x="330" y="735"/>
                    <a:pt x="330" y="733"/>
                  </a:cubicBezTo>
                  <a:lnTo>
                    <a:pt x="328" y="730"/>
                  </a:lnTo>
                  <a:cubicBezTo>
                    <a:pt x="328" y="728"/>
                    <a:pt x="328" y="725"/>
                    <a:pt x="328" y="722"/>
                  </a:cubicBezTo>
                  <a:lnTo>
                    <a:pt x="325" y="720"/>
                  </a:lnTo>
                  <a:cubicBezTo>
                    <a:pt x="325" y="717"/>
                    <a:pt x="328" y="712"/>
                    <a:pt x="328" y="706"/>
                  </a:cubicBezTo>
                  <a:cubicBezTo>
                    <a:pt x="330" y="701"/>
                    <a:pt x="333" y="693"/>
                    <a:pt x="336" y="688"/>
                  </a:cubicBezTo>
                  <a:lnTo>
                    <a:pt x="338" y="688"/>
                  </a:lnTo>
                  <a:cubicBezTo>
                    <a:pt x="341" y="685"/>
                    <a:pt x="346" y="683"/>
                    <a:pt x="349" y="683"/>
                  </a:cubicBezTo>
                  <a:lnTo>
                    <a:pt x="349" y="680"/>
                  </a:lnTo>
                  <a:cubicBezTo>
                    <a:pt x="352" y="680"/>
                    <a:pt x="357" y="680"/>
                    <a:pt x="359" y="680"/>
                  </a:cubicBezTo>
                  <a:lnTo>
                    <a:pt x="362" y="677"/>
                  </a:lnTo>
                  <a:cubicBezTo>
                    <a:pt x="359" y="675"/>
                    <a:pt x="359" y="672"/>
                    <a:pt x="359" y="669"/>
                  </a:cubicBezTo>
                  <a:cubicBezTo>
                    <a:pt x="357" y="669"/>
                    <a:pt x="354" y="667"/>
                    <a:pt x="352" y="664"/>
                  </a:cubicBezTo>
                  <a:cubicBezTo>
                    <a:pt x="352" y="661"/>
                    <a:pt x="352" y="661"/>
                    <a:pt x="352" y="659"/>
                  </a:cubicBezTo>
                  <a:cubicBezTo>
                    <a:pt x="349" y="656"/>
                    <a:pt x="346" y="653"/>
                    <a:pt x="346" y="651"/>
                  </a:cubicBezTo>
                  <a:cubicBezTo>
                    <a:pt x="344" y="651"/>
                    <a:pt x="341" y="648"/>
                    <a:pt x="341" y="648"/>
                  </a:cubicBezTo>
                  <a:cubicBezTo>
                    <a:pt x="341" y="646"/>
                    <a:pt x="341" y="646"/>
                    <a:pt x="341" y="643"/>
                  </a:cubicBezTo>
                  <a:cubicBezTo>
                    <a:pt x="338" y="640"/>
                    <a:pt x="333" y="638"/>
                    <a:pt x="330" y="635"/>
                  </a:cubicBezTo>
                  <a:lnTo>
                    <a:pt x="328" y="635"/>
                  </a:lnTo>
                  <a:cubicBezTo>
                    <a:pt x="328" y="632"/>
                    <a:pt x="330" y="630"/>
                    <a:pt x="330" y="630"/>
                  </a:cubicBezTo>
                  <a:cubicBezTo>
                    <a:pt x="328" y="630"/>
                    <a:pt x="325" y="627"/>
                    <a:pt x="322" y="627"/>
                  </a:cubicBezTo>
                  <a:lnTo>
                    <a:pt x="322" y="624"/>
                  </a:lnTo>
                  <a:cubicBezTo>
                    <a:pt x="320" y="622"/>
                    <a:pt x="317" y="616"/>
                    <a:pt x="314" y="614"/>
                  </a:cubicBezTo>
                  <a:cubicBezTo>
                    <a:pt x="312" y="614"/>
                    <a:pt x="309" y="611"/>
                    <a:pt x="309" y="608"/>
                  </a:cubicBezTo>
                  <a:cubicBezTo>
                    <a:pt x="307" y="606"/>
                    <a:pt x="307" y="605"/>
                    <a:pt x="307" y="603"/>
                  </a:cubicBezTo>
                  <a:cubicBezTo>
                    <a:pt x="307" y="600"/>
                    <a:pt x="304" y="601"/>
                    <a:pt x="307" y="601"/>
                  </a:cubicBezTo>
                  <a:cubicBezTo>
                    <a:pt x="304" y="601"/>
                    <a:pt x="304" y="598"/>
                    <a:pt x="301" y="595"/>
                  </a:cubicBezTo>
                  <a:cubicBezTo>
                    <a:pt x="301" y="593"/>
                    <a:pt x="301" y="593"/>
                    <a:pt x="301" y="590"/>
                  </a:cubicBezTo>
                  <a:cubicBezTo>
                    <a:pt x="299" y="587"/>
                    <a:pt x="296" y="585"/>
                    <a:pt x="296" y="582"/>
                  </a:cubicBezTo>
                  <a:cubicBezTo>
                    <a:pt x="291" y="579"/>
                    <a:pt x="285" y="579"/>
                    <a:pt x="280" y="577"/>
                  </a:cubicBezTo>
                  <a:cubicBezTo>
                    <a:pt x="277" y="579"/>
                    <a:pt x="277" y="579"/>
                    <a:pt x="275" y="582"/>
                  </a:cubicBezTo>
                  <a:cubicBezTo>
                    <a:pt x="272" y="579"/>
                    <a:pt x="272" y="579"/>
                    <a:pt x="272" y="577"/>
                  </a:cubicBezTo>
                  <a:lnTo>
                    <a:pt x="272" y="579"/>
                  </a:lnTo>
                  <a:cubicBezTo>
                    <a:pt x="270" y="577"/>
                    <a:pt x="267" y="574"/>
                    <a:pt x="264" y="571"/>
                  </a:cubicBezTo>
                  <a:cubicBezTo>
                    <a:pt x="254" y="569"/>
                    <a:pt x="243" y="564"/>
                    <a:pt x="235" y="561"/>
                  </a:cubicBezTo>
                  <a:cubicBezTo>
                    <a:pt x="232" y="564"/>
                    <a:pt x="230" y="564"/>
                    <a:pt x="230" y="564"/>
                  </a:cubicBezTo>
                  <a:cubicBezTo>
                    <a:pt x="227" y="561"/>
                    <a:pt x="227" y="561"/>
                    <a:pt x="227" y="558"/>
                  </a:cubicBezTo>
                  <a:cubicBezTo>
                    <a:pt x="222" y="556"/>
                    <a:pt x="219" y="556"/>
                    <a:pt x="217" y="553"/>
                  </a:cubicBezTo>
                  <a:cubicBezTo>
                    <a:pt x="214" y="553"/>
                    <a:pt x="214" y="556"/>
                    <a:pt x="214" y="556"/>
                  </a:cubicBezTo>
                  <a:cubicBezTo>
                    <a:pt x="211" y="556"/>
                    <a:pt x="211" y="556"/>
                    <a:pt x="211" y="556"/>
                  </a:cubicBezTo>
                  <a:cubicBezTo>
                    <a:pt x="211" y="553"/>
                    <a:pt x="209" y="553"/>
                    <a:pt x="211" y="553"/>
                  </a:cubicBezTo>
                  <a:cubicBezTo>
                    <a:pt x="209" y="553"/>
                    <a:pt x="206" y="553"/>
                    <a:pt x="206" y="553"/>
                  </a:cubicBezTo>
                  <a:cubicBezTo>
                    <a:pt x="203" y="550"/>
                    <a:pt x="201" y="548"/>
                    <a:pt x="198" y="548"/>
                  </a:cubicBezTo>
                  <a:cubicBezTo>
                    <a:pt x="195" y="548"/>
                    <a:pt x="195" y="548"/>
                    <a:pt x="193" y="548"/>
                  </a:cubicBezTo>
                  <a:cubicBezTo>
                    <a:pt x="187" y="548"/>
                    <a:pt x="185" y="548"/>
                    <a:pt x="180" y="545"/>
                  </a:cubicBezTo>
                  <a:lnTo>
                    <a:pt x="177" y="542"/>
                  </a:lnTo>
                  <a:cubicBezTo>
                    <a:pt x="172" y="542"/>
                    <a:pt x="169" y="540"/>
                    <a:pt x="166" y="540"/>
                  </a:cubicBezTo>
                  <a:cubicBezTo>
                    <a:pt x="164" y="540"/>
                    <a:pt x="161" y="537"/>
                    <a:pt x="158" y="534"/>
                  </a:cubicBezTo>
                  <a:lnTo>
                    <a:pt x="158" y="537"/>
                  </a:lnTo>
                  <a:cubicBezTo>
                    <a:pt x="158" y="540"/>
                    <a:pt x="161" y="540"/>
                    <a:pt x="161" y="540"/>
                  </a:cubicBezTo>
                  <a:cubicBezTo>
                    <a:pt x="158" y="542"/>
                    <a:pt x="156" y="542"/>
                    <a:pt x="156" y="545"/>
                  </a:cubicBezTo>
                  <a:cubicBezTo>
                    <a:pt x="150" y="553"/>
                    <a:pt x="148" y="561"/>
                    <a:pt x="145" y="569"/>
                  </a:cubicBezTo>
                  <a:cubicBezTo>
                    <a:pt x="140" y="574"/>
                    <a:pt x="135" y="577"/>
                    <a:pt x="129" y="579"/>
                  </a:cubicBezTo>
                  <a:cubicBezTo>
                    <a:pt x="124" y="579"/>
                    <a:pt x="124" y="585"/>
                    <a:pt x="119" y="582"/>
                  </a:cubicBezTo>
                  <a:cubicBezTo>
                    <a:pt x="116" y="582"/>
                    <a:pt x="111" y="582"/>
                    <a:pt x="108" y="582"/>
                  </a:cubicBezTo>
                  <a:lnTo>
                    <a:pt x="105" y="582"/>
                  </a:lnTo>
                  <a:cubicBezTo>
                    <a:pt x="103" y="585"/>
                    <a:pt x="103" y="585"/>
                    <a:pt x="103" y="587"/>
                  </a:cubicBezTo>
                  <a:cubicBezTo>
                    <a:pt x="100" y="585"/>
                    <a:pt x="95" y="582"/>
                    <a:pt x="92" y="579"/>
                  </a:cubicBezTo>
                  <a:cubicBezTo>
                    <a:pt x="90" y="579"/>
                    <a:pt x="90" y="582"/>
                    <a:pt x="90" y="579"/>
                  </a:cubicBezTo>
                  <a:cubicBezTo>
                    <a:pt x="87" y="579"/>
                    <a:pt x="87" y="577"/>
                    <a:pt x="84" y="574"/>
                  </a:cubicBezTo>
                  <a:cubicBezTo>
                    <a:pt x="79" y="571"/>
                    <a:pt x="74" y="569"/>
                    <a:pt x="68" y="566"/>
                  </a:cubicBezTo>
                  <a:cubicBezTo>
                    <a:pt x="68" y="564"/>
                    <a:pt x="66" y="564"/>
                    <a:pt x="66" y="561"/>
                  </a:cubicBezTo>
                  <a:cubicBezTo>
                    <a:pt x="60" y="558"/>
                    <a:pt x="58" y="558"/>
                    <a:pt x="55" y="556"/>
                  </a:cubicBezTo>
                  <a:cubicBezTo>
                    <a:pt x="55" y="553"/>
                    <a:pt x="55" y="553"/>
                    <a:pt x="55" y="553"/>
                  </a:cubicBezTo>
                  <a:cubicBezTo>
                    <a:pt x="53" y="550"/>
                    <a:pt x="50" y="548"/>
                    <a:pt x="47" y="542"/>
                  </a:cubicBezTo>
                  <a:cubicBezTo>
                    <a:pt x="42" y="540"/>
                    <a:pt x="42" y="540"/>
                    <a:pt x="45" y="537"/>
                  </a:cubicBezTo>
                  <a:cubicBezTo>
                    <a:pt x="39" y="532"/>
                    <a:pt x="39" y="537"/>
                    <a:pt x="42" y="532"/>
                  </a:cubicBezTo>
                  <a:cubicBezTo>
                    <a:pt x="39" y="529"/>
                    <a:pt x="39" y="526"/>
                    <a:pt x="37" y="524"/>
                  </a:cubicBezTo>
                  <a:cubicBezTo>
                    <a:pt x="34" y="521"/>
                    <a:pt x="34" y="519"/>
                    <a:pt x="34" y="516"/>
                  </a:cubicBezTo>
                  <a:cubicBezTo>
                    <a:pt x="34" y="516"/>
                    <a:pt x="31" y="516"/>
                    <a:pt x="31" y="513"/>
                  </a:cubicBezTo>
                  <a:cubicBezTo>
                    <a:pt x="29" y="508"/>
                    <a:pt x="29" y="500"/>
                    <a:pt x="26" y="495"/>
                  </a:cubicBezTo>
                  <a:cubicBezTo>
                    <a:pt x="23" y="492"/>
                    <a:pt x="23" y="489"/>
                    <a:pt x="23" y="487"/>
                  </a:cubicBezTo>
                  <a:cubicBezTo>
                    <a:pt x="23" y="487"/>
                    <a:pt x="21" y="479"/>
                    <a:pt x="23" y="474"/>
                  </a:cubicBezTo>
                  <a:cubicBezTo>
                    <a:pt x="21" y="471"/>
                    <a:pt x="21" y="471"/>
                    <a:pt x="21" y="468"/>
                  </a:cubicBezTo>
                  <a:cubicBezTo>
                    <a:pt x="18" y="460"/>
                    <a:pt x="16" y="450"/>
                    <a:pt x="16" y="439"/>
                  </a:cubicBezTo>
                  <a:cubicBezTo>
                    <a:pt x="16" y="437"/>
                    <a:pt x="13" y="437"/>
                    <a:pt x="16" y="434"/>
                  </a:cubicBezTo>
                  <a:cubicBezTo>
                    <a:pt x="13" y="434"/>
                    <a:pt x="13" y="431"/>
                    <a:pt x="13" y="431"/>
                  </a:cubicBezTo>
                  <a:cubicBezTo>
                    <a:pt x="13" y="431"/>
                    <a:pt x="13" y="429"/>
                    <a:pt x="16" y="429"/>
                  </a:cubicBezTo>
                  <a:cubicBezTo>
                    <a:pt x="16" y="429"/>
                    <a:pt x="13" y="429"/>
                    <a:pt x="13" y="426"/>
                  </a:cubicBezTo>
                  <a:cubicBezTo>
                    <a:pt x="13" y="423"/>
                    <a:pt x="13" y="423"/>
                    <a:pt x="13" y="423"/>
                  </a:cubicBezTo>
                  <a:lnTo>
                    <a:pt x="10" y="423"/>
                  </a:lnTo>
                  <a:cubicBezTo>
                    <a:pt x="10" y="421"/>
                    <a:pt x="10" y="415"/>
                    <a:pt x="10" y="410"/>
                  </a:cubicBezTo>
                  <a:cubicBezTo>
                    <a:pt x="8" y="410"/>
                    <a:pt x="8" y="410"/>
                    <a:pt x="8" y="410"/>
                  </a:cubicBezTo>
                  <a:cubicBezTo>
                    <a:pt x="8" y="407"/>
                    <a:pt x="8" y="402"/>
                    <a:pt x="10" y="399"/>
                  </a:cubicBezTo>
                  <a:cubicBezTo>
                    <a:pt x="10" y="397"/>
                    <a:pt x="8" y="392"/>
                    <a:pt x="8" y="386"/>
                  </a:cubicBezTo>
                  <a:cubicBezTo>
                    <a:pt x="8" y="384"/>
                    <a:pt x="8" y="381"/>
                    <a:pt x="8" y="378"/>
                  </a:cubicBezTo>
                  <a:cubicBezTo>
                    <a:pt x="5" y="376"/>
                    <a:pt x="5" y="376"/>
                    <a:pt x="5" y="373"/>
                  </a:cubicBezTo>
                  <a:cubicBezTo>
                    <a:pt x="5" y="370"/>
                    <a:pt x="2" y="370"/>
                    <a:pt x="5" y="370"/>
                  </a:cubicBezTo>
                  <a:cubicBezTo>
                    <a:pt x="0" y="368"/>
                    <a:pt x="5" y="365"/>
                    <a:pt x="8" y="360"/>
                  </a:cubicBezTo>
                  <a:cubicBezTo>
                    <a:pt x="8" y="357"/>
                    <a:pt x="5" y="351"/>
                    <a:pt x="5" y="349"/>
                  </a:cubicBezTo>
                  <a:cubicBezTo>
                    <a:pt x="5" y="346"/>
                    <a:pt x="5" y="344"/>
                    <a:pt x="5" y="341"/>
                  </a:cubicBezTo>
                  <a:cubicBezTo>
                    <a:pt x="2" y="339"/>
                    <a:pt x="2" y="339"/>
                    <a:pt x="2" y="336"/>
                  </a:cubicBezTo>
                  <a:cubicBezTo>
                    <a:pt x="2" y="336"/>
                    <a:pt x="2" y="333"/>
                    <a:pt x="5" y="331"/>
                  </a:cubicBezTo>
                  <a:cubicBezTo>
                    <a:pt x="5" y="325"/>
                    <a:pt x="5" y="317"/>
                    <a:pt x="5" y="312"/>
                  </a:cubicBezTo>
                  <a:cubicBezTo>
                    <a:pt x="5" y="312"/>
                    <a:pt x="2" y="312"/>
                    <a:pt x="2" y="310"/>
                  </a:cubicBezTo>
                  <a:cubicBezTo>
                    <a:pt x="2" y="304"/>
                    <a:pt x="5" y="302"/>
                    <a:pt x="5" y="296"/>
                  </a:cubicBezTo>
                  <a:cubicBezTo>
                    <a:pt x="5" y="294"/>
                    <a:pt x="0" y="288"/>
                    <a:pt x="5" y="280"/>
                  </a:cubicBezTo>
                  <a:lnTo>
                    <a:pt x="2" y="278"/>
                  </a:lnTo>
                  <a:lnTo>
                    <a:pt x="5" y="275"/>
                  </a:lnTo>
                  <a:cubicBezTo>
                    <a:pt x="5" y="272"/>
                    <a:pt x="2" y="272"/>
                    <a:pt x="2" y="270"/>
                  </a:cubicBezTo>
                  <a:cubicBezTo>
                    <a:pt x="2" y="267"/>
                    <a:pt x="2" y="265"/>
                    <a:pt x="5" y="262"/>
                  </a:cubicBezTo>
                  <a:cubicBezTo>
                    <a:pt x="5" y="259"/>
                    <a:pt x="2" y="259"/>
                    <a:pt x="5" y="257"/>
                  </a:cubicBezTo>
                  <a:cubicBezTo>
                    <a:pt x="2" y="257"/>
                    <a:pt x="2" y="257"/>
                    <a:pt x="2" y="254"/>
                  </a:cubicBezTo>
                  <a:cubicBezTo>
                    <a:pt x="5" y="249"/>
                    <a:pt x="5" y="246"/>
                    <a:pt x="8" y="241"/>
                  </a:cubicBezTo>
                  <a:cubicBezTo>
                    <a:pt x="2" y="238"/>
                    <a:pt x="5" y="238"/>
                    <a:pt x="8" y="233"/>
                  </a:cubicBezTo>
                  <a:lnTo>
                    <a:pt x="5" y="230"/>
                  </a:lnTo>
                  <a:cubicBezTo>
                    <a:pt x="5" y="228"/>
                    <a:pt x="8" y="225"/>
                    <a:pt x="8" y="222"/>
                  </a:cubicBezTo>
                  <a:cubicBezTo>
                    <a:pt x="5" y="220"/>
                    <a:pt x="5" y="220"/>
                    <a:pt x="5" y="217"/>
                  </a:cubicBezTo>
                  <a:cubicBezTo>
                    <a:pt x="5" y="217"/>
                    <a:pt x="5" y="214"/>
                    <a:pt x="8" y="214"/>
                  </a:cubicBezTo>
                  <a:cubicBezTo>
                    <a:pt x="8" y="209"/>
                    <a:pt x="8" y="204"/>
                    <a:pt x="8" y="198"/>
                  </a:cubicBezTo>
                  <a:cubicBezTo>
                    <a:pt x="8" y="196"/>
                    <a:pt x="8" y="196"/>
                    <a:pt x="8" y="193"/>
                  </a:cubicBezTo>
                  <a:lnTo>
                    <a:pt x="8" y="193"/>
                  </a:lnTo>
                  <a:cubicBezTo>
                    <a:pt x="5" y="190"/>
                    <a:pt x="5" y="188"/>
                    <a:pt x="5" y="185"/>
                  </a:cubicBezTo>
                  <a:lnTo>
                    <a:pt x="8" y="185"/>
                  </a:lnTo>
                  <a:cubicBezTo>
                    <a:pt x="8" y="183"/>
                    <a:pt x="5" y="183"/>
                    <a:pt x="8" y="180"/>
                  </a:cubicBezTo>
                  <a:lnTo>
                    <a:pt x="10" y="180"/>
                  </a:lnTo>
                  <a:cubicBezTo>
                    <a:pt x="10" y="177"/>
                    <a:pt x="10" y="175"/>
                    <a:pt x="10" y="172"/>
                  </a:cubicBezTo>
                  <a:cubicBezTo>
                    <a:pt x="10" y="164"/>
                    <a:pt x="13" y="159"/>
                    <a:pt x="16" y="151"/>
                  </a:cubicBezTo>
                  <a:cubicBezTo>
                    <a:pt x="16" y="148"/>
                    <a:pt x="13" y="148"/>
                    <a:pt x="16" y="145"/>
                  </a:cubicBezTo>
                  <a:cubicBezTo>
                    <a:pt x="16" y="143"/>
                    <a:pt x="16" y="140"/>
                    <a:pt x="16" y="138"/>
                  </a:cubicBezTo>
                  <a:lnTo>
                    <a:pt x="16" y="138"/>
                  </a:lnTo>
                  <a:cubicBezTo>
                    <a:pt x="16" y="135"/>
                    <a:pt x="18" y="132"/>
                    <a:pt x="18" y="130"/>
                  </a:cubicBezTo>
                  <a:cubicBezTo>
                    <a:pt x="18" y="127"/>
                    <a:pt x="16" y="127"/>
                    <a:pt x="18" y="127"/>
                  </a:cubicBezTo>
                  <a:cubicBezTo>
                    <a:pt x="21" y="124"/>
                    <a:pt x="18" y="119"/>
                    <a:pt x="23" y="111"/>
                  </a:cubicBezTo>
                  <a:cubicBezTo>
                    <a:pt x="18" y="108"/>
                    <a:pt x="23" y="106"/>
                    <a:pt x="26" y="98"/>
                  </a:cubicBezTo>
                  <a:lnTo>
                    <a:pt x="26" y="98"/>
                  </a:lnTo>
                  <a:cubicBezTo>
                    <a:pt x="26" y="95"/>
                    <a:pt x="29" y="93"/>
                    <a:pt x="29" y="90"/>
                  </a:cubicBezTo>
                  <a:cubicBezTo>
                    <a:pt x="26" y="85"/>
                    <a:pt x="26" y="79"/>
                    <a:pt x="26" y="74"/>
                  </a:cubicBezTo>
                  <a:cubicBezTo>
                    <a:pt x="29" y="74"/>
                    <a:pt x="31" y="77"/>
                    <a:pt x="31" y="77"/>
                  </a:cubicBezTo>
                  <a:cubicBezTo>
                    <a:pt x="31" y="74"/>
                    <a:pt x="31" y="74"/>
                    <a:pt x="31" y="71"/>
                  </a:cubicBezTo>
                  <a:cubicBezTo>
                    <a:pt x="34" y="66"/>
                    <a:pt x="37" y="63"/>
                    <a:pt x="39" y="61"/>
                  </a:cubicBezTo>
                  <a:lnTo>
                    <a:pt x="39" y="61"/>
                  </a:lnTo>
                  <a:cubicBezTo>
                    <a:pt x="39" y="56"/>
                    <a:pt x="42" y="50"/>
                    <a:pt x="45" y="45"/>
                  </a:cubicBezTo>
                  <a:cubicBezTo>
                    <a:pt x="50" y="34"/>
                    <a:pt x="55" y="24"/>
                    <a:pt x="60" y="13"/>
                  </a:cubicBezTo>
                  <a:cubicBezTo>
                    <a:pt x="66" y="16"/>
                    <a:pt x="68" y="13"/>
                    <a:pt x="68" y="8"/>
                  </a:cubicBezTo>
                  <a:lnTo>
                    <a:pt x="71" y="8"/>
                  </a:lnTo>
                  <a:lnTo>
                    <a:pt x="71" y="11"/>
                  </a:lnTo>
                  <a:cubicBezTo>
                    <a:pt x="74" y="11"/>
                    <a:pt x="74" y="8"/>
                    <a:pt x="76" y="8"/>
                  </a:cubicBezTo>
                  <a:cubicBezTo>
                    <a:pt x="76" y="5"/>
                    <a:pt x="79" y="3"/>
                    <a:pt x="79" y="3"/>
                  </a:cubicBezTo>
                  <a:cubicBezTo>
                    <a:pt x="79" y="5"/>
                    <a:pt x="82" y="5"/>
                    <a:pt x="82" y="5"/>
                  </a:cubicBezTo>
                  <a:cubicBezTo>
                    <a:pt x="82" y="5"/>
                    <a:pt x="82" y="3"/>
                    <a:pt x="84" y="0"/>
                  </a:cubicBezTo>
                  <a:cubicBezTo>
                    <a:pt x="87" y="3"/>
                    <a:pt x="90" y="5"/>
                    <a:pt x="95" y="5"/>
                  </a:cubicBezTo>
                  <a:cubicBezTo>
                    <a:pt x="95" y="5"/>
                    <a:pt x="95" y="3"/>
                    <a:pt x="98" y="0"/>
                  </a:cubicBezTo>
                  <a:cubicBezTo>
                    <a:pt x="100" y="3"/>
                    <a:pt x="103" y="5"/>
                    <a:pt x="105" y="8"/>
                  </a:cubicBezTo>
                  <a:lnTo>
                    <a:pt x="108" y="8"/>
                  </a:lnTo>
                  <a:cubicBezTo>
                    <a:pt x="108" y="11"/>
                    <a:pt x="111" y="11"/>
                    <a:pt x="111" y="11"/>
                  </a:cubicBezTo>
                  <a:lnTo>
                    <a:pt x="113" y="8"/>
                  </a:lnTo>
                  <a:cubicBezTo>
                    <a:pt x="116" y="13"/>
                    <a:pt x="119" y="19"/>
                    <a:pt x="121" y="24"/>
                  </a:cubicBezTo>
                  <a:cubicBezTo>
                    <a:pt x="121" y="26"/>
                    <a:pt x="124" y="26"/>
                    <a:pt x="124" y="26"/>
                  </a:cubicBezTo>
                  <a:cubicBezTo>
                    <a:pt x="127" y="26"/>
                    <a:pt x="129" y="29"/>
                    <a:pt x="132" y="26"/>
                  </a:cubicBezTo>
                  <a:cubicBezTo>
                    <a:pt x="129" y="29"/>
                    <a:pt x="129" y="29"/>
                    <a:pt x="129" y="32"/>
                  </a:cubicBezTo>
                  <a:cubicBezTo>
                    <a:pt x="129" y="34"/>
                    <a:pt x="129" y="34"/>
                    <a:pt x="132" y="37"/>
                  </a:cubicBezTo>
                  <a:cubicBezTo>
                    <a:pt x="129" y="45"/>
                    <a:pt x="135" y="48"/>
                    <a:pt x="135" y="61"/>
                  </a:cubicBezTo>
                  <a:cubicBezTo>
                    <a:pt x="135" y="63"/>
                    <a:pt x="137" y="63"/>
                    <a:pt x="137" y="63"/>
                  </a:cubicBezTo>
                  <a:cubicBezTo>
                    <a:pt x="135" y="69"/>
                    <a:pt x="137" y="69"/>
                    <a:pt x="137" y="74"/>
                  </a:cubicBezTo>
                  <a:cubicBezTo>
                    <a:pt x="137" y="77"/>
                    <a:pt x="140" y="77"/>
                    <a:pt x="140" y="79"/>
                  </a:cubicBezTo>
                  <a:cubicBezTo>
                    <a:pt x="137" y="90"/>
                    <a:pt x="140" y="93"/>
                    <a:pt x="140" y="95"/>
                  </a:cubicBezTo>
                  <a:cubicBezTo>
                    <a:pt x="143" y="98"/>
                    <a:pt x="143" y="98"/>
                    <a:pt x="145" y="101"/>
                  </a:cubicBezTo>
                  <a:cubicBezTo>
                    <a:pt x="143" y="103"/>
                    <a:pt x="143" y="103"/>
                    <a:pt x="143" y="103"/>
                  </a:cubicBezTo>
                  <a:lnTo>
                    <a:pt x="143" y="106"/>
                  </a:lnTo>
                  <a:cubicBezTo>
                    <a:pt x="140" y="106"/>
                    <a:pt x="140" y="108"/>
                    <a:pt x="140" y="108"/>
                  </a:cubicBezTo>
                  <a:cubicBezTo>
                    <a:pt x="140" y="111"/>
                    <a:pt x="140" y="114"/>
                    <a:pt x="143" y="116"/>
                  </a:cubicBezTo>
                  <a:cubicBezTo>
                    <a:pt x="143" y="119"/>
                    <a:pt x="143" y="124"/>
                    <a:pt x="143" y="127"/>
                  </a:cubicBezTo>
                  <a:cubicBezTo>
                    <a:pt x="143" y="130"/>
                    <a:pt x="140" y="132"/>
                    <a:pt x="143" y="132"/>
                  </a:cubicBezTo>
                  <a:cubicBezTo>
                    <a:pt x="140" y="135"/>
                    <a:pt x="137" y="138"/>
                    <a:pt x="135" y="140"/>
                  </a:cubicBezTo>
                  <a:cubicBezTo>
                    <a:pt x="132" y="140"/>
                    <a:pt x="132" y="140"/>
                    <a:pt x="132" y="138"/>
                  </a:cubicBezTo>
                  <a:lnTo>
                    <a:pt x="132" y="140"/>
                  </a:lnTo>
                  <a:cubicBezTo>
                    <a:pt x="127" y="138"/>
                    <a:pt x="124" y="138"/>
                    <a:pt x="121" y="138"/>
                  </a:cubicBezTo>
                  <a:cubicBezTo>
                    <a:pt x="119" y="135"/>
                    <a:pt x="105" y="124"/>
                    <a:pt x="108" y="119"/>
                  </a:cubicBezTo>
                  <a:cubicBezTo>
                    <a:pt x="105" y="119"/>
                    <a:pt x="103" y="116"/>
                    <a:pt x="103" y="114"/>
                  </a:cubicBezTo>
                  <a:cubicBezTo>
                    <a:pt x="103" y="116"/>
                    <a:pt x="100" y="119"/>
                    <a:pt x="103" y="122"/>
                  </a:cubicBezTo>
                  <a:lnTo>
                    <a:pt x="105" y="122"/>
                  </a:lnTo>
                  <a:cubicBezTo>
                    <a:pt x="105" y="124"/>
                    <a:pt x="103" y="127"/>
                    <a:pt x="103" y="130"/>
                  </a:cubicBezTo>
                  <a:cubicBezTo>
                    <a:pt x="103" y="132"/>
                    <a:pt x="105" y="132"/>
                    <a:pt x="105" y="132"/>
                  </a:cubicBezTo>
                  <a:lnTo>
                    <a:pt x="105" y="135"/>
                  </a:lnTo>
                  <a:cubicBezTo>
                    <a:pt x="108" y="138"/>
                    <a:pt x="111" y="140"/>
                    <a:pt x="113" y="145"/>
                  </a:cubicBezTo>
                  <a:cubicBezTo>
                    <a:pt x="111" y="145"/>
                    <a:pt x="105" y="145"/>
                    <a:pt x="103" y="145"/>
                  </a:cubicBezTo>
                  <a:cubicBezTo>
                    <a:pt x="103" y="169"/>
                    <a:pt x="103" y="196"/>
                    <a:pt x="105" y="222"/>
                  </a:cubicBezTo>
                  <a:cubicBezTo>
                    <a:pt x="105" y="225"/>
                    <a:pt x="105" y="225"/>
                    <a:pt x="108" y="228"/>
                  </a:cubicBezTo>
                  <a:cubicBezTo>
                    <a:pt x="111" y="220"/>
                    <a:pt x="113" y="209"/>
                    <a:pt x="129" y="196"/>
                  </a:cubicBezTo>
                  <a:cubicBezTo>
                    <a:pt x="132" y="193"/>
                    <a:pt x="135" y="190"/>
                    <a:pt x="135" y="188"/>
                  </a:cubicBezTo>
                  <a:cubicBezTo>
                    <a:pt x="137" y="185"/>
                    <a:pt x="140" y="183"/>
                    <a:pt x="143" y="180"/>
                  </a:cubicBezTo>
                  <a:cubicBezTo>
                    <a:pt x="143" y="180"/>
                    <a:pt x="145" y="180"/>
                    <a:pt x="148" y="180"/>
                  </a:cubicBezTo>
                  <a:lnTo>
                    <a:pt x="148" y="177"/>
                  </a:lnTo>
                  <a:cubicBezTo>
                    <a:pt x="150" y="177"/>
                    <a:pt x="153" y="175"/>
                    <a:pt x="156" y="175"/>
                  </a:cubicBezTo>
                  <a:cubicBezTo>
                    <a:pt x="153" y="172"/>
                    <a:pt x="153" y="172"/>
                    <a:pt x="153" y="169"/>
                  </a:cubicBezTo>
                  <a:cubicBezTo>
                    <a:pt x="158" y="169"/>
                    <a:pt x="164" y="172"/>
                    <a:pt x="169" y="172"/>
                  </a:cubicBezTo>
                  <a:cubicBezTo>
                    <a:pt x="169" y="172"/>
                    <a:pt x="169" y="169"/>
                    <a:pt x="172" y="167"/>
                  </a:cubicBezTo>
                  <a:cubicBezTo>
                    <a:pt x="174" y="167"/>
                    <a:pt x="177" y="167"/>
                    <a:pt x="180" y="167"/>
                  </a:cubicBezTo>
                  <a:cubicBezTo>
                    <a:pt x="180" y="169"/>
                    <a:pt x="182" y="169"/>
                    <a:pt x="187" y="169"/>
                  </a:cubicBezTo>
                  <a:cubicBezTo>
                    <a:pt x="187" y="172"/>
                    <a:pt x="190" y="172"/>
                    <a:pt x="190" y="172"/>
                  </a:cubicBezTo>
                  <a:cubicBezTo>
                    <a:pt x="190" y="172"/>
                    <a:pt x="190" y="175"/>
                    <a:pt x="195" y="172"/>
                  </a:cubicBezTo>
                  <a:cubicBezTo>
                    <a:pt x="198" y="175"/>
                    <a:pt x="203" y="177"/>
                    <a:pt x="209" y="177"/>
                  </a:cubicBezTo>
                  <a:lnTo>
                    <a:pt x="209" y="180"/>
                  </a:lnTo>
                  <a:cubicBezTo>
                    <a:pt x="211" y="180"/>
                    <a:pt x="211" y="177"/>
                    <a:pt x="214" y="177"/>
                  </a:cubicBezTo>
                  <a:cubicBezTo>
                    <a:pt x="214" y="175"/>
                    <a:pt x="217" y="172"/>
                    <a:pt x="217" y="169"/>
                  </a:cubicBezTo>
                  <a:cubicBezTo>
                    <a:pt x="214" y="169"/>
                    <a:pt x="214" y="167"/>
                    <a:pt x="211" y="164"/>
                  </a:cubicBezTo>
                  <a:cubicBezTo>
                    <a:pt x="211" y="161"/>
                    <a:pt x="214" y="159"/>
                    <a:pt x="214" y="153"/>
                  </a:cubicBezTo>
                  <a:lnTo>
                    <a:pt x="214" y="153"/>
                  </a:lnTo>
                  <a:cubicBezTo>
                    <a:pt x="217" y="148"/>
                    <a:pt x="217" y="145"/>
                    <a:pt x="219" y="140"/>
                  </a:cubicBezTo>
                  <a:cubicBezTo>
                    <a:pt x="222" y="124"/>
                    <a:pt x="225" y="111"/>
                    <a:pt x="227" y="95"/>
                  </a:cubicBezTo>
                  <a:lnTo>
                    <a:pt x="230" y="95"/>
                  </a:lnTo>
                  <a:cubicBezTo>
                    <a:pt x="232" y="87"/>
                    <a:pt x="238" y="82"/>
                    <a:pt x="243" y="74"/>
                  </a:cubicBezTo>
                  <a:lnTo>
                    <a:pt x="243" y="71"/>
                  </a:lnTo>
                  <a:cubicBezTo>
                    <a:pt x="243" y="71"/>
                    <a:pt x="246" y="71"/>
                    <a:pt x="248" y="74"/>
                  </a:cubicBezTo>
                  <a:cubicBezTo>
                    <a:pt x="254" y="71"/>
                    <a:pt x="256" y="69"/>
                    <a:pt x="262" y="69"/>
                  </a:cubicBezTo>
                  <a:cubicBezTo>
                    <a:pt x="267" y="71"/>
                    <a:pt x="272" y="69"/>
                    <a:pt x="280" y="71"/>
                  </a:cubicBezTo>
                  <a:lnTo>
                    <a:pt x="280" y="71"/>
                  </a:lnTo>
                  <a:cubicBezTo>
                    <a:pt x="314" y="85"/>
                    <a:pt x="341" y="119"/>
                    <a:pt x="370" y="138"/>
                  </a:cubicBezTo>
                  <a:cubicBezTo>
                    <a:pt x="370" y="140"/>
                    <a:pt x="373" y="140"/>
                    <a:pt x="373" y="143"/>
                  </a:cubicBezTo>
                  <a:cubicBezTo>
                    <a:pt x="375" y="145"/>
                    <a:pt x="375" y="145"/>
                    <a:pt x="381" y="145"/>
                  </a:cubicBezTo>
                  <a:cubicBezTo>
                    <a:pt x="383" y="148"/>
                    <a:pt x="383" y="151"/>
                    <a:pt x="386" y="153"/>
                  </a:cubicBezTo>
                  <a:cubicBezTo>
                    <a:pt x="394" y="159"/>
                    <a:pt x="396" y="164"/>
                    <a:pt x="410" y="169"/>
                  </a:cubicBezTo>
                  <a:lnTo>
                    <a:pt x="410" y="172"/>
                  </a:lnTo>
                  <a:lnTo>
                    <a:pt x="412" y="172"/>
                  </a:lnTo>
                  <a:cubicBezTo>
                    <a:pt x="418" y="183"/>
                    <a:pt x="436" y="190"/>
                    <a:pt x="449" y="201"/>
                  </a:cubicBezTo>
                  <a:cubicBezTo>
                    <a:pt x="460" y="209"/>
                    <a:pt x="463" y="214"/>
                    <a:pt x="479" y="220"/>
                  </a:cubicBezTo>
                  <a:cubicBezTo>
                    <a:pt x="481" y="222"/>
                    <a:pt x="481" y="225"/>
                    <a:pt x="484" y="228"/>
                  </a:cubicBezTo>
                  <a:cubicBezTo>
                    <a:pt x="486" y="230"/>
                    <a:pt x="486" y="230"/>
                    <a:pt x="489" y="233"/>
                  </a:cubicBezTo>
                  <a:cubicBezTo>
                    <a:pt x="494" y="235"/>
                    <a:pt x="500" y="238"/>
                    <a:pt x="505" y="241"/>
                  </a:cubicBezTo>
                  <a:cubicBezTo>
                    <a:pt x="513" y="243"/>
                    <a:pt x="521" y="249"/>
                    <a:pt x="529" y="254"/>
                  </a:cubicBezTo>
                  <a:cubicBezTo>
                    <a:pt x="529" y="254"/>
                    <a:pt x="529" y="257"/>
                    <a:pt x="531" y="257"/>
                  </a:cubicBezTo>
                  <a:cubicBezTo>
                    <a:pt x="534" y="259"/>
                    <a:pt x="536" y="262"/>
                    <a:pt x="539" y="262"/>
                  </a:cubicBezTo>
                  <a:cubicBezTo>
                    <a:pt x="541" y="262"/>
                    <a:pt x="547" y="262"/>
                    <a:pt x="553" y="262"/>
                  </a:cubicBezTo>
                  <a:cubicBezTo>
                    <a:pt x="553" y="265"/>
                    <a:pt x="550" y="267"/>
                    <a:pt x="550" y="270"/>
                  </a:cubicBezTo>
                  <a:cubicBezTo>
                    <a:pt x="550" y="272"/>
                    <a:pt x="553" y="272"/>
                    <a:pt x="555" y="272"/>
                  </a:cubicBezTo>
                  <a:cubicBezTo>
                    <a:pt x="555" y="272"/>
                    <a:pt x="555" y="270"/>
                    <a:pt x="558" y="267"/>
                  </a:cubicBezTo>
                  <a:cubicBezTo>
                    <a:pt x="563" y="275"/>
                    <a:pt x="568" y="280"/>
                    <a:pt x="574" y="283"/>
                  </a:cubicBezTo>
                  <a:cubicBezTo>
                    <a:pt x="574" y="283"/>
                    <a:pt x="576" y="280"/>
                    <a:pt x="579" y="278"/>
                  </a:cubicBezTo>
                  <a:lnTo>
                    <a:pt x="579" y="280"/>
                  </a:lnTo>
                  <a:cubicBezTo>
                    <a:pt x="582" y="283"/>
                    <a:pt x="584" y="286"/>
                    <a:pt x="587" y="288"/>
                  </a:cubicBezTo>
                  <a:cubicBezTo>
                    <a:pt x="587" y="288"/>
                    <a:pt x="590" y="288"/>
                    <a:pt x="592" y="288"/>
                  </a:cubicBezTo>
                  <a:lnTo>
                    <a:pt x="592" y="291"/>
                  </a:lnTo>
                  <a:cubicBezTo>
                    <a:pt x="595" y="294"/>
                    <a:pt x="598" y="296"/>
                    <a:pt x="603" y="296"/>
                  </a:cubicBezTo>
                  <a:cubicBezTo>
                    <a:pt x="606" y="299"/>
                    <a:pt x="608" y="302"/>
                    <a:pt x="611" y="304"/>
                  </a:cubicBezTo>
                  <a:cubicBezTo>
                    <a:pt x="613" y="307"/>
                    <a:pt x="616" y="310"/>
                    <a:pt x="621" y="310"/>
                  </a:cubicBezTo>
                  <a:cubicBezTo>
                    <a:pt x="621" y="307"/>
                    <a:pt x="624" y="304"/>
                    <a:pt x="624" y="304"/>
                  </a:cubicBezTo>
                  <a:cubicBezTo>
                    <a:pt x="627" y="307"/>
                    <a:pt x="632" y="310"/>
                    <a:pt x="635" y="312"/>
                  </a:cubicBezTo>
                  <a:cubicBezTo>
                    <a:pt x="637" y="315"/>
                    <a:pt x="643" y="317"/>
                    <a:pt x="648" y="320"/>
                  </a:cubicBezTo>
                  <a:cubicBezTo>
                    <a:pt x="648" y="320"/>
                    <a:pt x="648" y="323"/>
                    <a:pt x="650" y="323"/>
                  </a:cubicBezTo>
                  <a:cubicBezTo>
                    <a:pt x="656" y="328"/>
                    <a:pt x="661" y="331"/>
                    <a:pt x="666" y="333"/>
                  </a:cubicBezTo>
                  <a:cubicBezTo>
                    <a:pt x="669" y="336"/>
                    <a:pt x="669" y="339"/>
                    <a:pt x="680" y="344"/>
                  </a:cubicBezTo>
                  <a:cubicBezTo>
                    <a:pt x="680" y="347"/>
                    <a:pt x="677" y="349"/>
                    <a:pt x="677" y="349"/>
                  </a:cubicBezTo>
                  <a:cubicBezTo>
                    <a:pt x="680" y="352"/>
                    <a:pt x="680" y="355"/>
                    <a:pt x="682" y="357"/>
                  </a:cubicBezTo>
                  <a:cubicBezTo>
                    <a:pt x="682" y="365"/>
                    <a:pt x="685" y="373"/>
                    <a:pt x="688" y="378"/>
                  </a:cubicBezTo>
                  <a:cubicBezTo>
                    <a:pt x="685" y="384"/>
                    <a:pt x="688" y="381"/>
                    <a:pt x="688" y="386"/>
                  </a:cubicBezTo>
                  <a:cubicBezTo>
                    <a:pt x="688" y="389"/>
                    <a:pt x="690" y="389"/>
                    <a:pt x="690" y="389"/>
                  </a:cubicBezTo>
                  <a:cubicBezTo>
                    <a:pt x="688" y="389"/>
                    <a:pt x="688" y="392"/>
                    <a:pt x="688" y="392"/>
                  </a:cubicBezTo>
                  <a:cubicBezTo>
                    <a:pt x="688" y="394"/>
                    <a:pt x="688" y="394"/>
                    <a:pt x="688" y="397"/>
                  </a:cubicBezTo>
                  <a:cubicBezTo>
                    <a:pt x="685" y="397"/>
                    <a:pt x="685" y="397"/>
                    <a:pt x="685" y="397"/>
                  </a:cubicBezTo>
                  <a:cubicBezTo>
                    <a:pt x="682" y="402"/>
                    <a:pt x="680" y="402"/>
                    <a:pt x="682" y="405"/>
                  </a:cubicBezTo>
                  <a:cubicBezTo>
                    <a:pt x="680" y="405"/>
                    <a:pt x="680" y="407"/>
                    <a:pt x="680" y="407"/>
                  </a:cubicBezTo>
                  <a:cubicBezTo>
                    <a:pt x="674" y="413"/>
                    <a:pt x="672" y="415"/>
                    <a:pt x="669" y="421"/>
                  </a:cubicBezTo>
                  <a:cubicBezTo>
                    <a:pt x="666" y="423"/>
                    <a:pt x="666" y="423"/>
                    <a:pt x="666" y="423"/>
                  </a:cubicBezTo>
                  <a:cubicBezTo>
                    <a:pt x="666" y="426"/>
                    <a:pt x="669" y="426"/>
                    <a:pt x="672" y="429"/>
                  </a:cubicBezTo>
                  <a:cubicBezTo>
                    <a:pt x="669" y="431"/>
                    <a:pt x="666" y="431"/>
                    <a:pt x="664" y="434"/>
                  </a:cubicBezTo>
                  <a:cubicBezTo>
                    <a:pt x="661" y="437"/>
                    <a:pt x="658" y="437"/>
                    <a:pt x="658" y="439"/>
                  </a:cubicBezTo>
                  <a:lnTo>
                    <a:pt x="658" y="442"/>
                  </a:lnTo>
                  <a:cubicBezTo>
                    <a:pt x="656" y="444"/>
                    <a:pt x="656" y="444"/>
                    <a:pt x="653" y="447"/>
                  </a:cubicBezTo>
                  <a:cubicBezTo>
                    <a:pt x="650" y="450"/>
                    <a:pt x="648" y="452"/>
                    <a:pt x="648" y="452"/>
                  </a:cubicBezTo>
                  <a:cubicBezTo>
                    <a:pt x="643" y="458"/>
                    <a:pt x="637" y="460"/>
                    <a:pt x="632" y="466"/>
                  </a:cubicBezTo>
                  <a:cubicBezTo>
                    <a:pt x="632" y="468"/>
                    <a:pt x="632" y="479"/>
                    <a:pt x="637" y="481"/>
                  </a:cubicBezTo>
                  <a:cubicBezTo>
                    <a:pt x="637" y="484"/>
                    <a:pt x="635" y="487"/>
                    <a:pt x="637" y="489"/>
                  </a:cubicBezTo>
                  <a:cubicBezTo>
                    <a:pt x="637" y="492"/>
                    <a:pt x="640" y="497"/>
                    <a:pt x="643" y="503"/>
                  </a:cubicBezTo>
                  <a:cubicBezTo>
                    <a:pt x="643" y="508"/>
                    <a:pt x="643" y="513"/>
                    <a:pt x="643" y="516"/>
                  </a:cubicBezTo>
                  <a:cubicBezTo>
                    <a:pt x="643" y="519"/>
                    <a:pt x="645" y="524"/>
                    <a:pt x="645" y="526"/>
                  </a:cubicBezTo>
                  <a:cubicBezTo>
                    <a:pt x="645" y="534"/>
                    <a:pt x="648" y="540"/>
                    <a:pt x="650" y="548"/>
                  </a:cubicBezTo>
                  <a:cubicBezTo>
                    <a:pt x="653" y="558"/>
                    <a:pt x="656" y="569"/>
                    <a:pt x="658" y="579"/>
                  </a:cubicBezTo>
                  <a:cubicBezTo>
                    <a:pt x="656" y="579"/>
                    <a:pt x="656" y="579"/>
                    <a:pt x="656" y="579"/>
                  </a:cubicBezTo>
                  <a:cubicBezTo>
                    <a:pt x="658" y="587"/>
                    <a:pt x="661" y="595"/>
                    <a:pt x="666" y="603"/>
                  </a:cubicBezTo>
                  <a:cubicBezTo>
                    <a:pt x="666" y="606"/>
                    <a:pt x="666" y="608"/>
                    <a:pt x="666" y="608"/>
                  </a:cubicBezTo>
                  <a:cubicBezTo>
                    <a:pt x="666" y="611"/>
                    <a:pt x="669" y="611"/>
                    <a:pt x="669" y="611"/>
                  </a:cubicBezTo>
                  <a:lnTo>
                    <a:pt x="669" y="614"/>
                  </a:lnTo>
                  <a:cubicBezTo>
                    <a:pt x="650" y="616"/>
                    <a:pt x="656" y="616"/>
                    <a:pt x="658" y="622"/>
                  </a:cubicBezTo>
                  <a:close/>
                  <a:moveTo>
                    <a:pt x="251" y="484"/>
                  </a:moveTo>
                  <a:cubicBezTo>
                    <a:pt x="246" y="466"/>
                    <a:pt x="238" y="447"/>
                    <a:pt x="232" y="426"/>
                  </a:cubicBezTo>
                  <a:cubicBezTo>
                    <a:pt x="232" y="421"/>
                    <a:pt x="232" y="415"/>
                    <a:pt x="232" y="413"/>
                  </a:cubicBezTo>
                  <a:cubicBezTo>
                    <a:pt x="230" y="407"/>
                    <a:pt x="227" y="405"/>
                    <a:pt x="230" y="394"/>
                  </a:cubicBezTo>
                  <a:cubicBezTo>
                    <a:pt x="227" y="389"/>
                    <a:pt x="227" y="384"/>
                    <a:pt x="225" y="378"/>
                  </a:cubicBezTo>
                  <a:cubicBezTo>
                    <a:pt x="222" y="376"/>
                    <a:pt x="222" y="373"/>
                    <a:pt x="219" y="370"/>
                  </a:cubicBezTo>
                  <a:cubicBezTo>
                    <a:pt x="219" y="365"/>
                    <a:pt x="217" y="360"/>
                    <a:pt x="219" y="349"/>
                  </a:cubicBezTo>
                  <a:cubicBezTo>
                    <a:pt x="219" y="349"/>
                    <a:pt x="217" y="349"/>
                    <a:pt x="217" y="347"/>
                  </a:cubicBezTo>
                  <a:cubicBezTo>
                    <a:pt x="217" y="344"/>
                    <a:pt x="217" y="344"/>
                    <a:pt x="217" y="341"/>
                  </a:cubicBezTo>
                  <a:cubicBezTo>
                    <a:pt x="214" y="336"/>
                    <a:pt x="214" y="333"/>
                    <a:pt x="217" y="320"/>
                  </a:cubicBezTo>
                  <a:cubicBezTo>
                    <a:pt x="217" y="317"/>
                    <a:pt x="217" y="315"/>
                    <a:pt x="217" y="312"/>
                  </a:cubicBezTo>
                  <a:cubicBezTo>
                    <a:pt x="214" y="310"/>
                    <a:pt x="214" y="310"/>
                    <a:pt x="214" y="307"/>
                  </a:cubicBezTo>
                  <a:cubicBezTo>
                    <a:pt x="211" y="307"/>
                    <a:pt x="209" y="307"/>
                    <a:pt x="209" y="307"/>
                  </a:cubicBezTo>
                  <a:cubicBezTo>
                    <a:pt x="211" y="302"/>
                    <a:pt x="211" y="299"/>
                    <a:pt x="214" y="294"/>
                  </a:cubicBezTo>
                  <a:lnTo>
                    <a:pt x="211" y="291"/>
                  </a:lnTo>
                  <a:cubicBezTo>
                    <a:pt x="211" y="288"/>
                    <a:pt x="214" y="286"/>
                    <a:pt x="214" y="283"/>
                  </a:cubicBezTo>
                  <a:cubicBezTo>
                    <a:pt x="211" y="278"/>
                    <a:pt x="211" y="272"/>
                    <a:pt x="209" y="267"/>
                  </a:cubicBezTo>
                  <a:cubicBezTo>
                    <a:pt x="209" y="265"/>
                    <a:pt x="209" y="259"/>
                    <a:pt x="209" y="257"/>
                  </a:cubicBezTo>
                  <a:cubicBezTo>
                    <a:pt x="206" y="257"/>
                    <a:pt x="206" y="254"/>
                    <a:pt x="203" y="251"/>
                  </a:cubicBezTo>
                  <a:cubicBezTo>
                    <a:pt x="195" y="249"/>
                    <a:pt x="190" y="243"/>
                    <a:pt x="185" y="241"/>
                  </a:cubicBezTo>
                  <a:cubicBezTo>
                    <a:pt x="182" y="243"/>
                    <a:pt x="182" y="243"/>
                    <a:pt x="180" y="246"/>
                  </a:cubicBezTo>
                  <a:cubicBezTo>
                    <a:pt x="177" y="251"/>
                    <a:pt x="174" y="257"/>
                    <a:pt x="172" y="262"/>
                  </a:cubicBezTo>
                  <a:cubicBezTo>
                    <a:pt x="172" y="265"/>
                    <a:pt x="174" y="265"/>
                    <a:pt x="174" y="267"/>
                  </a:cubicBezTo>
                  <a:cubicBezTo>
                    <a:pt x="169" y="278"/>
                    <a:pt x="172" y="280"/>
                    <a:pt x="172" y="288"/>
                  </a:cubicBezTo>
                  <a:cubicBezTo>
                    <a:pt x="172" y="291"/>
                    <a:pt x="174" y="291"/>
                    <a:pt x="177" y="294"/>
                  </a:cubicBezTo>
                  <a:cubicBezTo>
                    <a:pt x="174" y="304"/>
                    <a:pt x="177" y="304"/>
                    <a:pt x="180" y="312"/>
                  </a:cubicBezTo>
                  <a:cubicBezTo>
                    <a:pt x="180" y="315"/>
                    <a:pt x="180" y="320"/>
                    <a:pt x="180" y="323"/>
                  </a:cubicBezTo>
                  <a:cubicBezTo>
                    <a:pt x="182" y="325"/>
                    <a:pt x="185" y="328"/>
                    <a:pt x="187" y="328"/>
                  </a:cubicBezTo>
                  <a:cubicBezTo>
                    <a:pt x="187" y="331"/>
                    <a:pt x="187" y="331"/>
                    <a:pt x="190" y="331"/>
                  </a:cubicBezTo>
                  <a:cubicBezTo>
                    <a:pt x="190" y="336"/>
                    <a:pt x="182" y="341"/>
                    <a:pt x="190" y="344"/>
                  </a:cubicBezTo>
                  <a:cubicBezTo>
                    <a:pt x="190" y="347"/>
                    <a:pt x="187" y="349"/>
                    <a:pt x="190" y="349"/>
                  </a:cubicBezTo>
                  <a:cubicBezTo>
                    <a:pt x="193" y="352"/>
                    <a:pt x="193" y="355"/>
                    <a:pt x="195" y="357"/>
                  </a:cubicBezTo>
                  <a:cubicBezTo>
                    <a:pt x="201" y="365"/>
                    <a:pt x="206" y="376"/>
                    <a:pt x="211" y="384"/>
                  </a:cubicBezTo>
                  <a:cubicBezTo>
                    <a:pt x="214" y="386"/>
                    <a:pt x="214" y="386"/>
                    <a:pt x="217" y="389"/>
                  </a:cubicBezTo>
                  <a:cubicBezTo>
                    <a:pt x="214" y="394"/>
                    <a:pt x="211" y="399"/>
                    <a:pt x="209" y="405"/>
                  </a:cubicBezTo>
                  <a:lnTo>
                    <a:pt x="206" y="405"/>
                  </a:lnTo>
                  <a:cubicBezTo>
                    <a:pt x="203" y="407"/>
                    <a:pt x="203" y="410"/>
                    <a:pt x="201" y="413"/>
                  </a:cubicBezTo>
                  <a:cubicBezTo>
                    <a:pt x="198" y="410"/>
                    <a:pt x="193" y="407"/>
                    <a:pt x="190" y="405"/>
                  </a:cubicBezTo>
                  <a:cubicBezTo>
                    <a:pt x="187" y="407"/>
                    <a:pt x="187" y="410"/>
                    <a:pt x="187" y="413"/>
                  </a:cubicBezTo>
                  <a:cubicBezTo>
                    <a:pt x="182" y="410"/>
                    <a:pt x="177" y="410"/>
                    <a:pt x="174" y="407"/>
                  </a:cubicBezTo>
                  <a:cubicBezTo>
                    <a:pt x="169" y="402"/>
                    <a:pt x="161" y="397"/>
                    <a:pt x="156" y="392"/>
                  </a:cubicBezTo>
                  <a:cubicBezTo>
                    <a:pt x="153" y="392"/>
                    <a:pt x="150" y="389"/>
                    <a:pt x="150" y="389"/>
                  </a:cubicBezTo>
                  <a:cubicBezTo>
                    <a:pt x="150" y="386"/>
                    <a:pt x="148" y="386"/>
                    <a:pt x="150" y="386"/>
                  </a:cubicBezTo>
                  <a:cubicBezTo>
                    <a:pt x="148" y="386"/>
                    <a:pt x="148" y="384"/>
                    <a:pt x="145" y="381"/>
                  </a:cubicBezTo>
                  <a:cubicBezTo>
                    <a:pt x="143" y="378"/>
                    <a:pt x="140" y="376"/>
                    <a:pt x="140" y="373"/>
                  </a:cubicBezTo>
                  <a:cubicBezTo>
                    <a:pt x="135" y="370"/>
                    <a:pt x="132" y="373"/>
                    <a:pt x="135" y="368"/>
                  </a:cubicBezTo>
                  <a:cubicBezTo>
                    <a:pt x="129" y="360"/>
                    <a:pt x="124" y="352"/>
                    <a:pt x="119" y="344"/>
                  </a:cubicBezTo>
                  <a:cubicBezTo>
                    <a:pt x="116" y="349"/>
                    <a:pt x="116" y="349"/>
                    <a:pt x="121" y="352"/>
                  </a:cubicBezTo>
                  <a:cubicBezTo>
                    <a:pt x="121" y="355"/>
                    <a:pt x="119" y="357"/>
                    <a:pt x="121" y="360"/>
                  </a:cubicBezTo>
                  <a:cubicBezTo>
                    <a:pt x="121" y="370"/>
                    <a:pt x="124" y="378"/>
                    <a:pt x="127" y="389"/>
                  </a:cubicBezTo>
                  <a:cubicBezTo>
                    <a:pt x="127" y="389"/>
                    <a:pt x="127" y="392"/>
                    <a:pt x="129" y="392"/>
                  </a:cubicBezTo>
                  <a:cubicBezTo>
                    <a:pt x="129" y="394"/>
                    <a:pt x="129" y="397"/>
                    <a:pt x="129" y="399"/>
                  </a:cubicBezTo>
                  <a:cubicBezTo>
                    <a:pt x="129" y="402"/>
                    <a:pt x="132" y="405"/>
                    <a:pt x="132" y="407"/>
                  </a:cubicBezTo>
                  <a:cubicBezTo>
                    <a:pt x="132" y="410"/>
                    <a:pt x="132" y="413"/>
                    <a:pt x="132" y="415"/>
                  </a:cubicBezTo>
                  <a:cubicBezTo>
                    <a:pt x="135" y="421"/>
                    <a:pt x="137" y="423"/>
                    <a:pt x="137" y="426"/>
                  </a:cubicBezTo>
                  <a:cubicBezTo>
                    <a:pt x="135" y="426"/>
                    <a:pt x="135" y="429"/>
                    <a:pt x="135" y="429"/>
                  </a:cubicBezTo>
                  <a:cubicBezTo>
                    <a:pt x="135" y="431"/>
                    <a:pt x="135" y="434"/>
                    <a:pt x="135" y="437"/>
                  </a:cubicBezTo>
                  <a:cubicBezTo>
                    <a:pt x="135" y="439"/>
                    <a:pt x="135" y="442"/>
                    <a:pt x="137" y="444"/>
                  </a:cubicBezTo>
                  <a:cubicBezTo>
                    <a:pt x="145" y="447"/>
                    <a:pt x="153" y="450"/>
                    <a:pt x="161" y="450"/>
                  </a:cubicBezTo>
                  <a:cubicBezTo>
                    <a:pt x="158" y="452"/>
                    <a:pt x="158" y="452"/>
                    <a:pt x="158" y="452"/>
                  </a:cubicBezTo>
                  <a:cubicBezTo>
                    <a:pt x="185" y="463"/>
                    <a:pt x="217" y="474"/>
                    <a:pt x="251" y="484"/>
                  </a:cubicBezTo>
                  <a:close/>
                  <a:moveTo>
                    <a:pt x="603" y="386"/>
                  </a:moveTo>
                  <a:cubicBezTo>
                    <a:pt x="603" y="384"/>
                    <a:pt x="606" y="381"/>
                    <a:pt x="606" y="378"/>
                  </a:cubicBezTo>
                  <a:cubicBezTo>
                    <a:pt x="606" y="376"/>
                    <a:pt x="606" y="373"/>
                    <a:pt x="606" y="370"/>
                  </a:cubicBezTo>
                  <a:cubicBezTo>
                    <a:pt x="606" y="368"/>
                    <a:pt x="603" y="368"/>
                    <a:pt x="603" y="365"/>
                  </a:cubicBezTo>
                  <a:lnTo>
                    <a:pt x="600" y="365"/>
                  </a:lnTo>
                  <a:cubicBezTo>
                    <a:pt x="592" y="360"/>
                    <a:pt x="584" y="352"/>
                    <a:pt x="576" y="347"/>
                  </a:cubicBezTo>
                  <a:cubicBezTo>
                    <a:pt x="574" y="347"/>
                    <a:pt x="574" y="349"/>
                    <a:pt x="574" y="347"/>
                  </a:cubicBezTo>
                  <a:cubicBezTo>
                    <a:pt x="571" y="344"/>
                    <a:pt x="571" y="344"/>
                    <a:pt x="568" y="341"/>
                  </a:cubicBezTo>
                  <a:cubicBezTo>
                    <a:pt x="558" y="336"/>
                    <a:pt x="547" y="331"/>
                    <a:pt x="539" y="325"/>
                  </a:cubicBezTo>
                  <a:lnTo>
                    <a:pt x="539" y="325"/>
                  </a:lnTo>
                  <a:cubicBezTo>
                    <a:pt x="537" y="325"/>
                    <a:pt x="534" y="323"/>
                    <a:pt x="531" y="323"/>
                  </a:cubicBezTo>
                  <a:cubicBezTo>
                    <a:pt x="529" y="325"/>
                    <a:pt x="526" y="325"/>
                    <a:pt x="523" y="325"/>
                  </a:cubicBezTo>
                  <a:cubicBezTo>
                    <a:pt x="521" y="323"/>
                    <a:pt x="523" y="320"/>
                    <a:pt x="523" y="315"/>
                  </a:cubicBezTo>
                  <a:cubicBezTo>
                    <a:pt x="518" y="312"/>
                    <a:pt x="510" y="310"/>
                    <a:pt x="505" y="307"/>
                  </a:cubicBezTo>
                  <a:lnTo>
                    <a:pt x="505" y="310"/>
                  </a:lnTo>
                  <a:cubicBezTo>
                    <a:pt x="502" y="307"/>
                    <a:pt x="502" y="304"/>
                    <a:pt x="502" y="302"/>
                  </a:cubicBezTo>
                  <a:cubicBezTo>
                    <a:pt x="497" y="299"/>
                    <a:pt x="494" y="299"/>
                    <a:pt x="492" y="296"/>
                  </a:cubicBezTo>
                  <a:cubicBezTo>
                    <a:pt x="489" y="294"/>
                    <a:pt x="489" y="294"/>
                    <a:pt x="486" y="291"/>
                  </a:cubicBezTo>
                  <a:cubicBezTo>
                    <a:pt x="473" y="286"/>
                    <a:pt x="473" y="283"/>
                    <a:pt x="471" y="278"/>
                  </a:cubicBezTo>
                  <a:cubicBezTo>
                    <a:pt x="465" y="275"/>
                    <a:pt x="463" y="272"/>
                    <a:pt x="460" y="270"/>
                  </a:cubicBezTo>
                  <a:lnTo>
                    <a:pt x="463" y="270"/>
                  </a:lnTo>
                  <a:lnTo>
                    <a:pt x="460" y="267"/>
                  </a:lnTo>
                  <a:cubicBezTo>
                    <a:pt x="455" y="265"/>
                    <a:pt x="452" y="265"/>
                    <a:pt x="449" y="262"/>
                  </a:cubicBezTo>
                  <a:lnTo>
                    <a:pt x="447" y="259"/>
                  </a:lnTo>
                  <a:cubicBezTo>
                    <a:pt x="441" y="257"/>
                    <a:pt x="436" y="257"/>
                    <a:pt x="434" y="254"/>
                  </a:cubicBezTo>
                  <a:lnTo>
                    <a:pt x="434" y="254"/>
                  </a:lnTo>
                  <a:cubicBezTo>
                    <a:pt x="426" y="251"/>
                    <a:pt x="423" y="246"/>
                    <a:pt x="418" y="241"/>
                  </a:cubicBezTo>
                  <a:cubicBezTo>
                    <a:pt x="412" y="238"/>
                    <a:pt x="404" y="238"/>
                    <a:pt x="407" y="233"/>
                  </a:cubicBezTo>
                  <a:cubicBezTo>
                    <a:pt x="404" y="233"/>
                    <a:pt x="402" y="230"/>
                    <a:pt x="399" y="228"/>
                  </a:cubicBezTo>
                  <a:cubicBezTo>
                    <a:pt x="396" y="228"/>
                    <a:pt x="396" y="230"/>
                    <a:pt x="396" y="230"/>
                  </a:cubicBezTo>
                  <a:cubicBezTo>
                    <a:pt x="394" y="228"/>
                    <a:pt x="394" y="225"/>
                    <a:pt x="391" y="222"/>
                  </a:cubicBezTo>
                  <a:cubicBezTo>
                    <a:pt x="386" y="220"/>
                    <a:pt x="383" y="217"/>
                    <a:pt x="381" y="212"/>
                  </a:cubicBezTo>
                  <a:cubicBezTo>
                    <a:pt x="378" y="214"/>
                    <a:pt x="375" y="214"/>
                    <a:pt x="375" y="214"/>
                  </a:cubicBezTo>
                  <a:cubicBezTo>
                    <a:pt x="373" y="212"/>
                    <a:pt x="373" y="209"/>
                    <a:pt x="373" y="204"/>
                  </a:cubicBezTo>
                  <a:cubicBezTo>
                    <a:pt x="367" y="201"/>
                    <a:pt x="362" y="196"/>
                    <a:pt x="359" y="193"/>
                  </a:cubicBezTo>
                  <a:cubicBezTo>
                    <a:pt x="354" y="188"/>
                    <a:pt x="349" y="193"/>
                    <a:pt x="352" y="188"/>
                  </a:cubicBezTo>
                  <a:cubicBezTo>
                    <a:pt x="349" y="188"/>
                    <a:pt x="346" y="185"/>
                    <a:pt x="346" y="185"/>
                  </a:cubicBezTo>
                  <a:cubicBezTo>
                    <a:pt x="333" y="175"/>
                    <a:pt x="322" y="164"/>
                    <a:pt x="309" y="151"/>
                  </a:cubicBezTo>
                  <a:cubicBezTo>
                    <a:pt x="304" y="148"/>
                    <a:pt x="299" y="143"/>
                    <a:pt x="291" y="140"/>
                  </a:cubicBezTo>
                  <a:cubicBezTo>
                    <a:pt x="288" y="140"/>
                    <a:pt x="285" y="138"/>
                    <a:pt x="280" y="138"/>
                  </a:cubicBezTo>
                  <a:cubicBezTo>
                    <a:pt x="280" y="135"/>
                    <a:pt x="277" y="135"/>
                    <a:pt x="277" y="132"/>
                  </a:cubicBezTo>
                  <a:cubicBezTo>
                    <a:pt x="275" y="132"/>
                    <a:pt x="275" y="132"/>
                    <a:pt x="275" y="130"/>
                  </a:cubicBezTo>
                  <a:cubicBezTo>
                    <a:pt x="275" y="138"/>
                    <a:pt x="267" y="145"/>
                    <a:pt x="270" y="153"/>
                  </a:cubicBezTo>
                  <a:cubicBezTo>
                    <a:pt x="270" y="156"/>
                    <a:pt x="270" y="161"/>
                    <a:pt x="270" y="164"/>
                  </a:cubicBezTo>
                  <a:cubicBezTo>
                    <a:pt x="270" y="167"/>
                    <a:pt x="270" y="169"/>
                    <a:pt x="270" y="172"/>
                  </a:cubicBezTo>
                  <a:cubicBezTo>
                    <a:pt x="270" y="175"/>
                    <a:pt x="270" y="180"/>
                    <a:pt x="270" y="183"/>
                  </a:cubicBezTo>
                  <a:cubicBezTo>
                    <a:pt x="270" y="193"/>
                    <a:pt x="272" y="204"/>
                    <a:pt x="272" y="214"/>
                  </a:cubicBezTo>
                  <a:cubicBezTo>
                    <a:pt x="272" y="217"/>
                    <a:pt x="275" y="217"/>
                    <a:pt x="277" y="220"/>
                  </a:cubicBezTo>
                  <a:cubicBezTo>
                    <a:pt x="277" y="222"/>
                    <a:pt x="275" y="225"/>
                    <a:pt x="277" y="228"/>
                  </a:cubicBezTo>
                  <a:cubicBezTo>
                    <a:pt x="280" y="230"/>
                    <a:pt x="283" y="233"/>
                    <a:pt x="288" y="235"/>
                  </a:cubicBezTo>
                  <a:cubicBezTo>
                    <a:pt x="291" y="238"/>
                    <a:pt x="293" y="241"/>
                    <a:pt x="296" y="243"/>
                  </a:cubicBezTo>
                  <a:cubicBezTo>
                    <a:pt x="299" y="246"/>
                    <a:pt x="299" y="246"/>
                    <a:pt x="301" y="249"/>
                  </a:cubicBezTo>
                  <a:cubicBezTo>
                    <a:pt x="301" y="251"/>
                    <a:pt x="301" y="254"/>
                    <a:pt x="307" y="257"/>
                  </a:cubicBezTo>
                  <a:cubicBezTo>
                    <a:pt x="312" y="262"/>
                    <a:pt x="317" y="272"/>
                    <a:pt x="325" y="275"/>
                  </a:cubicBezTo>
                  <a:cubicBezTo>
                    <a:pt x="328" y="278"/>
                    <a:pt x="330" y="280"/>
                    <a:pt x="333" y="283"/>
                  </a:cubicBezTo>
                  <a:cubicBezTo>
                    <a:pt x="336" y="286"/>
                    <a:pt x="336" y="286"/>
                    <a:pt x="338" y="288"/>
                  </a:cubicBezTo>
                  <a:cubicBezTo>
                    <a:pt x="341" y="291"/>
                    <a:pt x="344" y="294"/>
                    <a:pt x="346" y="294"/>
                  </a:cubicBezTo>
                  <a:cubicBezTo>
                    <a:pt x="346" y="296"/>
                    <a:pt x="349" y="296"/>
                    <a:pt x="349" y="299"/>
                  </a:cubicBezTo>
                  <a:cubicBezTo>
                    <a:pt x="352" y="302"/>
                    <a:pt x="354" y="304"/>
                    <a:pt x="357" y="304"/>
                  </a:cubicBezTo>
                  <a:lnTo>
                    <a:pt x="359" y="304"/>
                  </a:lnTo>
                  <a:cubicBezTo>
                    <a:pt x="359" y="307"/>
                    <a:pt x="362" y="310"/>
                    <a:pt x="362" y="312"/>
                  </a:cubicBezTo>
                  <a:cubicBezTo>
                    <a:pt x="370" y="320"/>
                    <a:pt x="381" y="328"/>
                    <a:pt x="391" y="336"/>
                  </a:cubicBezTo>
                  <a:lnTo>
                    <a:pt x="391" y="339"/>
                  </a:lnTo>
                  <a:cubicBezTo>
                    <a:pt x="394" y="341"/>
                    <a:pt x="396" y="344"/>
                    <a:pt x="402" y="347"/>
                  </a:cubicBezTo>
                  <a:lnTo>
                    <a:pt x="402" y="349"/>
                  </a:lnTo>
                  <a:cubicBezTo>
                    <a:pt x="404" y="352"/>
                    <a:pt x="402" y="352"/>
                    <a:pt x="410" y="355"/>
                  </a:cubicBezTo>
                  <a:cubicBezTo>
                    <a:pt x="412" y="357"/>
                    <a:pt x="415" y="365"/>
                    <a:pt x="426" y="368"/>
                  </a:cubicBezTo>
                  <a:cubicBezTo>
                    <a:pt x="426" y="370"/>
                    <a:pt x="426" y="370"/>
                    <a:pt x="423" y="373"/>
                  </a:cubicBezTo>
                  <a:cubicBezTo>
                    <a:pt x="423" y="373"/>
                    <a:pt x="426" y="373"/>
                    <a:pt x="428" y="376"/>
                  </a:cubicBezTo>
                  <a:cubicBezTo>
                    <a:pt x="431" y="378"/>
                    <a:pt x="434" y="381"/>
                    <a:pt x="436" y="386"/>
                  </a:cubicBezTo>
                  <a:cubicBezTo>
                    <a:pt x="436" y="386"/>
                    <a:pt x="439" y="386"/>
                    <a:pt x="441" y="386"/>
                  </a:cubicBezTo>
                  <a:lnTo>
                    <a:pt x="441" y="384"/>
                  </a:lnTo>
                  <a:lnTo>
                    <a:pt x="444" y="381"/>
                  </a:lnTo>
                  <a:lnTo>
                    <a:pt x="447" y="381"/>
                  </a:lnTo>
                  <a:cubicBezTo>
                    <a:pt x="444" y="389"/>
                    <a:pt x="447" y="392"/>
                    <a:pt x="447" y="394"/>
                  </a:cubicBezTo>
                  <a:cubicBezTo>
                    <a:pt x="455" y="399"/>
                    <a:pt x="449" y="402"/>
                    <a:pt x="460" y="397"/>
                  </a:cubicBezTo>
                  <a:cubicBezTo>
                    <a:pt x="460" y="399"/>
                    <a:pt x="460" y="405"/>
                    <a:pt x="460" y="407"/>
                  </a:cubicBezTo>
                  <a:cubicBezTo>
                    <a:pt x="463" y="407"/>
                    <a:pt x="465" y="407"/>
                    <a:pt x="468" y="407"/>
                  </a:cubicBezTo>
                  <a:cubicBezTo>
                    <a:pt x="468" y="410"/>
                    <a:pt x="468" y="413"/>
                    <a:pt x="471" y="415"/>
                  </a:cubicBezTo>
                  <a:cubicBezTo>
                    <a:pt x="473" y="418"/>
                    <a:pt x="476" y="421"/>
                    <a:pt x="479" y="421"/>
                  </a:cubicBezTo>
                  <a:cubicBezTo>
                    <a:pt x="481" y="423"/>
                    <a:pt x="481" y="426"/>
                    <a:pt x="484" y="429"/>
                  </a:cubicBezTo>
                  <a:cubicBezTo>
                    <a:pt x="486" y="429"/>
                    <a:pt x="489" y="431"/>
                    <a:pt x="494" y="431"/>
                  </a:cubicBezTo>
                  <a:cubicBezTo>
                    <a:pt x="494" y="434"/>
                    <a:pt x="494" y="434"/>
                    <a:pt x="497" y="437"/>
                  </a:cubicBezTo>
                  <a:cubicBezTo>
                    <a:pt x="500" y="439"/>
                    <a:pt x="505" y="439"/>
                    <a:pt x="508" y="442"/>
                  </a:cubicBezTo>
                  <a:cubicBezTo>
                    <a:pt x="508" y="444"/>
                    <a:pt x="508" y="444"/>
                    <a:pt x="505" y="447"/>
                  </a:cubicBezTo>
                  <a:cubicBezTo>
                    <a:pt x="508" y="450"/>
                    <a:pt x="508" y="450"/>
                    <a:pt x="510" y="452"/>
                  </a:cubicBezTo>
                  <a:cubicBezTo>
                    <a:pt x="513" y="458"/>
                    <a:pt x="510" y="460"/>
                    <a:pt x="523" y="466"/>
                  </a:cubicBezTo>
                  <a:lnTo>
                    <a:pt x="523" y="468"/>
                  </a:lnTo>
                  <a:cubicBezTo>
                    <a:pt x="526" y="471"/>
                    <a:pt x="531" y="474"/>
                    <a:pt x="534" y="476"/>
                  </a:cubicBezTo>
                  <a:cubicBezTo>
                    <a:pt x="534" y="479"/>
                    <a:pt x="537" y="479"/>
                    <a:pt x="539" y="481"/>
                  </a:cubicBezTo>
                  <a:cubicBezTo>
                    <a:pt x="539" y="479"/>
                    <a:pt x="539" y="479"/>
                    <a:pt x="539" y="479"/>
                  </a:cubicBezTo>
                  <a:lnTo>
                    <a:pt x="542" y="479"/>
                  </a:lnTo>
                  <a:lnTo>
                    <a:pt x="539" y="476"/>
                  </a:lnTo>
                  <a:lnTo>
                    <a:pt x="539" y="474"/>
                  </a:lnTo>
                  <a:cubicBezTo>
                    <a:pt x="537" y="468"/>
                    <a:pt x="534" y="466"/>
                    <a:pt x="534" y="460"/>
                  </a:cubicBezTo>
                  <a:cubicBezTo>
                    <a:pt x="534" y="458"/>
                    <a:pt x="531" y="452"/>
                    <a:pt x="531" y="447"/>
                  </a:cubicBezTo>
                  <a:cubicBezTo>
                    <a:pt x="529" y="444"/>
                    <a:pt x="529" y="442"/>
                    <a:pt x="526" y="439"/>
                  </a:cubicBezTo>
                  <a:lnTo>
                    <a:pt x="526" y="437"/>
                  </a:lnTo>
                  <a:cubicBezTo>
                    <a:pt x="523" y="434"/>
                    <a:pt x="523" y="431"/>
                    <a:pt x="521" y="429"/>
                  </a:cubicBezTo>
                  <a:cubicBezTo>
                    <a:pt x="518" y="429"/>
                    <a:pt x="518" y="429"/>
                    <a:pt x="518" y="426"/>
                  </a:cubicBezTo>
                  <a:cubicBezTo>
                    <a:pt x="513" y="426"/>
                    <a:pt x="508" y="426"/>
                    <a:pt x="502" y="426"/>
                  </a:cubicBezTo>
                  <a:cubicBezTo>
                    <a:pt x="502" y="423"/>
                    <a:pt x="505" y="421"/>
                    <a:pt x="505" y="421"/>
                  </a:cubicBezTo>
                  <a:lnTo>
                    <a:pt x="505" y="421"/>
                  </a:lnTo>
                  <a:cubicBezTo>
                    <a:pt x="505" y="418"/>
                    <a:pt x="508" y="415"/>
                    <a:pt x="508" y="413"/>
                  </a:cubicBezTo>
                  <a:cubicBezTo>
                    <a:pt x="510" y="407"/>
                    <a:pt x="513" y="405"/>
                    <a:pt x="516" y="399"/>
                  </a:cubicBezTo>
                  <a:lnTo>
                    <a:pt x="518" y="397"/>
                  </a:lnTo>
                  <a:lnTo>
                    <a:pt x="521" y="397"/>
                  </a:lnTo>
                  <a:cubicBezTo>
                    <a:pt x="531" y="389"/>
                    <a:pt x="542" y="384"/>
                    <a:pt x="553" y="376"/>
                  </a:cubicBezTo>
                  <a:lnTo>
                    <a:pt x="555" y="376"/>
                  </a:lnTo>
                  <a:cubicBezTo>
                    <a:pt x="555" y="376"/>
                    <a:pt x="555" y="373"/>
                    <a:pt x="558" y="370"/>
                  </a:cubicBezTo>
                  <a:cubicBezTo>
                    <a:pt x="566" y="373"/>
                    <a:pt x="574" y="376"/>
                    <a:pt x="582" y="378"/>
                  </a:cubicBezTo>
                  <a:cubicBezTo>
                    <a:pt x="584" y="384"/>
                    <a:pt x="590" y="392"/>
                    <a:pt x="592" y="397"/>
                  </a:cubicBezTo>
                  <a:cubicBezTo>
                    <a:pt x="592" y="399"/>
                    <a:pt x="595" y="399"/>
                    <a:pt x="598" y="402"/>
                  </a:cubicBezTo>
                  <a:cubicBezTo>
                    <a:pt x="598" y="399"/>
                    <a:pt x="600" y="397"/>
                    <a:pt x="603" y="392"/>
                  </a:cubicBezTo>
                  <a:lnTo>
                    <a:pt x="606" y="392"/>
                  </a:lnTo>
                  <a:cubicBezTo>
                    <a:pt x="603" y="386"/>
                    <a:pt x="603" y="386"/>
                    <a:pt x="603" y="386"/>
                  </a:cubicBezTo>
                  <a:close/>
                </a:path>
              </a:pathLst>
            </a:custGeom>
            <a:solidFill>
              <a:srgbClr val="AF742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1" name="Freeform 39"/>
            <p:cNvSpPr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3224213" y="2933700"/>
              <a:ext cx="127000" cy="131763"/>
            </a:xfrm>
            <a:custGeom>
              <a:avLst/>
              <a:gdLst>
                <a:gd name="T0" fmla="*/ 278 w 353"/>
                <a:gd name="T1" fmla="*/ 0 h 366"/>
                <a:gd name="T2" fmla="*/ 302 w 353"/>
                <a:gd name="T3" fmla="*/ 95 h 366"/>
                <a:gd name="T4" fmla="*/ 230 w 353"/>
                <a:gd name="T5" fmla="*/ 166 h 366"/>
                <a:gd name="T6" fmla="*/ 328 w 353"/>
                <a:gd name="T7" fmla="*/ 193 h 366"/>
                <a:gd name="T8" fmla="*/ 352 w 353"/>
                <a:gd name="T9" fmla="*/ 285 h 366"/>
                <a:gd name="T10" fmla="*/ 196 w 353"/>
                <a:gd name="T11" fmla="*/ 235 h 366"/>
                <a:gd name="T12" fmla="*/ 77 w 353"/>
                <a:gd name="T13" fmla="*/ 365 h 366"/>
                <a:gd name="T14" fmla="*/ 53 w 353"/>
                <a:gd name="T15" fmla="*/ 269 h 366"/>
                <a:gd name="T16" fmla="*/ 127 w 353"/>
                <a:gd name="T17" fmla="*/ 193 h 366"/>
                <a:gd name="T18" fmla="*/ 24 w 353"/>
                <a:gd name="T19" fmla="*/ 161 h 366"/>
                <a:gd name="T20" fmla="*/ 0 w 353"/>
                <a:gd name="T21" fmla="*/ 66 h 366"/>
                <a:gd name="T22" fmla="*/ 170 w 353"/>
                <a:gd name="T23" fmla="*/ 124 h 366"/>
                <a:gd name="T24" fmla="*/ 278 w 353"/>
                <a:gd name="T25" fmla="*/ 0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3" h="366">
                  <a:moveTo>
                    <a:pt x="278" y="0"/>
                  </a:moveTo>
                  <a:lnTo>
                    <a:pt x="302" y="95"/>
                  </a:lnTo>
                  <a:lnTo>
                    <a:pt x="230" y="166"/>
                  </a:lnTo>
                  <a:lnTo>
                    <a:pt x="328" y="193"/>
                  </a:lnTo>
                  <a:lnTo>
                    <a:pt x="352" y="285"/>
                  </a:lnTo>
                  <a:lnTo>
                    <a:pt x="196" y="235"/>
                  </a:lnTo>
                  <a:lnTo>
                    <a:pt x="77" y="365"/>
                  </a:lnTo>
                  <a:lnTo>
                    <a:pt x="53" y="269"/>
                  </a:lnTo>
                  <a:lnTo>
                    <a:pt x="127" y="193"/>
                  </a:lnTo>
                  <a:lnTo>
                    <a:pt x="24" y="161"/>
                  </a:lnTo>
                  <a:lnTo>
                    <a:pt x="0" y="66"/>
                  </a:lnTo>
                  <a:lnTo>
                    <a:pt x="170" y="124"/>
                  </a:lnTo>
                  <a:lnTo>
                    <a:pt x="27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2" name="Freeform 40"/>
            <p:cNvSpPr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3257550" y="3044825"/>
              <a:ext cx="107950" cy="61913"/>
            </a:xfrm>
            <a:custGeom>
              <a:avLst/>
              <a:gdLst>
                <a:gd name="T0" fmla="*/ 273 w 300"/>
                <a:gd name="T1" fmla="*/ 0 h 170"/>
                <a:gd name="T2" fmla="*/ 299 w 300"/>
                <a:gd name="T3" fmla="*/ 84 h 170"/>
                <a:gd name="T4" fmla="*/ 27 w 300"/>
                <a:gd name="T5" fmla="*/ 169 h 170"/>
                <a:gd name="T6" fmla="*/ 0 w 300"/>
                <a:gd name="T7" fmla="*/ 84 h 170"/>
                <a:gd name="T8" fmla="*/ 273 w 300"/>
                <a:gd name="T9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170">
                  <a:moveTo>
                    <a:pt x="273" y="0"/>
                  </a:moveTo>
                  <a:lnTo>
                    <a:pt x="299" y="84"/>
                  </a:lnTo>
                  <a:lnTo>
                    <a:pt x="27" y="169"/>
                  </a:lnTo>
                  <a:lnTo>
                    <a:pt x="0" y="84"/>
                  </a:lnTo>
                  <a:lnTo>
                    <a:pt x="273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3" name="Freeform 41"/>
            <p:cNvSpPr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3335338" y="3092450"/>
              <a:ext cx="44450" cy="34925"/>
            </a:xfrm>
            <a:custGeom>
              <a:avLst/>
              <a:gdLst>
                <a:gd name="T0" fmla="*/ 95 w 123"/>
                <a:gd name="T1" fmla="*/ 0 h 99"/>
                <a:gd name="T2" fmla="*/ 122 w 123"/>
                <a:gd name="T3" fmla="*/ 75 h 99"/>
                <a:gd name="T4" fmla="*/ 77 w 123"/>
                <a:gd name="T5" fmla="*/ 90 h 99"/>
                <a:gd name="T6" fmla="*/ 19 w 123"/>
                <a:gd name="T7" fmla="*/ 98 h 99"/>
                <a:gd name="T8" fmla="*/ 0 w 123"/>
                <a:gd name="T9" fmla="*/ 48 h 99"/>
                <a:gd name="T10" fmla="*/ 50 w 123"/>
                <a:gd name="T11" fmla="*/ 16 h 99"/>
                <a:gd name="T12" fmla="*/ 95 w 123"/>
                <a:gd name="T13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99">
                  <a:moveTo>
                    <a:pt x="95" y="0"/>
                  </a:moveTo>
                  <a:lnTo>
                    <a:pt x="122" y="75"/>
                  </a:lnTo>
                  <a:lnTo>
                    <a:pt x="77" y="90"/>
                  </a:lnTo>
                  <a:lnTo>
                    <a:pt x="19" y="98"/>
                  </a:lnTo>
                  <a:lnTo>
                    <a:pt x="0" y="48"/>
                  </a:lnTo>
                  <a:lnTo>
                    <a:pt x="50" y="16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4" name="Freeform 42"/>
            <p:cNvSpPr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284538" y="3159125"/>
              <a:ext cx="122237" cy="106363"/>
            </a:xfrm>
            <a:custGeom>
              <a:avLst/>
              <a:gdLst>
                <a:gd name="T0" fmla="*/ 116 w 340"/>
                <a:gd name="T1" fmla="*/ 177 h 294"/>
                <a:gd name="T2" fmla="*/ 79 w 340"/>
                <a:gd name="T3" fmla="*/ 84 h 294"/>
                <a:gd name="T4" fmla="*/ 32 w 340"/>
                <a:gd name="T5" fmla="*/ 90 h 294"/>
                <a:gd name="T6" fmla="*/ 0 w 340"/>
                <a:gd name="T7" fmla="*/ 5 h 294"/>
                <a:gd name="T8" fmla="*/ 304 w 340"/>
                <a:gd name="T9" fmla="*/ 0 h 294"/>
                <a:gd name="T10" fmla="*/ 339 w 340"/>
                <a:gd name="T11" fmla="*/ 90 h 294"/>
                <a:gd name="T12" fmla="*/ 114 w 340"/>
                <a:gd name="T13" fmla="*/ 293 h 294"/>
                <a:gd name="T14" fmla="*/ 79 w 340"/>
                <a:gd name="T15" fmla="*/ 209 h 294"/>
                <a:gd name="T16" fmla="*/ 116 w 340"/>
                <a:gd name="T17" fmla="*/ 177 h 294"/>
                <a:gd name="T18" fmla="*/ 167 w 340"/>
                <a:gd name="T19" fmla="*/ 137 h 294"/>
                <a:gd name="T20" fmla="*/ 251 w 340"/>
                <a:gd name="T21" fmla="*/ 71 h 294"/>
                <a:gd name="T22" fmla="*/ 145 w 340"/>
                <a:gd name="T23" fmla="*/ 79 h 294"/>
                <a:gd name="T24" fmla="*/ 167 w 340"/>
                <a:gd name="T25" fmla="*/ 13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0" h="294">
                  <a:moveTo>
                    <a:pt x="116" y="177"/>
                  </a:moveTo>
                  <a:lnTo>
                    <a:pt x="79" y="84"/>
                  </a:lnTo>
                  <a:lnTo>
                    <a:pt x="32" y="90"/>
                  </a:lnTo>
                  <a:lnTo>
                    <a:pt x="0" y="5"/>
                  </a:lnTo>
                  <a:lnTo>
                    <a:pt x="304" y="0"/>
                  </a:lnTo>
                  <a:lnTo>
                    <a:pt x="339" y="90"/>
                  </a:lnTo>
                  <a:lnTo>
                    <a:pt x="114" y="293"/>
                  </a:lnTo>
                  <a:lnTo>
                    <a:pt x="79" y="209"/>
                  </a:lnTo>
                  <a:lnTo>
                    <a:pt x="116" y="177"/>
                  </a:lnTo>
                  <a:close/>
                  <a:moveTo>
                    <a:pt x="167" y="137"/>
                  </a:moveTo>
                  <a:lnTo>
                    <a:pt x="251" y="71"/>
                  </a:lnTo>
                  <a:lnTo>
                    <a:pt x="145" y="79"/>
                  </a:lnTo>
                  <a:lnTo>
                    <a:pt x="167" y="1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5" name="Freeform 43"/>
            <p:cNvSpPr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3328988" y="3233738"/>
              <a:ext cx="134937" cy="131762"/>
            </a:xfrm>
            <a:custGeom>
              <a:avLst/>
              <a:gdLst>
                <a:gd name="T0" fmla="*/ 262 w 377"/>
                <a:gd name="T1" fmla="*/ 0 h 368"/>
                <a:gd name="T2" fmla="*/ 297 w 377"/>
                <a:gd name="T3" fmla="*/ 74 h 368"/>
                <a:gd name="T4" fmla="*/ 199 w 377"/>
                <a:gd name="T5" fmla="*/ 238 h 368"/>
                <a:gd name="T6" fmla="*/ 342 w 377"/>
                <a:gd name="T7" fmla="*/ 172 h 368"/>
                <a:gd name="T8" fmla="*/ 376 w 377"/>
                <a:gd name="T9" fmla="*/ 246 h 368"/>
                <a:gd name="T10" fmla="*/ 117 w 377"/>
                <a:gd name="T11" fmla="*/ 367 h 368"/>
                <a:gd name="T12" fmla="*/ 82 w 377"/>
                <a:gd name="T13" fmla="*/ 293 h 368"/>
                <a:gd name="T14" fmla="*/ 177 w 377"/>
                <a:gd name="T15" fmla="*/ 129 h 368"/>
                <a:gd name="T16" fmla="*/ 35 w 377"/>
                <a:gd name="T17" fmla="*/ 195 h 368"/>
                <a:gd name="T18" fmla="*/ 0 w 377"/>
                <a:gd name="T19" fmla="*/ 121 h 368"/>
                <a:gd name="T20" fmla="*/ 262 w 377"/>
                <a:gd name="T21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368">
                  <a:moveTo>
                    <a:pt x="262" y="0"/>
                  </a:moveTo>
                  <a:lnTo>
                    <a:pt x="297" y="74"/>
                  </a:lnTo>
                  <a:lnTo>
                    <a:pt x="199" y="238"/>
                  </a:lnTo>
                  <a:lnTo>
                    <a:pt x="342" y="172"/>
                  </a:lnTo>
                  <a:lnTo>
                    <a:pt x="376" y="246"/>
                  </a:lnTo>
                  <a:lnTo>
                    <a:pt x="117" y="367"/>
                  </a:lnTo>
                  <a:lnTo>
                    <a:pt x="82" y="293"/>
                  </a:lnTo>
                  <a:lnTo>
                    <a:pt x="177" y="129"/>
                  </a:lnTo>
                  <a:lnTo>
                    <a:pt x="35" y="195"/>
                  </a:lnTo>
                  <a:lnTo>
                    <a:pt x="0" y="121"/>
                  </a:lnTo>
                  <a:lnTo>
                    <a:pt x="26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6" name="Freeform 44"/>
            <p:cNvSpPr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3421063" y="3381375"/>
              <a:ext cx="125412" cy="123825"/>
            </a:xfrm>
            <a:custGeom>
              <a:avLst/>
              <a:gdLst>
                <a:gd name="T0" fmla="*/ 304 w 350"/>
                <a:gd name="T1" fmla="*/ 156 h 343"/>
                <a:gd name="T2" fmla="*/ 349 w 350"/>
                <a:gd name="T3" fmla="*/ 233 h 343"/>
                <a:gd name="T4" fmla="*/ 204 w 350"/>
                <a:gd name="T5" fmla="*/ 320 h 343"/>
                <a:gd name="T6" fmla="*/ 159 w 350"/>
                <a:gd name="T7" fmla="*/ 339 h 343"/>
                <a:gd name="T8" fmla="*/ 111 w 350"/>
                <a:gd name="T9" fmla="*/ 339 h 343"/>
                <a:gd name="T10" fmla="*/ 72 w 350"/>
                <a:gd name="T11" fmla="*/ 320 h 343"/>
                <a:gd name="T12" fmla="*/ 32 w 350"/>
                <a:gd name="T13" fmla="*/ 273 h 343"/>
                <a:gd name="T14" fmla="*/ 11 w 350"/>
                <a:gd name="T15" fmla="*/ 233 h 343"/>
                <a:gd name="T16" fmla="*/ 0 w 350"/>
                <a:gd name="T17" fmla="*/ 191 h 343"/>
                <a:gd name="T18" fmla="*/ 6 w 350"/>
                <a:gd name="T19" fmla="*/ 151 h 343"/>
                <a:gd name="T20" fmla="*/ 24 w 350"/>
                <a:gd name="T21" fmla="*/ 119 h 343"/>
                <a:gd name="T22" fmla="*/ 61 w 350"/>
                <a:gd name="T23" fmla="*/ 87 h 343"/>
                <a:gd name="T24" fmla="*/ 207 w 350"/>
                <a:gd name="T25" fmla="*/ 0 h 343"/>
                <a:gd name="T26" fmla="*/ 252 w 350"/>
                <a:gd name="T27" fmla="*/ 77 h 343"/>
                <a:gd name="T28" fmla="*/ 103 w 350"/>
                <a:gd name="T29" fmla="*/ 167 h 343"/>
                <a:gd name="T30" fmla="*/ 80 w 350"/>
                <a:gd name="T31" fmla="*/ 196 h 343"/>
                <a:gd name="T32" fmla="*/ 88 w 350"/>
                <a:gd name="T33" fmla="*/ 233 h 343"/>
                <a:gd name="T34" fmla="*/ 117 w 350"/>
                <a:gd name="T35" fmla="*/ 257 h 343"/>
                <a:gd name="T36" fmla="*/ 154 w 350"/>
                <a:gd name="T37" fmla="*/ 249 h 343"/>
                <a:gd name="T38" fmla="*/ 304 w 350"/>
                <a:gd name="T39" fmla="*/ 156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343">
                  <a:moveTo>
                    <a:pt x="304" y="156"/>
                  </a:moveTo>
                  <a:lnTo>
                    <a:pt x="349" y="233"/>
                  </a:lnTo>
                  <a:lnTo>
                    <a:pt x="204" y="320"/>
                  </a:lnTo>
                  <a:cubicBezTo>
                    <a:pt x="191" y="328"/>
                    <a:pt x="175" y="336"/>
                    <a:pt x="159" y="339"/>
                  </a:cubicBezTo>
                  <a:cubicBezTo>
                    <a:pt x="143" y="341"/>
                    <a:pt x="127" y="342"/>
                    <a:pt x="111" y="339"/>
                  </a:cubicBezTo>
                  <a:cubicBezTo>
                    <a:pt x="95" y="337"/>
                    <a:pt x="82" y="328"/>
                    <a:pt x="72" y="320"/>
                  </a:cubicBezTo>
                  <a:cubicBezTo>
                    <a:pt x="58" y="310"/>
                    <a:pt x="45" y="294"/>
                    <a:pt x="32" y="273"/>
                  </a:cubicBezTo>
                  <a:cubicBezTo>
                    <a:pt x="24" y="262"/>
                    <a:pt x="19" y="246"/>
                    <a:pt x="11" y="233"/>
                  </a:cubicBezTo>
                  <a:cubicBezTo>
                    <a:pt x="3" y="217"/>
                    <a:pt x="0" y="205"/>
                    <a:pt x="0" y="191"/>
                  </a:cubicBezTo>
                  <a:cubicBezTo>
                    <a:pt x="0" y="178"/>
                    <a:pt x="0" y="164"/>
                    <a:pt x="6" y="151"/>
                  </a:cubicBezTo>
                  <a:cubicBezTo>
                    <a:pt x="11" y="138"/>
                    <a:pt x="16" y="127"/>
                    <a:pt x="24" y="119"/>
                  </a:cubicBezTo>
                  <a:cubicBezTo>
                    <a:pt x="37" y="106"/>
                    <a:pt x="50" y="95"/>
                    <a:pt x="61" y="87"/>
                  </a:cubicBezTo>
                  <a:lnTo>
                    <a:pt x="207" y="0"/>
                  </a:lnTo>
                  <a:lnTo>
                    <a:pt x="252" y="77"/>
                  </a:lnTo>
                  <a:lnTo>
                    <a:pt x="103" y="167"/>
                  </a:lnTo>
                  <a:cubicBezTo>
                    <a:pt x="90" y="175"/>
                    <a:pt x="82" y="185"/>
                    <a:pt x="80" y="196"/>
                  </a:cubicBezTo>
                  <a:cubicBezTo>
                    <a:pt x="77" y="206"/>
                    <a:pt x="80" y="220"/>
                    <a:pt x="88" y="233"/>
                  </a:cubicBezTo>
                  <a:cubicBezTo>
                    <a:pt x="95" y="246"/>
                    <a:pt x="106" y="254"/>
                    <a:pt x="117" y="257"/>
                  </a:cubicBezTo>
                  <a:cubicBezTo>
                    <a:pt x="127" y="259"/>
                    <a:pt x="140" y="257"/>
                    <a:pt x="154" y="249"/>
                  </a:cubicBezTo>
                  <a:lnTo>
                    <a:pt x="304" y="156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7" name="Freeform 45"/>
            <p:cNvSpPr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3471863" y="3479800"/>
              <a:ext cx="141287" cy="139700"/>
            </a:xfrm>
            <a:custGeom>
              <a:avLst/>
              <a:gdLst>
                <a:gd name="T0" fmla="*/ 236 w 393"/>
                <a:gd name="T1" fmla="*/ 0 h 389"/>
                <a:gd name="T2" fmla="*/ 283 w 393"/>
                <a:gd name="T3" fmla="*/ 68 h 389"/>
                <a:gd name="T4" fmla="*/ 214 w 393"/>
                <a:gd name="T5" fmla="*/ 246 h 389"/>
                <a:gd name="T6" fmla="*/ 344 w 393"/>
                <a:gd name="T7" fmla="*/ 156 h 389"/>
                <a:gd name="T8" fmla="*/ 392 w 393"/>
                <a:gd name="T9" fmla="*/ 224 h 389"/>
                <a:gd name="T10" fmla="*/ 159 w 393"/>
                <a:gd name="T11" fmla="*/ 388 h 389"/>
                <a:gd name="T12" fmla="*/ 111 w 393"/>
                <a:gd name="T13" fmla="*/ 320 h 389"/>
                <a:gd name="T14" fmla="*/ 177 w 393"/>
                <a:gd name="T15" fmla="*/ 142 h 389"/>
                <a:gd name="T16" fmla="*/ 48 w 393"/>
                <a:gd name="T17" fmla="*/ 232 h 389"/>
                <a:gd name="T18" fmla="*/ 0 w 393"/>
                <a:gd name="T19" fmla="*/ 164 h 389"/>
                <a:gd name="T20" fmla="*/ 236 w 393"/>
                <a:gd name="T21" fmla="*/ 0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3" h="389">
                  <a:moveTo>
                    <a:pt x="236" y="0"/>
                  </a:moveTo>
                  <a:lnTo>
                    <a:pt x="283" y="68"/>
                  </a:lnTo>
                  <a:lnTo>
                    <a:pt x="214" y="246"/>
                  </a:lnTo>
                  <a:lnTo>
                    <a:pt x="344" y="156"/>
                  </a:lnTo>
                  <a:lnTo>
                    <a:pt x="392" y="224"/>
                  </a:lnTo>
                  <a:lnTo>
                    <a:pt x="159" y="388"/>
                  </a:lnTo>
                  <a:lnTo>
                    <a:pt x="111" y="320"/>
                  </a:lnTo>
                  <a:lnTo>
                    <a:pt x="177" y="142"/>
                  </a:lnTo>
                  <a:lnTo>
                    <a:pt x="48" y="232"/>
                  </a:lnTo>
                  <a:lnTo>
                    <a:pt x="0" y="164"/>
                  </a:lnTo>
                  <a:lnTo>
                    <a:pt x="23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8" name="Freeform 46"/>
            <p:cNvSpPr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3544888" y="3575050"/>
              <a:ext cx="101600" cy="87313"/>
            </a:xfrm>
            <a:custGeom>
              <a:avLst/>
              <a:gdLst>
                <a:gd name="T0" fmla="*/ 225 w 282"/>
                <a:gd name="T1" fmla="*/ 0 h 244"/>
                <a:gd name="T2" fmla="*/ 281 w 282"/>
                <a:gd name="T3" fmla="*/ 69 h 244"/>
                <a:gd name="T4" fmla="*/ 56 w 282"/>
                <a:gd name="T5" fmla="*/ 243 h 244"/>
                <a:gd name="T6" fmla="*/ 0 w 282"/>
                <a:gd name="T7" fmla="*/ 174 h 244"/>
                <a:gd name="T8" fmla="*/ 225 w 282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244">
                  <a:moveTo>
                    <a:pt x="225" y="0"/>
                  </a:moveTo>
                  <a:lnTo>
                    <a:pt x="281" y="69"/>
                  </a:lnTo>
                  <a:lnTo>
                    <a:pt x="56" y="243"/>
                  </a:lnTo>
                  <a:lnTo>
                    <a:pt x="0" y="174"/>
                  </a:lnTo>
                  <a:lnTo>
                    <a:pt x="22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69" name="Freeform 47"/>
            <p:cNvSpPr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3598863" y="3609975"/>
              <a:ext cx="127000" cy="122238"/>
            </a:xfrm>
            <a:custGeom>
              <a:avLst/>
              <a:gdLst>
                <a:gd name="T0" fmla="*/ 148 w 351"/>
                <a:gd name="T1" fmla="*/ 0 h 340"/>
                <a:gd name="T2" fmla="*/ 209 w 351"/>
                <a:gd name="T3" fmla="*/ 69 h 340"/>
                <a:gd name="T4" fmla="*/ 96 w 351"/>
                <a:gd name="T5" fmla="*/ 251 h 340"/>
                <a:gd name="T6" fmla="*/ 291 w 351"/>
                <a:gd name="T7" fmla="*/ 164 h 340"/>
                <a:gd name="T8" fmla="*/ 350 w 351"/>
                <a:gd name="T9" fmla="*/ 233 h 340"/>
                <a:gd name="T10" fmla="*/ 64 w 351"/>
                <a:gd name="T11" fmla="*/ 339 h 340"/>
                <a:gd name="T12" fmla="*/ 0 w 351"/>
                <a:gd name="T13" fmla="*/ 267 h 340"/>
                <a:gd name="T14" fmla="*/ 148 w 351"/>
                <a:gd name="T15" fmla="*/ 0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1" h="340">
                  <a:moveTo>
                    <a:pt x="148" y="0"/>
                  </a:moveTo>
                  <a:lnTo>
                    <a:pt x="209" y="69"/>
                  </a:lnTo>
                  <a:lnTo>
                    <a:pt x="96" y="251"/>
                  </a:lnTo>
                  <a:lnTo>
                    <a:pt x="291" y="164"/>
                  </a:lnTo>
                  <a:lnTo>
                    <a:pt x="350" y="233"/>
                  </a:lnTo>
                  <a:lnTo>
                    <a:pt x="64" y="339"/>
                  </a:lnTo>
                  <a:lnTo>
                    <a:pt x="0" y="267"/>
                  </a:lnTo>
                  <a:lnTo>
                    <a:pt x="148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0" name="Freeform 48"/>
            <p:cNvSpPr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3657600" y="3698875"/>
              <a:ext cx="133350" cy="133350"/>
            </a:xfrm>
            <a:custGeom>
              <a:avLst/>
              <a:gdLst>
                <a:gd name="T0" fmla="*/ 201 w 369"/>
                <a:gd name="T1" fmla="*/ 0 h 371"/>
                <a:gd name="T2" fmla="*/ 368 w 369"/>
                <a:gd name="T3" fmla="*/ 169 h 371"/>
                <a:gd name="T4" fmla="*/ 326 w 369"/>
                <a:gd name="T5" fmla="*/ 211 h 371"/>
                <a:gd name="T6" fmla="*/ 223 w 369"/>
                <a:gd name="T7" fmla="*/ 106 h 371"/>
                <a:gd name="T8" fmla="*/ 191 w 369"/>
                <a:gd name="T9" fmla="*/ 137 h 371"/>
                <a:gd name="T10" fmla="*/ 286 w 369"/>
                <a:gd name="T11" fmla="*/ 235 h 371"/>
                <a:gd name="T12" fmla="*/ 244 w 369"/>
                <a:gd name="T13" fmla="*/ 275 h 371"/>
                <a:gd name="T14" fmla="*/ 149 w 369"/>
                <a:gd name="T15" fmla="*/ 177 h 371"/>
                <a:gd name="T16" fmla="*/ 109 w 369"/>
                <a:gd name="T17" fmla="*/ 217 h 371"/>
                <a:gd name="T18" fmla="*/ 215 w 369"/>
                <a:gd name="T19" fmla="*/ 325 h 371"/>
                <a:gd name="T20" fmla="*/ 170 w 369"/>
                <a:gd name="T21" fmla="*/ 370 h 371"/>
                <a:gd name="T22" fmla="*/ 0 w 369"/>
                <a:gd name="T23" fmla="*/ 198 h 371"/>
                <a:gd name="T24" fmla="*/ 201 w 369"/>
                <a:gd name="T2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71">
                  <a:moveTo>
                    <a:pt x="201" y="0"/>
                  </a:moveTo>
                  <a:lnTo>
                    <a:pt x="368" y="169"/>
                  </a:lnTo>
                  <a:lnTo>
                    <a:pt x="326" y="211"/>
                  </a:lnTo>
                  <a:lnTo>
                    <a:pt x="223" y="106"/>
                  </a:lnTo>
                  <a:lnTo>
                    <a:pt x="191" y="137"/>
                  </a:lnTo>
                  <a:lnTo>
                    <a:pt x="286" y="235"/>
                  </a:lnTo>
                  <a:lnTo>
                    <a:pt x="244" y="275"/>
                  </a:lnTo>
                  <a:lnTo>
                    <a:pt x="149" y="177"/>
                  </a:lnTo>
                  <a:lnTo>
                    <a:pt x="109" y="217"/>
                  </a:lnTo>
                  <a:lnTo>
                    <a:pt x="215" y="325"/>
                  </a:lnTo>
                  <a:lnTo>
                    <a:pt x="170" y="370"/>
                  </a:lnTo>
                  <a:lnTo>
                    <a:pt x="0" y="198"/>
                  </a:lnTo>
                  <a:lnTo>
                    <a:pt x="20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1" name="Freeform 49"/>
            <p:cNvSpPr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3732213" y="3771900"/>
              <a:ext cx="127000" cy="144463"/>
            </a:xfrm>
            <a:custGeom>
              <a:avLst/>
              <a:gdLst>
                <a:gd name="T0" fmla="*/ 0 w 353"/>
                <a:gd name="T1" fmla="*/ 211 h 400"/>
                <a:gd name="T2" fmla="*/ 191 w 353"/>
                <a:gd name="T3" fmla="*/ 0 h 400"/>
                <a:gd name="T4" fmla="*/ 299 w 353"/>
                <a:gd name="T5" fmla="*/ 98 h 400"/>
                <a:gd name="T6" fmla="*/ 342 w 353"/>
                <a:gd name="T7" fmla="*/ 145 h 400"/>
                <a:gd name="T8" fmla="*/ 350 w 353"/>
                <a:gd name="T9" fmla="*/ 188 h 400"/>
                <a:gd name="T10" fmla="*/ 328 w 353"/>
                <a:gd name="T11" fmla="*/ 230 h 400"/>
                <a:gd name="T12" fmla="*/ 294 w 353"/>
                <a:gd name="T13" fmla="*/ 254 h 400"/>
                <a:gd name="T14" fmla="*/ 254 w 353"/>
                <a:gd name="T15" fmla="*/ 256 h 400"/>
                <a:gd name="T16" fmla="*/ 223 w 353"/>
                <a:gd name="T17" fmla="*/ 243 h 400"/>
                <a:gd name="T18" fmla="*/ 233 w 353"/>
                <a:gd name="T19" fmla="*/ 267 h 400"/>
                <a:gd name="T20" fmla="*/ 233 w 353"/>
                <a:gd name="T21" fmla="*/ 288 h 400"/>
                <a:gd name="T22" fmla="*/ 231 w 353"/>
                <a:gd name="T23" fmla="*/ 309 h 400"/>
                <a:gd name="T24" fmla="*/ 207 w 353"/>
                <a:gd name="T25" fmla="*/ 399 h 400"/>
                <a:gd name="T26" fmla="*/ 133 w 353"/>
                <a:gd name="T27" fmla="*/ 333 h 400"/>
                <a:gd name="T28" fmla="*/ 156 w 353"/>
                <a:gd name="T29" fmla="*/ 238 h 400"/>
                <a:gd name="T30" fmla="*/ 159 w 353"/>
                <a:gd name="T31" fmla="*/ 211 h 400"/>
                <a:gd name="T32" fmla="*/ 149 w 353"/>
                <a:gd name="T33" fmla="*/ 193 h 400"/>
                <a:gd name="T34" fmla="*/ 143 w 353"/>
                <a:gd name="T35" fmla="*/ 188 h 400"/>
                <a:gd name="T36" fmla="*/ 67 w 353"/>
                <a:gd name="T37" fmla="*/ 275 h 400"/>
                <a:gd name="T38" fmla="*/ 0 w 353"/>
                <a:gd name="T39" fmla="*/ 211 h 400"/>
                <a:gd name="T40" fmla="*/ 180 w 353"/>
                <a:gd name="T41" fmla="*/ 143 h 400"/>
                <a:gd name="T42" fmla="*/ 207 w 353"/>
                <a:gd name="T43" fmla="*/ 166 h 400"/>
                <a:gd name="T44" fmla="*/ 228 w 353"/>
                <a:gd name="T45" fmla="*/ 180 h 400"/>
                <a:gd name="T46" fmla="*/ 244 w 353"/>
                <a:gd name="T47" fmla="*/ 182 h 400"/>
                <a:gd name="T48" fmla="*/ 260 w 353"/>
                <a:gd name="T49" fmla="*/ 174 h 400"/>
                <a:gd name="T50" fmla="*/ 268 w 353"/>
                <a:gd name="T51" fmla="*/ 153 h 400"/>
                <a:gd name="T52" fmla="*/ 249 w 353"/>
                <a:gd name="T53" fmla="*/ 127 h 400"/>
                <a:gd name="T54" fmla="*/ 220 w 353"/>
                <a:gd name="T55" fmla="*/ 100 h 400"/>
                <a:gd name="T56" fmla="*/ 180 w 353"/>
                <a:gd name="T57" fmla="*/ 1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3" h="400">
                  <a:moveTo>
                    <a:pt x="0" y="211"/>
                  </a:moveTo>
                  <a:lnTo>
                    <a:pt x="191" y="0"/>
                  </a:lnTo>
                  <a:lnTo>
                    <a:pt x="299" y="98"/>
                  </a:lnTo>
                  <a:cubicBezTo>
                    <a:pt x="320" y="116"/>
                    <a:pt x="334" y="132"/>
                    <a:pt x="342" y="145"/>
                  </a:cubicBezTo>
                  <a:cubicBezTo>
                    <a:pt x="350" y="159"/>
                    <a:pt x="352" y="172"/>
                    <a:pt x="350" y="188"/>
                  </a:cubicBezTo>
                  <a:cubicBezTo>
                    <a:pt x="347" y="204"/>
                    <a:pt x="341" y="217"/>
                    <a:pt x="328" y="230"/>
                  </a:cubicBezTo>
                  <a:cubicBezTo>
                    <a:pt x="317" y="241"/>
                    <a:pt x="307" y="249"/>
                    <a:pt x="294" y="254"/>
                  </a:cubicBezTo>
                  <a:cubicBezTo>
                    <a:pt x="281" y="260"/>
                    <a:pt x="268" y="259"/>
                    <a:pt x="254" y="256"/>
                  </a:cubicBezTo>
                  <a:cubicBezTo>
                    <a:pt x="246" y="254"/>
                    <a:pt x="236" y="251"/>
                    <a:pt x="223" y="243"/>
                  </a:cubicBezTo>
                  <a:cubicBezTo>
                    <a:pt x="228" y="254"/>
                    <a:pt x="231" y="262"/>
                    <a:pt x="233" y="267"/>
                  </a:cubicBezTo>
                  <a:cubicBezTo>
                    <a:pt x="233" y="270"/>
                    <a:pt x="233" y="278"/>
                    <a:pt x="233" y="288"/>
                  </a:cubicBezTo>
                  <a:cubicBezTo>
                    <a:pt x="233" y="299"/>
                    <a:pt x="231" y="304"/>
                    <a:pt x="231" y="309"/>
                  </a:cubicBezTo>
                  <a:lnTo>
                    <a:pt x="207" y="399"/>
                  </a:lnTo>
                  <a:lnTo>
                    <a:pt x="133" y="333"/>
                  </a:lnTo>
                  <a:lnTo>
                    <a:pt x="156" y="238"/>
                  </a:lnTo>
                  <a:cubicBezTo>
                    <a:pt x="159" y="225"/>
                    <a:pt x="162" y="217"/>
                    <a:pt x="159" y="211"/>
                  </a:cubicBezTo>
                  <a:cubicBezTo>
                    <a:pt x="156" y="204"/>
                    <a:pt x="154" y="198"/>
                    <a:pt x="149" y="193"/>
                  </a:cubicBezTo>
                  <a:lnTo>
                    <a:pt x="143" y="188"/>
                  </a:lnTo>
                  <a:lnTo>
                    <a:pt x="67" y="275"/>
                  </a:lnTo>
                  <a:lnTo>
                    <a:pt x="0" y="211"/>
                  </a:lnTo>
                  <a:close/>
                  <a:moveTo>
                    <a:pt x="180" y="143"/>
                  </a:moveTo>
                  <a:lnTo>
                    <a:pt x="207" y="166"/>
                  </a:lnTo>
                  <a:cubicBezTo>
                    <a:pt x="209" y="169"/>
                    <a:pt x="217" y="174"/>
                    <a:pt x="228" y="180"/>
                  </a:cubicBezTo>
                  <a:cubicBezTo>
                    <a:pt x="233" y="182"/>
                    <a:pt x="238" y="185"/>
                    <a:pt x="244" y="182"/>
                  </a:cubicBezTo>
                  <a:cubicBezTo>
                    <a:pt x="249" y="182"/>
                    <a:pt x="254" y="180"/>
                    <a:pt x="260" y="174"/>
                  </a:cubicBezTo>
                  <a:cubicBezTo>
                    <a:pt x="265" y="166"/>
                    <a:pt x="268" y="161"/>
                    <a:pt x="268" y="153"/>
                  </a:cubicBezTo>
                  <a:cubicBezTo>
                    <a:pt x="268" y="145"/>
                    <a:pt x="260" y="137"/>
                    <a:pt x="249" y="127"/>
                  </a:cubicBezTo>
                  <a:lnTo>
                    <a:pt x="220" y="100"/>
                  </a:lnTo>
                  <a:lnTo>
                    <a:pt x="180" y="1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2" name="Freeform 50"/>
            <p:cNvSpPr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3827463" y="3852863"/>
              <a:ext cx="111125" cy="112712"/>
            </a:xfrm>
            <a:custGeom>
              <a:avLst/>
              <a:gdLst>
                <a:gd name="T0" fmla="*/ 21 w 308"/>
                <a:gd name="T1" fmla="*/ 111 h 311"/>
                <a:gd name="T2" fmla="*/ 90 w 308"/>
                <a:gd name="T3" fmla="*/ 159 h 311"/>
                <a:gd name="T4" fmla="*/ 80 w 308"/>
                <a:gd name="T5" fmla="*/ 191 h 311"/>
                <a:gd name="T6" fmla="*/ 101 w 308"/>
                <a:gd name="T7" fmla="*/ 228 h 311"/>
                <a:gd name="T8" fmla="*/ 130 w 308"/>
                <a:gd name="T9" fmla="*/ 238 h 311"/>
                <a:gd name="T10" fmla="*/ 151 w 308"/>
                <a:gd name="T11" fmla="*/ 228 h 311"/>
                <a:gd name="T12" fmla="*/ 156 w 308"/>
                <a:gd name="T13" fmla="*/ 207 h 311"/>
                <a:gd name="T14" fmla="*/ 130 w 308"/>
                <a:gd name="T15" fmla="*/ 167 h 311"/>
                <a:gd name="T16" fmla="*/ 88 w 308"/>
                <a:gd name="T17" fmla="*/ 88 h 311"/>
                <a:gd name="T18" fmla="*/ 103 w 308"/>
                <a:gd name="T19" fmla="*/ 29 h 311"/>
                <a:gd name="T20" fmla="*/ 138 w 308"/>
                <a:gd name="T21" fmla="*/ 6 h 311"/>
                <a:gd name="T22" fmla="*/ 188 w 308"/>
                <a:gd name="T23" fmla="*/ 6 h 311"/>
                <a:gd name="T24" fmla="*/ 249 w 308"/>
                <a:gd name="T25" fmla="*/ 40 h 311"/>
                <a:gd name="T26" fmla="*/ 302 w 308"/>
                <a:gd name="T27" fmla="*/ 109 h 311"/>
                <a:gd name="T28" fmla="*/ 289 w 308"/>
                <a:gd name="T29" fmla="*/ 180 h 311"/>
                <a:gd name="T30" fmla="*/ 220 w 308"/>
                <a:gd name="T31" fmla="*/ 133 h 311"/>
                <a:gd name="T32" fmla="*/ 225 w 308"/>
                <a:gd name="T33" fmla="*/ 101 h 311"/>
                <a:gd name="T34" fmla="*/ 207 w 308"/>
                <a:gd name="T35" fmla="*/ 77 h 311"/>
                <a:gd name="T36" fmla="*/ 185 w 308"/>
                <a:gd name="T37" fmla="*/ 69 h 311"/>
                <a:gd name="T38" fmla="*/ 170 w 308"/>
                <a:gd name="T39" fmla="*/ 77 h 311"/>
                <a:gd name="T40" fmla="*/ 167 w 308"/>
                <a:gd name="T41" fmla="*/ 90 h 311"/>
                <a:gd name="T42" fmla="*/ 183 w 308"/>
                <a:gd name="T43" fmla="*/ 117 h 311"/>
                <a:gd name="T44" fmla="*/ 233 w 308"/>
                <a:gd name="T45" fmla="*/ 188 h 311"/>
                <a:gd name="T46" fmla="*/ 241 w 308"/>
                <a:gd name="T47" fmla="*/ 236 h 311"/>
                <a:gd name="T48" fmla="*/ 225 w 308"/>
                <a:gd name="T49" fmla="*/ 275 h 311"/>
                <a:gd name="T50" fmla="*/ 183 w 308"/>
                <a:gd name="T51" fmla="*/ 305 h 311"/>
                <a:gd name="T52" fmla="*/ 127 w 308"/>
                <a:gd name="T53" fmla="*/ 305 h 311"/>
                <a:gd name="T54" fmla="*/ 66 w 308"/>
                <a:gd name="T55" fmla="*/ 273 h 311"/>
                <a:gd name="T56" fmla="*/ 6 w 308"/>
                <a:gd name="T57" fmla="*/ 188 h 311"/>
                <a:gd name="T58" fmla="*/ 21 w 308"/>
                <a:gd name="T59" fmla="*/ 1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08" h="311">
                  <a:moveTo>
                    <a:pt x="21" y="111"/>
                  </a:moveTo>
                  <a:lnTo>
                    <a:pt x="90" y="159"/>
                  </a:lnTo>
                  <a:cubicBezTo>
                    <a:pt x="82" y="170"/>
                    <a:pt x="80" y="180"/>
                    <a:pt x="80" y="191"/>
                  </a:cubicBezTo>
                  <a:cubicBezTo>
                    <a:pt x="80" y="207"/>
                    <a:pt x="88" y="217"/>
                    <a:pt x="101" y="228"/>
                  </a:cubicBezTo>
                  <a:cubicBezTo>
                    <a:pt x="111" y="236"/>
                    <a:pt x="119" y="238"/>
                    <a:pt x="130" y="238"/>
                  </a:cubicBezTo>
                  <a:cubicBezTo>
                    <a:pt x="138" y="238"/>
                    <a:pt x="146" y="236"/>
                    <a:pt x="151" y="228"/>
                  </a:cubicBezTo>
                  <a:cubicBezTo>
                    <a:pt x="156" y="223"/>
                    <a:pt x="156" y="215"/>
                    <a:pt x="156" y="207"/>
                  </a:cubicBezTo>
                  <a:cubicBezTo>
                    <a:pt x="154" y="199"/>
                    <a:pt x="146" y="186"/>
                    <a:pt x="130" y="167"/>
                  </a:cubicBezTo>
                  <a:cubicBezTo>
                    <a:pt x="106" y="135"/>
                    <a:pt x="90" y="111"/>
                    <a:pt x="88" y="88"/>
                  </a:cubicBezTo>
                  <a:cubicBezTo>
                    <a:pt x="82" y="66"/>
                    <a:pt x="88" y="45"/>
                    <a:pt x="103" y="29"/>
                  </a:cubicBezTo>
                  <a:cubicBezTo>
                    <a:pt x="111" y="19"/>
                    <a:pt x="125" y="11"/>
                    <a:pt x="138" y="6"/>
                  </a:cubicBezTo>
                  <a:cubicBezTo>
                    <a:pt x="154" y="0"/>
                    <a:pt x="169" y="1"/>
                    <a:pt x="188" y="6"/>
                  </a:cubicBezTo>
                  <a:cubicBezTo>
                    <a:pt x="206" y="12"/>
                    <a:pt x="228" y="21"/>
                    <a:pt x="249" y="40"/>
                  </a:cubicBezTo>
                  <a:cubicBezTo>
                    <a:pt x="278" y="64"/>
                    <a:pt x="294" y="85"/>
                    <a:pt x="302" y="109"/>
                  </a:cubicBezTo>
                  <a:cubicBezTo>
                    <a:pt x="307" y="133"/>
                    <a:pt x="305" y="156"/>
                    <a:pt x="289" y="180"/>
                  </a:cubicBezTo>
                  <a:lnTo>
                    <a:pt x="220" y="133"/>
                  </a:lnTo>
                  <a:cubicBezTo>
                    <a:pt x="225" y="122"/>
                    <a:pt x="228" y="111"/>
                    <a:pt x="225" y="101"/>
                  </a:cubicBezTo>
                  <a:cubicBezTo>
                    <a:pt x="223" y="93"/>
                    <a:pt x="217" y="82"/>
                    <a:pt x="207" y="77"/>
                  </a:cubicBezTo>
                  <a:cubicBezTo>
                    <a:pt x="199" y="72"/>
                    <a:pt x="191" y="66"/>
                    <a:pt x="185" y="69"/>
                  </a:cubicBezTo>
                  <a:cubicBezTo>
                    <a:pt x="178" y="69"/>
                    <a:pt x="172" y="72"/>
                    <a:pt x="170" y="77"/>
                  </a:cubicBezTo>
                  <a:cubicBezTo>
                    <a:pt x="167" y="80"/>
                    <a:pt x="167" y="85"/>
                    <a:pt x="167" y="90"/>
                  </a:cubicBezTo>
                  <a:cubicBezTo>
                    <a:pt x="167" y="96"/>
                    <a:pt x="172" y="104"/>
                    <a:pt x="183" y="117"/>
                  </a:cubicBezTo>
                  <a:cubicBezTo>
                    <a:pt x="207" y="146"/>
                    <a:pt x="225" y="170"/>
                    <a:pt x="233" y="188"/>
                  </a:cubicBezTo>
                  <a:cubicBezTo>
                    <a:pt x="241" y="204"/>
                    <a:pt x="244" y="220"/>
                    <a:pt x="241" y="236"/>
                  </a:cubicBezTo>
                  <a:cubicBezTo>
                    <a:pt x="238" y="252"/>
                    <a:pt x="233" y="265"/>
                    <a:pt x="225" y="275"/>
                  </a:cubicBezTo>
                  <a:cubicBezTo>
                    <a:pt x="215" y="289"/>
                    <a:pt x="199" y="299"/>
                    <a:pt x="183" y="305"/>
                  </a:cubicBezTo>
                  <a:cubicBezTo>
                    <a:pt x="164" y="310"/>
                    <a:pt x="146" y="310"/>
                    <a:pt x="127" y="305"/>
                  </a:cubicBezTo>
                  <a:cubicBezTo>
                    <a:pt x="109" y="299"/>
                    <a:pt x="88" y="289"/>
                    <a:pt x="66" y="273"/>
                  </a:cubicBezTo>
                  <a:cubicBezTo>
                    <a:pt x="29" y="244"/>
                    <a:pt x="8" y="215"/>
                    <a:pt x="6" y="188"/>
                  </a:cubicBezTo>
                  <a:cubicBezTo>
                    <a:pt x="0" y="159"/>
                    <a:pt x="6" y="135"/>
                    <a:pt x="21" y="1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3" name="Freeform 51"/>
            <p:cNvSpPr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3903663" y="3905250"/>
              <a:ext cx="85725" cy="101600"/>
            </a:xfrm>
            <a:custGeom>
              <a:avLst/>
              <a:gdLst>
                <a:gd name="T0" fmla="*/ 166 w 239"/>
                <a:gd name="T1" fmla="*/ 0 h 284"/>
                <a:gd name="T2" fmla="*/ 238 w 239"/>
                <a:gd name="T3" fmla="*/ 50 h 284"/>
                <a:gd name="T4" fmla="*/ 71 w 239"/>
                <a:gd name="T5" fmla="*/ 283 h 284"/>
                <a:gd name="T6" fmla="*/ 0 w 239"/>
                <a:gd name="T7" fmla="*/ 233 h 284"/>
                <a:gd name="T8" fmla="*/ 166 w 239"/>
                <a:gd name="T9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84">
                  <a:moveTo>
                    <a:pt x="166" y="0"/>
                  </a:moveTo>
                  <a:lnTo>
                    <a:pt x="238" y="50"/>
                  </a:lnTo>
                  <a:lnTo>
                    <a:pt x="71" y="283"/>
                  </a:lnTo>
                  <a:lnTo>
                    <a:pt x="0" y="233"/>
                  </a:lnTo>
                  <a:lnTo>
                    <a:pt x="166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5" name="Freeform 52"/>
            <p:cNvSpPr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3971925" y="3932238"/>
              <a:ext cx="109538" cy="120650"/>
            </a:xfrm>
            <a:custGeom>
              <a:avLst/>
              <a:gdLst>
                <a:gd name="T0" fmla="*/ 80 w 306"/>
                <a:gd name="T1" fmla="*/ 0 h 337"/>
                <a:gd name="T2" fmla="*/ 305 w 306"/>
                <a:gd name="T3" fmla="*/ 145 h 337"/>
                <a:gd name="T4" fmla="*/ 268 w 306"/>
                <a:gd name="T5" fmla="*/ 204 h 337"/>
                <a:gd name="T6" fmla="*/ 191 w 306"/>
                <a:gd name="T7" fmla="*/ 156 h 337"/>
                <a:gd name="T8" fmla="*/ 75 w 306"/>
                <a:gd name="T9" fmla="*/ 336 h 337"/>
                <a:gd name="T10" fmla="*/ 0 w 306"/>
                <a:gd name="T11" fmla="*/ 288 h 337"/>
                <a:gd name="T12" fmla="*/ 117 w 306"/>
                <a:gd name="T13" fmla="*/ 108 h 337"/>
                <a:gd name="T14" fmla="*/ 40 w 306"/>
                <a:gd name="T15" fmla="*/ 61 h 337"/>
                <a:gd name="T16" fmla="*/ 80 w 306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6" h="337">
                  <a:moveTo>
                    <a:pt x="80" y="0"/>
                  </a:moveTo>
                  <a:lnTo>
                    <a:pt x="305" y="145"/>
                  </a:lnTo>
                  <a:lnTo>
                    <a:pt x="268" y="204"/>
                  </a:lnTo>
                  <a:lnTo>
                    <a:pt x="191" y="156"/>
                  </a:lnTo>
                  <a:lnTo>
                    <a:pt x="75" y="336"/>
                  </a:lnTo>
                  <a:lnTo>
                    <a:pt x="0" y="288"/>
                  </a:lnTo>
                  <a:lnTo>
                    <a:pt x="117" y="108"/>
                  </a:lnTo>
                  <a:lnTo>
                    <a:pt x="40" y="61"/>
                  </a:lnTo>
                  <a:lnTo>
                    <a:pt x="8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6" name="Freeform 53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4067175" y="3984625"/>
              <a:ext cx="112713" cy="123825"/>
            </a:xfrm>
            <a:custGeom>
              <a:avLst/>
              <a:gdLst>
                <a:gd name="T0" fmla="*/ 42 w 313"/>
                <a:gd name="T1" fmla="*/ 0 h 345"/>
                <a:gd name="T2" fmla="*/ 127 w 313"/>
                <a:gd name="T3" fmla="*/ 48 h 345"/>
                <a:gd name="T4" fmla="*/ 130 w 313"/>
                <a:gd name="T5" fmla="*/ 159 h 345"/>
                <a:gd name="T6" fmla="*/ 228 w 313"/>
                <a:gd name="T7" fmla="*/ 104 h 345"/>
                <a:gd name="T8" fmla="*/ 312 w 313"/>
                <a:gd name="T9" fmla="*/ 151 h 345"/>
                <a:gd name="T10" fmla="*/ 135 w 313"/>
                <a:gd name="T11" fmla="*/ 241 h 345"/>
                <a:gd name="T12" fmla="*/ 77 w 313"/>
                <a:gd name="T13" fmla="*/ 344 h 345"/>
                <a:gd name="T14" fmla="*/ 0 w 313"/>
                <a:gd name="T15" fmla="*/ 302 h 345"/>
                <a:gd name="T16" fmla="*/ 58 w 313"/>
                <a:gd name="T17" fmla="*/ 199 h 345"/>
                <a:gd name="T18" fmla="*/ 42 w 313"/>
                <a:gd name="T19" fmla="*/ 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3" h="345">
                  <a:moveTo>
                    <a:pt x="42" y="0"/>
                  </a:moveTo>
                  <a:lnTo>
                    <a:pt x="127" y="48"/>
                  </a:lnTo>
                  <a:lnTo>
                    <a:pt x="130" y="159"/>
                  </a:lnTo>
                  <a:lnTo>
                    <a:pt x="228" y="104"/>
                  </a:lnTo>
                  <a:lnTo>
                    <a:pt x="312" y="151"/>
                  </a:lnTo>
                  <a:lnTo>
                    <a:pt x="135" y="241"/>
                  </a:lnTo>
                  <a:lnTo>
                    <a:pt x="77" y="344"/>
                  </a:lnTo>
                  <a:lnTo>
                    <a:pt x="0" y="302"/>
                  </a:lnTo>
                  <a:lnTo>
                    <a:pt x="58" y="199"/>
                  </a:lnTo>
                  <a:lnTo>
                    <a:pt x="42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7" name="Freeform 5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4195763" y="4073525"/>
              <a:ext cx="111125" cy="112713"/>
            </a:xfrm>
            <a:custGeom>
              <a:avLst/>
              <a:gdLst>
                <a:gd name="T0" fmla="*/ 18 w 310"/>
                <a:gd name="T1" fmla="*/ 97 h 313"/>
                <a:gd name="T2" fmla="*/ 98 w 310"/>
                <a:gd name="T3" fmla="*/ 13 h 313"/>
                <a:gd name="T4" fmla="*/ 211 w 310"/>
                <a:gd name="T5" fmla="*/ 21 h 313"/>
                <a:gd name="T6" fmla="*/ 296 w 310"/>
                <a:gd name="T7" fmla="*/ 100 h 313"/>
                <a:gd name="T8" fmla="*/ 288 w 310"/>
                <a:gd name="T9" fmla="*/ 214 h 313"/>
                <a:gd name="T10" fmla="*/ 241 w 310"/>
                <a:gd name="T11" fmla="*/ 283 h 313"/>
                <a:gd name="T12" fmla="*/ 177 w 310"/>
                <a:gd name="T13" fmla="*/ 309 h 313"/>
                <a:gd name="T14" fmla="*/ 98 w 310"/>
                <a:gd name="T15" fmla="*/ 293 h 313"/>
                <a:gd name="T16" fmla="*/ 32 w 310"/>
                <a:gd name="T17" fmla="*/ 248 h 313"/>
                <a:gd name="T18" fmla="*/ 5 w 310"/>
                <a:gd name="T19" fmla="*/ 182 h 313"/>
                <a:gd name="T20" fmla="*/ 18 w 310"/>
                <a:gd name="T21" fmla="*/ 97 h 313"/>
                <a:gd name="T22" fmla="*/ 100 w 310"/>
                <a:gd name="T23" fmla="*/ 134 h 313"/>
                <a:gd name="T24" fmla="*/ 90 w 310"/>
                <a:gd name="T25" fmla="*/ 198 h 313"/>
                <a:gd name="T26" fmla="*/ 122 w 310"/>
                <a:gd name="T27" fmla="*/ 232 h 313"/>
                <a:gd name="T28" fmla="*/ 169 w 310"/>
                <a:gd name="T29" fmla="*/ 232 h 313"/>
                <a:gd name="T30" fmla="*/ 209 w 310"/>
                <a:gd name="T31" fmla="*/ 177 h 313"/>
                <a:gd name="T32" fmla="*/ 217 w 310"/>
                <a:gd name="T33" fmla="*/ 116 h 313"/>
                <a:gd name="T34" fmla="*/ 185 w 310"/>
                <a:gd name="T35" fmla="*/ 81 h 313"/>
                <a:gd name="T36" fmla="*/ 137 w 310"/>
                <a:gd name="T37" fmla="*/ 81 h 313"/>
                <a:gd name="T38" fmla="*/ 100 w 310"/>
                <a:gd name="T39" fmla="*/ 134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0" h="313">
                  <a:moveTo>
                    <a:pt x="18" y="97"/>
                  </a:moveTo>
                  <a:cubicBezTo>
                    <a:pt x="37" y="55"/>
                    <a:pt x="63" y="27"/>
                    <a:pt x="98" y="13"/>
                  </a:cubicBezTo>
                  <a:cubicBezTo>
                    <a:pt x="132" y="0"/>
                    <a:pt x="168" y="3"/>
                    <a:pt x="211" y="21"/>
                  </a:cubicBezTo>
                  <a:cubicBezTo>
                    <a:pt x="253" y="40"/>
                    <a:pt x="283" y="66"/>
                    <a:pt x="296" y="100"/>
                  </a:cubicBezTo>
                  <a:cubicBezTo>
                    <a:pt x="309" y="134"/>
                    <a:pt x="307" y="171"/>
                    <a:pt x="288" y="214"/>
                  </a:cubicBezTo>
                  <a:cubicBezTo>
                    <a:pt x="275" y="246"/>
                    <a:pt x="259" y="268"/>
                    <a:pt x="241" y="283"/>
                  </a:cubicBezTo>
                  <a:cubicBezTo>
                    <a:pt x="222" y="299"/>
                    <a:pt x="201" y="306"/>
                    <a:pt x="177" y="309"/>
                  </a:cubicBezTo>
                  <a:cubicBezTo>
                    <a:pt x="153" y="312"/>
                    <a:pt x="127" y="306"/>
                    <a:pt x="98" y="293"/>
                  </a:cubicBezTo>
                  <a:cubicBezTo>
                    <a:pt x="69" y="280"/>
                    <a:pt x="45" y="264"/>
                    <a:pt x="32" y="248"/>
                  </a:cubicBezTo>
                  <a:cubicBezTo>
                    <a:pt x="16" y="230"/>
                    <a:pt x="8" y="208"/>
                    <a:pt x="5" y="182"/>
                  </a:cubicBezTo>
                  <a:cubicBezTo>
                    <a:pt x="0" y="156"/>
                    <a:pt x="5" y="129"/>
                    <a:pt x="18" y="97"/>
                  </a:cubicBezTo>
                  <a:close/>
                  <a:moveTo>
                    <a:pt x="100" y="134"/>
                  </a:moveTo>
                  <a:cubicBezTo>
                    <a:pt x="90" y="161"/>
                    <a:pt x="84" y="182"/>
                    <a:pt x="90" y="198"/>
                  </a:cubicBezTo>
                  <a:cubicBezTo>
                    <a:pt x="95" y="214"/>
                    <a:pt x="106" y="224"/>
                    <a:pt x="122" y="232"/>
                  </a:cubicBezTo>
                  <a:cubicBezTo>
                    <a:pt x="140" y="240"/>
                    <a:pt x="156" y="240"/>
                    <a:pt x="169" y="232"/>
                  </a:cubicBezTo>
                  <a:cubicBezTo>
                    <a:pt x="182" y="224"/>
                    <a:pt x="198" y="206"/>
                    <a:pt x="209" y="177"/>
                  </a:cubicBezTo>
                  <a:cubicBezTo>
                    <a:pt x="219" y="153"/>
                    <a:pt x="222" y="132"/>
                    <a:pt x="217" y="116"/>
                  </a:cubicBezTo>
                  <a:cubicBezTo>
                    <a:pt x="211" y="100"/>
                    <a:pt x="201" y="89"/>
                    <a:pt x="185" y="81"/>
                  </a:cubicBezTo>
                  <a:cubicBezTo>
                    <a:pt x="169" y="74"/>
                    <a:pt x="153" y="74"/>
                    <a:pt x="137" y="81"/>
                  </a:cubicBezTo>
                  <a:cubicBezTo>
                    <a:pt x="124" y="89"/>
                    <a:pt x="111" y="108"/>
                    <a:pt x="100" y="1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8" name="Freeform 55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4300538" y="4110038"/>
              <a:ext cx="107950" cy="106362"/>
            </a:xfrm>
            <a:custGeom>
              <a:avLst/>
              <a:gdLst>
                <a:gd name="T0" fmla="*/ 95 w 300"/>
                <a:gd name="T1" fmla="*/ 0 h 297"/>
                <a:gd name="T2" fmla="*/ 299 w 300"/>
                <a:gd name="T3" fmla="*/ 74 h 297"/>
                <a:gd name="T4" fmla="*/ 278 w 300"/>
                <a:gd name="T5" fmla="*/ 132 h 297"/>
                <a:gd name="T6" fmla="*/ 156 w 300"/>
                <a:gd name="T7" fmla="*/ 87 h 297"/>
                <a:gd name="T8" fmla="*/ 140 w 300"/>
                <a:gd name="T9" fmla="*/ 135 h 297"/>
                <a:gd name="T10" fmla="*/ 243 w 300"/>
                <a:gd name="T11" fmla="*/ 172 h 297"/>
                <a:gd name="T12" fmla="*/ 225 w 300"/>
                <a:gd name="T13" fmla="*/ 225 h 297"/>
                <a:gd name="T14" fmla="*/ 122 w 300"/>
                <a:gd name="T15" fmla="*/ 188 h 297"/>
                <a:gd name="T16" fmla="*/ 82 w 300"/>
                <a:gd name="T17" fmla="*/ 296 h 297"/>
                <a:gd name="T18" fmla="*/ 0 w 300"/>
                <a:gd name="T19" fmla="*/ 267 h 297"/>
                <a:gd name="T20" fmla="*/ 95 w 300"/>
                <a:gd name="T21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0" h="297">
                  <a:moveTo>
                    <a:pt x="95" y="0"/>
                  </a:moveTo>
                  <a:lnTo>
                    <a:pt x="299" y="74"/>
                  </a:lnTo>
                  <a:lnTo>
                    <a:pt x="278" y="132"/>
                  </a:lnTo>
                  <a:lnTo>
                    <a:pt x="156" y="87"/>
                  </a:lnTo>
                  <a:lnTo>
                    <a:pt x="140" y="135"/>
                  </a:lnTo>
                  <a:lnTo>
                    <a:pt x="243" y="172"/>
                  </a:lnTo>
                  <a:lnTo>
                    <a:pt x="225" y="225"/>
                  </a:lnTo>
                  <a:lnTo>
                    <a:pt x="122" y="188"/>
                  </a:lnTo>
                  <a:lnTo>
                    <a:pt x="82" y="296"/>
                  </a:lnTo>
                  <a:lnTo>
                    <a:pt x="0" y="267"/>
                  </a:lnTo>
                  <a:lnTo>
                    <a:pt x="9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79" name="Freeform 56"/>
            <p:cNvSpPr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4370388" y="4144963"/>
              <a:ext cx="106362" cy="120650"/>
            </a:xfrm>
            <a:custGeom>
              <a:avLst/>
              <a:gdLst>
                <a:gd name="T0" fmla="*/ 209 w 297"/>
                <a:gd name="T1" fmla="*/ 257 h 334"/>
                <a:gd name="T2" fmla="*/ 114 w 297"/>
                <a:gd name="T3" fmla="*/ 227 h 334"/>
                <a:gd name="T4" fmla="*/ 87 w 297"/>
                <a:gd name="T5" fmla="*/ 267 h 334"/>
                <a:gd name="T6" fmla="*/ 0 w 297"/>
                <a:gd name="T7" fmla="*/ 241 h 334"/>
                <a:gd name="T8" fmla="*/ 185 w 297"/>
                <a:gd name="T9" fmla="*/ 0 h 334"/>
                <a:gd name="T10" fmla="*/ 278 w 297"/>
                <a:gd name="T11" fmla="*/ 29 h 334"/>
                <a:gd name="T12" fmla="*/ 296 w 297"/>
                <a:gd name="T13" fmla="*/ 333 h 334"/>
                <a:gd name="T14" fmla="*/ 209 w 297"/>
                <a:gd name="T15" fmla="*/ 307 h 334"/>
                <a:gd name="T16" fmla="*/ 209 w 297"/>
                <a:gd name="T17" fmla="*/ 257 h 334"/>
                <a:gd name="T18" fmla="*/ 209 w 297"/>
                <a:gd name="T19" fmla="*/ 193 h 334"/>
                <a:gd name="T20" fmla="*/ 209 w 297"/>
                <a:gd name="T21" fmla="*/ 85 h 334"/>
                <a:gd name="T22" fmla="*/ 148 w 297"/>
                <a:gd name="T23" fmla="*/ 175 h 334"/>
                <a:gd name="T24" fmla="*/ 209 w 297"/>
                <a:gd name="T25" fmla="*/ 193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7" h="334">
                  <a:moveTo>
                    <a:pt x="209" y="257"/>
                  </a:moveTo>
                  <a:lnTo>
                    <a:pt x="114" y="227"/>
                  </a:lnTo>
                  <a:lnTo>
                    <a:pt x="87" y="267"/>
                  </a:lnTo>
                  <a:lnTo>
                    <a:pt x="0" y="241"/>
                  </a:lnTo>
                  <a:lnTo>
                    <a:pt x="185" y="0"/>
                  </a:lnTo>
                  <a:lnTo>
                    <a:pt x="278" y="29"/>
                  </a:lnTo>
                  <a:lnTo>
                    <a:pt x="296" y="333"/>
                  </a:lnTo>
                  <a:lnTo>
                    <a:pt x="209" y="307"/>
                  </a:lnTo>
                  <a:lnTo>
                    <a:pt x="209" y="257"/>
                  </a:lnTo>
                  <a:close/>
                  <a:moveTo>
                    <a:pt x="209" y="193"/>
                  </a:moveTo>
                  <a:lnTo>
                    <a:pt x="209" y="85"/>
                  </a:lnTo>
                  <a:lnTo>
                    <a:pt x="148" y="175"/>
                  </a:lnTo>
                  <a:lnTo>
                    <a:pt x="209" y="19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0" name="Freeform 57"/>
            <p:cNvSpPr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4491038" y="4168775"/>
              <a:ext cx="109537" cy="123825"/>
            </a:xfrm>
            <a:custGeom>
              <a:avLst/>
              <a:gdLst>
                <a:gd name="T0" fmla="*/ 0 w 303"/>
                <a:gd name="T1" fmla="*/ 278 h 345"/>
                <a:gd name="T2" fmla="*/ 66 w 303"/>
                <a:gd name="T3" fmla="*/ 0 h 345"/>
                <a:gd name="T4" fmla="*/ 209 w 303"/>
                <a:gd name="T5" fmla="*/ 34 h 345"/>
                <a:gd name="T6" fmla="*/ 267 w 303"/>
                <a:gd name="T7" fmla="*/ 56 h 345"/>
                <a:gd name="T8" fmla="*/ 296 w 303"/>
                <a:gd name="T9" fmla="*/ 90 h 345"/>
                <a:gd name="T10" fmla="*/ 299 w 303"/>
                <a:gd name="T11" fmla="*/ 138 h 345"/>
                <a:gd name="T12" fmla="*/ 280 w 303"/>
                <a:gd name="T13" fmla="*/ 175 h 345"/>
                <a:gd name="T14" fmla="*/ 246 w 303"/>
                <a:gd name="T15" fmla="*/ 196 h 345"/>
                <a:gd name="T16" fmla="*/ 214 w 303"/>
                <a:gd name="T17" fmla="*/ 198 h 345"/>
                <a:gd name="T18" fmla="*/ 235 w 303"/>
                <a:gd name="T19" fmla="*/ 214 h 345"/>
                <a:gd name="T20" fmla="*/ 246 w 303"/>
                <a:gd name="T21" fmla="*/ 233 h 345"/>
                <a:gd name="T22" fmla="*/ 254 w 303"/>
                <a:gd name="T23" fmla="*/ 254 h 345"/>
                <a:gd name="T24" fmla="*/ 278 w 303"/>
                <a:gd name="T25" fmla="*/ 344 h 345"/>
                <a:gd name="T26" fmla="*/ 180 w 303"/>
                <a:gd name="T27" fmla="*/ 320 h 345"/>
                <a:gd name="T28" fmla="*/ 153 w 303"/>
                <a:gd name="T29" fmla="*/ 225 h 345"/>
                <a:gd name="T30" fmla="*/ 143 w 303"/>
                <a:gd name="T31" fmla="*/ 201 h 345"/>
                <a:gd name="T32" fmla="*/ 124 w 303"/>
                <a:gd name="T33" fmla="*/ 191 h 345"/>
                <a:gd name="T34" fmla="*/ 116 w 303"/>
                <a:gd name="T35" fmla="*/ 188 h 345"/>
                <a:gd name="T36" fmla="*/ 90 w 303"/>
                <a:gd name="T37" fmla="*/ 302 h 345"/>
                <a:gd name="T38" fmla="*/ 0 w 303"/>
                <a:gd name="T39" fmla="*/ 278 h 345"/>
                <a:gd name="T40" fmla="*/ 124 w 303"/>
                <a:gd name="T41" fmla="*/ 132 h 345"/>
                <a:gd name="T42" fmla="*/ 161 w 303"/>
                <a:gd name="T43" fmla="*/ 140 h 345"/>
                <a:gd name="T44" fmla="*/ 185 w 303"/>
                <a:gd name="T45" fmla="*/ 143 h 345"/>
                <a:gd name="T46" fmla="*/ 201 w 303"/>
                <a:gd name="T47" fmla="*/ 138 h 345"/>
                <a:gd name="T48" fmla="*/ 209 w 303"/>
                <a:gd name="T49" fmla="*/ 122 h 345"/>
                <a:gd name="T50" fmla="*/ 206 w 303"/>
                <a:gd name="T51" fmla="*/ 98 h 345"/>
                <a:gd name="T52" fmla="*/ 177 w 303"/>
                <a:gd name="T53" fmla="*/ 82 h 345"/>
                <a:gd name="T54" fmla="*/ 140 w 303"/>
                <a:gd name="T55" fmla="*/ 74 h 345"/>
                <a:gd name="T56" fmla="*/ 124 w 303"/>
                <a:gd name="T57" fmla="*/ 132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03" h="345">
                  <a:moveTo>
                    <a:pt x="0" y="278"/>
                  </a:moveTo>
                  <a:lnTo>
                    <a:pt x="66" y="0"/>
                  </a:lnTo>
                  <a:lnTo>
                    <a:pt x="209" y="34"/>
                  </a:lnTo>
                  <a:cubicBezTo>
                    <a:pt x="235" y="40"/>
                    <a:pt x="254" y="48"/>
                    <a:pt x="267" y="56"/>
                  </a:cubicBezTo>
                  <a:cubicBezTo>
                    <a:pt x="280" y="64"/>
                    <a:pt x="288" y="74"/>
                    <a:pt x="296" y="90"/>
                  </a:cubicBezTo>
                  <a:cubicBezTo>
                    <a:pt x="302" y="103"/>
                    <a:pt x="302" y="119"/>
                    <a:pt x="299" y="138"/>
                  </a:cubicBezTo>
                  <a:cubicBezTo>
                    <a:pt x="296" y="153"/>
                    <a:pt x="288" y="167"/>
                    <a:pt x="280" y="175"/>
                  </a:cubicBezTo>
                  <a:cubicBezTo>
                    <a:pt x="272" y="185"/>
                    <a:pt x="259" y="191"/>
                    <a:pt x="246" y="196"/>
                  </a:cubicBezTo>
                  <a:cubicBezTo>
                    <a:pt x="238" y="198"/>
                    <a:pt x="227" y="201"/>
                    <a:pt x="214" y="198"/>
                  </a:cubicBezTo>
                  <a:cubicBezTo>
                    <a:pt x="225" y="204"/>
                    <a:pt x="230" y="209"/>
                    <a:pt x="235" y="214"/>
                  </a:cubicBezTo>
                  <a:cubicBezTo>
                    <a:pt x="238" y="217"/>
                    <a:pt x="241" y="222"/>
                    <a:pt x="246" y="233"/>
                  </a:cubicBezTo>
                  <a:cubicBezTo>
                    <a:pt x="251" y="241"/>
                    <a:pt x="254" y="249"/>
                    <a:pt x="254" y="254"/>
                  </a:cubicBezTo>
                  <a:lnTo>
                    <a:pt x="278" y="344"/>
                  </a:lnTo>
                  <a:lnTo>
                    <a:pt x="180" y="320"/>
                  </a:lnTo>
                  <a:lnTo>
                    <a:pt x="153" y="225"/>
                  </a:lnTo>
                  <a:cubicBezTo>
                    <a:pt x="151" y="212"/>
                    <a:pt x="145" y="204"/>
                    <a:pt x="143" y="201"/>
                  </a:cubicBezTo>
                  <a:cubicBezTo>
                    <a:pt x="138" y="196"/>
                    <a:pt x="132" y="191"/>
                    <a:pt x="124" y="191"/>
                  </a:cubicBezTo>
                  <a:lnTo>
                    <a:pt x="116" y="188"/>
                  </a:lnTo>
                  <a:lnTo>
                    <a:pt x="90" y="302"/>
                  </a:lnTo>
                  <a:lnTo>
                    <a:pt x="0" y="278"/>
                  </a:lnTo>
                  <a:close/>
                  <a:moveTo>
                    <a:pt x="124" y="132"/>
                  </a:moveTo>
                  <a:lnTo>
                    <a:pt x="161" y="140"/>
                  </a:lnTo>
                  <a:cubicBezTo>
                    <a:pt x="164" y="140"/>
                    <a:pt x="172" y="143"/>
                    <a:pt x="185" y="143"/>
                  </a:cubicBezTo>
                  <a:cubicBezTo>
                    <a:pt x="190" y="143"/>
                    <a:pt x="196" y="140"/>
                    <a:pt x="201" y="138"/>
                  </a:cubicBezTo>
                  <a:cubicBezTo>
                    <a:pt x="206" y="135"/>
                    <a:pt x="209" y="130"/>
                    <a:pt x="209" y="122"/>
                  </a:cubicBezTo>
                  <a:cubicBezTo>
                    <a:pt x="212" y="114"/>
                    <a:pt x="209" y="106"/>
                    <a:pt x="206" y="98"/>
                  </a:cubicBezTo>
                  <a:cubicBezTo>
                    <a:pt x="201" y="93"/>
                    <a:pt x="190" y="87"/>
                    <a:pt x="177" y="82"/>
                  </a:cubicBezTo>
                  <a:lnTo>
                    <a:pt x="140" y="7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1" name="Freeform 58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4654550" y="4203700"/>
              <a:ext cx="104775" cy="109538"/>
            </a:xfrm>
            <a:custGeom>
              <a:avLst/>
              <a:gdLst>
                <a:gd name="T0" fmla="*/ 199 w 290"/>
                <a:gd name="T1" fmla="*/ 185 h 303"/>
                <a:gd name="T2" fmla="*/ 273 w 290"/>
                <a:gd name="T3" fmla="*/ 220 h 303"/>
                <a:gd name="T4" fmla="*/ 241 w 290"/>
                <a:gd name="T5" fmla="*/ 270 h 303"/>
                <a:gd name="T6" fmla="*/ 196 w 290"/>
                <a:gd name="T7" fmla="*/ 296 h 303"/>
                <a:gd name="T8" fmla="*/ 133 w 290"/>
                <a:gd name="T9" fmla="*/ 299 h 303"/>
                <a:gd name="T10" fmla="*/ 59 w 290"/>
                <a:gd name="T11" fmla="*/ 275 h 303"/>
                <a:gd name="T12" fmla="*/ 14 w 290"/>
                <a:gd name="T13" fmla="*/ 222 h 303"/>
                <a:gd name="T14" fmla="*/ 6 w 290"/>
                <a:gd name="T15" fmla="*/ 132 h 303"/>
                <a:gd name="T16" fmla="*/ 59 w 290"/>
                <a:gd name="T17" fmla="*/ 29 h 303"/>
                <a:gd name="T18" fmla="*/ 170 w 290"/>
                <a:gd name="T19" fmla="*/ 5 h 303"/>
                <a:gd name="T20" fmla="*/ 252 w 290"/>
                <a:gd name="T21" fmla="*/ 40 h 303"/>
                <a:gd name="T22" fmla="*/ 289 w 290"/>
                <a:gd name="T23" fmla="*/ 111 h 303"/>
                <a:gd name="T24" fmla="*/ 209 w 290"/>
                <a:gd name="T25" fmla="*/ 116 h 303"/>
                <a:gd name="T26" fmla="*/ 204 w 290"/>
                <a:gd name="T27" fmla="*/ 95 h 303"/>
                <a:gd name="T28" fmla="*/ 188 w 290"/>
                <a:gd name="T29" fmla="*/ 77 h 303"/>
                <a:gd name="T30" fmla="*/ 164 w 290"/>
                <a:gd name="T31" fmla="*/ 69 h 303"/>
                <a:gd name="T32" fmla="*/ 117 w 290"/>
                <a:gd name="T33" fmla="*/ 87 h 303"/>
                <a:gd name="T34" fmla="*/ 98 w 290"/>
                <a:gd name="T35" fmla="*/ 140 h 303"/>
                <a:gd name="T36" fmla="*/ 104 w 290"/>
                <a:gd name="T37" fmla="*/ 206 h 303"/>
                <a:gd name="T38" fmla="*/ 141 w 290"/>
                <a:gd name="T39" fmla="*/ 230 h 303"/>
                <a:gd name="T40" fmla="*/ 180 w 290"/>
                <a:gd name="T41" fmla="*/ 222 h 303"/>
                <a:gd name="T42" fmla="*/ 199 w 290"/>
                <a:gd name="T43" fmla="*/ 185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0" h="303">
                  <a:moveTo>
                    <a:pt x="199" y="185"/>
                  </a:moveTo>
                  <a:lnTo>
                    <a:pt x="273" y="220"/>
                  </a:lnTo>
                  <a:cubicBezTo>
                    <a:pt x="265" y="241"/>
                    <a:pt x="254" y="257"/>
                    <a:pt x="241" y="270"/>
                  </a:cubicBezTo>
                  <a:cubicBezTo>
                    <a:pt x="228" y="283"/>
                    <a:pt x="212" y="291"/>
                    <a:pt x="196" y="296"/>
                  </a:cubicBezTo>
                  <a:cubicBezTo>
                    <a:pt x="178" y="302"/>
                    <a:pt x="156" y="302"/>
                    <a:pt x="133" y="299"/>
                  </a:cubicBezTo>
                  <a:cubicBezTo>
                    <a:pt x="101" y="294"/>
                    <a:pt x="77" y="286"/>
                    <a:pt x="59" y="275"/>
                  </a:cubicBezTo>
                  <a:cubicBezTo>
                    <a:pt x="40" y="264"/>
                    <a:pt x="27" y="246"/>
                    <a:pt x="14" y="222"/>
                  </a:cubicBezTo>
                  <a:cubicBezTo>
                    <a:pt x="3" y="198"/>
                    <a:pt x="0" y="169"/>
                    <a:pt x="6" y="132"/>
                  </a:cubicBezTo>
                  <a:cubicBezTo>
                    <a:pt x="11" y="85"/>
                    <a:pt x="29" y="50"/>
                    <a:pt x="59" y="29"/>
                  </a:cubicBezTo>
                  <a:cubicBezTo>
                    <a:pt x="88" y="8"/>
                    <a:pt x="125" y="0"/>
                    <a:pt x="170" y="5"/>
                  </a:cubicBezTo>
                  <a:cubicBezTo>
                    <a:pt x="204" y="11"/>
                    <a:pt x="233" y="21"/>
                    <a:pt x="252" y="40"/>
                  </a:cubicBezTo>
                  <a:cubicBezTo>
                    <a:pt x="270" y="58"/>
                    <a:pt x="283" y="82"/>
                    <a:pt x="289" y="111"/>
                  </a:cubicBezTo>
                  <a:lnTo>
                    <a:pt x="209" y="116"/>
                  </a:lnTo>
                  <a:cubicBezTo>
                    <a:pt x="207" y="108"/>
                    <a:pt x="207" y="100"/>
                    <a:pt x="204" y="95"/>
                  </a:cubicBezTo>
                  <a:cubicBezTo>
                    <a:pt x="201" y="87"/>
                    <a:pt x="196" y="82"/>
                    <a:pt x="188" y="77"/>
                  </a:cubicBezTo>
                  <a:cubicBezTo>
                    <a:pt x="183" y="71"/>
                    <a:pt x="175" y="69"/>
                    <a:pt x="164" y="69"/>
                  </a:cubicBezTo>
                  <a:cubicBezTo>
                    <a:pt x="146" y="66"/>
                    <a:pt x="127" y="71"/>
                    <a:pt x="117" y="87"/>
                  </a:cubicBezTo>
                  <a:cubicBezTo>
                    <a:pt x="106" y="98"/>
                    <a:pt x="101" y="116"/>
                    <a:pt x="98" y="140"/>
                  </a:cubicBezTo>
                  <a:cubicBezTo>
                    <a:pt x="93" y="172"/>
                    <a:pt x="96" y="193"/>
                    <a:pt x="104" y="206"/>
                  </a:cubicBezTo>
                  <a:cubicBezTo>
                    <a:pt x="111" y="220"/>
                    <a:pt x="125" y="227"/>
                    <a:pt x="141" y="230"/>
                  </a:cubicBezTo>
                  <a:cubicBezTo>
                    <a:pt x="156" y="233"/>
                    <a:pt x="170" y="230"/>
                    <a:pt x="180" y="222"/>
                  </a:cubicBezTo>
                  <a:cubicBezTo>
                    <a:pt x="186" y="214"/>
                    <a:pt x="194" y="204"/>
                    <a:pt x="199" y="18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2" name="Freeform 59"/>
            <p:cNvSpPr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4765675" y="4214813"/>
              <a:ext cx="104775" cy="109537"/>
            </a:xfrm>
            <a:custGeom>
              <a:avLst/>
              <a:gdLst>
                <a:gd name="T0" fmla="*/ 21 w 292"/>
                <a:gd name="T1" fmla="*/ 0 h 305"/>
                <a:gd name="T2" fmla="*/ 108 w 292"/>
                <a:gd name="T3" fmla="*/ 5 h 305"/>
                <a:gd name="T4" fmla="*/ 100 w 292"/>
                <a:gd name="T5" fmla="*/ 106 h 305"/>
                <a:gd name="T6" fmla="*/ 196 w 292"/>
                <a:gd name="T7" fmla="*/ 113 h 305"/>
                <a:gd name="T8" fmla="*/ 204 w 292"/>
                <a:gd name="T9" fmla="*/ 13 h 305"/>
                <a:gd name="T10" fmla="*/ 291 w 292"/>
                <a:gd name="T11" fmla="*/ 18 h 305"/>
                <a:gd name="T12" fmla="*/ 270 w 292"/>
                <a:gd name="T13" fmla="*/ 304 h 305"/>
                <a:gd name="T14" fmla="*/ 182 w 292"/>
                <a:gd name="T15" fmla="*/ 299 h 305"/>
                <a:gd name="T16" fmla="*/ 190 w 292"/>
                <a:gd name="T17" fmla="*/ 185 h 305"/>
                <a:gd name="T18" fmla="*/ 95 w 292"/>
                <a:gd name="T19" fmla="*/ 177 h 305"/>
                <a:gd name="T20" fmla="*/ 87 w 292"/>
                <a:gd name="T21" fmla="*/ 293 h 305"/>
                <a:gd name="T22" fmla="*/ 0 w 292"/>
                <a:gd name="T23" fmla="*/ 288 h 305"/>
                <a:gd name="T24" fmla="*/ 21 w 292"/>
                <a:gd name="T25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2" h="305">
                  <a:moveTo>
                    <a:pt x="21" y="0"/>
                  </a:moveTo>
                  <a:lnTo>
                    <a:pt x="108" y="5"/>
                  </a:lnTo>
                  <a:lnTo>
                    <a:pt x="100" y="106"/>
                  </a:lnTo>
                  <a:lnTo>
                    <a:pt x="196" y="113"/>
                  </a:lnTo>
                  <a:lnTo>
                    <a:pt x="204" y="13"/>
                  </a:lnTo>
                  <a:lnTo>
                    <a:pt x="291" y="18"/>
                  </a:lnTo>
                  <a:lnTo>
                    <a:pt x="270" y="304"/>
                  </a:lnTo>
                  <a:lnTo>
                    <a:pt x="182" y="299"/>
                  </a:lnTo>
                  <a:lnTo>
                    <a:pt x="190" y="185"/>
                  </a:lnTo>
                  <a:lnTo>
                    <a:pt x="95" y="177"/>
                  </a:lnTo>
                  <a:lnTo>
                    <a:pt x="87" y="293"/>
                  </a:lnTo>
                  <a:lnTo>
                    <a:pt x="0" y="288"/>
                  </a:lnTo>
                  <a:lnTo>
                    <a:pt x="21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3" name="Freeform 60"/>
            <p:cNvSpPr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4891088" y="4221163"/>
              <a:ext cx="33337" cy="104775"/>
            </a:xfrm>
            <a:custGeom>
              <a:avLst/>
              <a:gdLst>
                <a:gd name="T0" fmla="*/ 5 w 93"/>
                <a:gd name="T1" fmla="*/ 0 h 290"/>
                <a:gd name="T2" fmla="*/ 92 w 93"/>
                <a:gd name="T3" fmla="*/ 3 h 290"/>
                <a:gd name="T4" fmla="*/ 87 w 93"/>
                <a:gd name="T5" fmla="*/ 289 h 290"/>
                <a:gd name="T6" fmla="*/ 0 w 93"/>
                <a:gd name="T7" fmla="*/ 286 h 290"/>
                <a:gd name="T8" fmla="*/ 5 w 93"/>
                <a:gd name="T9" fmla="*/ 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" h="290">
                  <a:moveTo>
                    <a:pt x="5" y="0"/>
                  </a:moveTo>
                  <a:lnTo>
                    <a:pt x="92" y="3"/>
                  </a:lnTo>
                  <a:lnTo>
                    <a:pt x="87" y="289"/>
                  </a:lnTo>
                  <a:lnTo>
                    <a:pt x="0" y="286"/>
                  </a:lnTo>
                  <a:lnTo>
                    <a:pt x="5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4" name="Freeform 6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4937125" y="4221163"/>
              <a:ext cx="96838" cy="104775"/>
            </a:xfrm>
            <a:custGeom>
              <a:avLst/>
              <a:gdLst>
                <a:gd name="T0" fmla="*/ 0 w 271"/>
                <a:gd name="T1" fmla="*/ 7 h 292"/>
                <a:gd name="T2" fmla="*/ 267 w 271"/>
                <a:gd name="T3" fmla="*/ 0 h 292"/>
                <a:gd name="T4" fmla="*/ 270 w 271"/>
                <a:gd name="T5" fmla="*/ 71 h 292"/>
                <a:gd name="T6" fmla="*/ 180 w 271"/>
                <a:gd name="T7" fmla="*/ 74 h 292"/>
                <a:gd name="T8" fmla="*/ 185 w 271"/>
                <a:gd name="T9" fmla="*/ 288 h 292"/>
                <a:gd name="T10" fmla="*/ 98 w 271"/>
                <a:gd name="T11" fmla="*/ 291 h 292"/>
                <a:gd name="T12" fmla="*/ 93 w 271"/>
                <a:gd name="T13" fmla="*/ 76 h 292"/>
                <a:gd name="T14" fmla="*/ 3 w 271"/>
                <a:gd name="T15" fmla="*/ 79 h 292"/>
                <a:gd name="T16" fmla="*/ 0 w 271"/>
                <a:gd name="T17" fmla="*/ 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1" h="292">
                  <a:moveTo>
                    <a:pt x="0" y="7"/>
                  </a:moveTo>
                  <a:lnTo>
                    <a:pt x="267" y="0"/>
                  </a:lnTo>
                  <a:lnTo>
                    <a:pt x="270" y="71"/>
                  </a:lnTo>
                  <a:lnTo>
                    <a:pt x="180" y="74"/>
                  </a:lnTo>
                  <a:lnTo>
                    <a:pt x="185" y="288"/>
                  </a:lnTo>
                  <a:lnTo>
                    <a:pt x="98" y="291"/>
                  </a:lnTo>
                  <a:lnTo>
                    <a:pt x="93" y="76"/>
                  </a:lnTo>
                  <a:lnTo>
                    <a:pt x="3" y="79"/>
                  </a:lnTo>
                  <a:lnTo>
                    <a:pt x="0" y="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5" name="Freeform 6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5045075" y="4211638"/>
              <a:ext cx="95250" cy="109537"/>
            </a:xfrm>
            <a:custGeom>
              <a:avLst/>
              <a:gdLst>
                <a:gd name="T0" fmla="*/ 0 w 266"/>
                <a:gd name="T1" fmla="*/ 21 h 305"/>
                <a:gd name="T2" fmla="*/ 236 w 266"/>
                <a:gd name="T3" fmla="*/ 0 h 305"/>
                <a:gd name="T4" fmla="*/ 241 w 266"/>
                <a:gd name="T5" fmla="*/ 61 h 305"/>
                <a:gd name="T6" fmla="*/ 93 w 266"/>
                <a:gd name="T7" fmla="*/ 74 h 305"/>
                <a:gd name="T8" fmla="*/ 98 w 266"/>
                <a:gd name="T9" fmla="*/ 119 h 305"/>
                <a:gd name="T10" fmla="*/ 236 w 266"/>
                <a:gd name="T11" fmla="*/ 106 h 305"/>
                <a:gd name="T12" fmla="*/ 241 w 266"/>
                <a:gd name="T13" fmla="*/ 164 h 305"/>
                <a:gd name="T14" fmla="*/ 103 w 266"/>
                <a:gd name="T15" fmla="*/ 177 h 305"/>
                <a:gd name="T16" fmla="*/ 109 w 266"/>
                <a:gd name="T17" fmla="*/ 233 h 305"/>
                <a:gd name="T18" fmla="*/ 259 w 266"/>
                <a:gd name="T19" fmla="*/ 219 h 305"/>
                <a:gd name="T20" fmla="*/ 265 w 266"/>
                <a:gd name="T21" fmla="*/ 283 h 305"/>
                <a:gd name="T22" fmla="*/ 24 w 266"/>
                <a:gd name="T23" fmla="*/ 304 h 305"/>
                <a:gd name="T24" fmla="*/ 0 w 266"/>
                <a:gd name="T25" fmla="*/ 21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305">
                  <a:moveTo>
                    <a:pt x="0" y="21"/>
                  </a:moveTo>
                  <a:lnTo>
                    <a:pt x="236" y="0"/>
                  </a:lnTo>
                  <a:lnTo>
                    <a:pt x="241" y="61"/>
                  </a:lnTo>
                  <a:lnTo>
                    <a:pt x="93" y="74"/>
                  </a:lnTo>
                  <a:lnTo>
                    <a:pt x="98" y="119"/>
                  </a:lnTo>
                  <a:lnTo>
                    <a:pt x="236" y="106"/>
                  </a:lnTo>
                  <a:lnTo>
                    <a:pt x="241" y="164"/>
                  </a:lnTo>
                  <a:lnTo>
                    <a:pt x="103" y="177"/>
                  </a:lnTo>
                  <a:lnTo>
                    <a:pt x="109" y="233"/>
                  </a:lnTo>
                  <a:lnTo>
                    <a:pt x="259" y="219"/>
                  </a:lnTo>
                  <a:lnTo>
                    <a:pt x="265" y="283"/>
                  </a:lnTo>
                  <a:lnTo>
                    <a:pt x="24" y="304"/>
                  </a:lnTo>
                  <a:lnTo>
                    <a:pt x="0" y="21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6" name="Freeform 63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5146675" y="4200525"/>
              <a:ext cx="104775" cy="109538"/>
            </a:xfrm>
            <a:custGeom>
              <a:avLst/>
              <a:gdLst>
                <a:gd name="T0" fmla="*/ 212 w 292"/>
                <a:gd name="T1" fmla="*/ 167 h 303"/>
                <a:gd name="T2" fmla="*/ 291 w 292"/>
                <a:gd name="T3" fmla="*/ 178 h 303"/>
                <a:gd name="T4" fmla="*/ 275 w 292"/>
                <a:gd name="T5" fmla="*/ 236 h 303"/>
                <a:gd name="T6" fmla="*/ 238 w 292"/>
                <a:gd name="T7" fmla="*/ 275 h 303"/>
                <a:gd name="T8" fmla="*/ 177 w 292"/>
                <a:gd name="T9" fmla="*/ 297 h 303"/>
                <a:gd name="T10" fmla="*/ 101 w 292"/>
                <a:gd name="T11" fmla="*/ 294 h 303"/>
                <a:gd name="T12" fmla="*/ 43 w 292"/>
                <a:gd name="T13" fmla="*/ 254 h 303"/>
                <a:gd name="T14" fmla="*/ 8 w 292"/>
                <a:gd name="T15" fmla="*/ 172 h 303"/>
                <a:gd name="T16" fmla="*/ 29 w 292"/>
                <a:gd name="T17" fmla="*/ 59 h 303"/>
                <a:gd name="T18" fmla="*/ 130 w 292"/>
                <a:gd name="T19" fmla="*/ 6 h 303"/>
                <a:gd name="T20" fmla="*/ 217 w 292"/>
                <a:gd name="T21" fmla="*/ 14 h 303"/>
                <a:gd name="T22" fmla="*/ 273 w 292"/>
                <a:gd name="T23" fmla="*/ 72 h 303"/>
                <a:gd name="T24" fmla="*/ 199 w 292"/>
                <a:gd name="T25" fmla="*/ 101 h 303"/>
                <a:gd name="T26" fmla="*/ 188 w 292"/>
                <a:gd name="T27" fmla="*/ 82 h 303"/>
                <a:gd name="T28" fmla="*/ 167 w 292"/>
                <a:gd name="T29" fmla="*/ 69 h 303"/>
                <a:gd name="T30" fmla="*/ 143 w 292"/>
                <a:gd name="T31" fmla="*/ 66 h 303"/>
                <a:gd name="T32" fmla="*/ 101 w 292"/>
                <a:gd name="T33" fmla="*/ 98 h 303"/>
                <a:gd name="T34" fmla="*/ 98 w 292"/>
                <a:gd name="T35" fmla="*/ 156 h 303"/>
                <a:gd name="T36" fmla="*/ 122 w 292"/>
                <a:gd name="T37" fmla="*/ 217 h 303"/>
                <a:gd name="T38" fmla="*/ 164 w 292"/>
                <a:gd name="T39" fmla="*/ 228 h 303"/>
                <a:gd name="T40" fmla="*/ 199 w 292"/>
                <a:gd name="T41" fmla="*/ 207 h 303"/>
                <a:gd name="T42" fmla="*/ 212 w 292"/>
                <a:gd name="T43" fmla="*/ 167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2" h="303">
                  <a:moveTo>
                    <a:pt x="212" y="167"/>
                  </a:moveTo>
                  <a:lnTo>
                    <a:pt x="291" y="178"/>
                  </a:lnTo>
                  <a:cubicBezTo>
                    <a:pt x="289" y="199"/>
                    <a:pt x="283" y="220"/>
                    <a:pt x="275" y="236"/>
                  </a:cubicBezTo>
                  <a:cubicBezTo>
                    <a:pt x="267" y="252"/>
                    <a:pt x="254" y="265"/>
                    <a:pt x="238" y="275"/>
                  </a:cubicBezTo>
                  <a:cubicBezTo>
                    <a:pt x="222" y="286"/>
                    <a:pt x="204" y="291"/>
                    <a:pt x="177" y="297"/>
                  </a:cubicBezTo>
                  <a:cubicBezTo>
                    <a:pt x="146" y="302"/>
                    <a:pt x="122" y="302"/>
                    <a:pt x="101" y="294"/>
                  </a:cubicBezTo>
                  <a:cubicBezTo>
                    <a:pt x="80" y="289"/>
                    <a:pt x="62" y="275"/>
                    <a:pt x="43" y="254"/>
                  </a:cubicBezTo>
                  <a:cubicBezTo>
                    <a:pt x="25" y="233"/>
                    <a:pt x="13" y="207"/>
                    <a:pt x="8" y="172"/>
                  </a:cubicBezTo>
                  <a:cubicBezTo>
                    <a:pt x="0" y="125"/>
                    <a:pt x="8" y="89"/>
                    <a:pt x="29" y="59"/>
                  </a:cubicBezTo>
                  <a:cubicBezTo>
                    <a:pt x="50" y="30"/>
                    <a:pt x="82" y="11"/>
                    <a:pt x="130" y="6"/>
                  </a:cubicBezTo>
                  <a:cubicBezTo>
                    <a:pt x="164" y="0"/>
                    <a:pt x="193" y="3"/>
                    <a:pt x="217" y="14"/>
                  </a:cubicBezTo>
                  <a:cubicBezTo>
                    <a:pt x="241" y="24"/>
                    <a:pt x="259" y="45"/>
                    <a:pt x="273" y="72"/>
                  </a:cubicBezTo>
                  <a:lnTo>
                    <a:pt x="199" y="101"/>
                  </a:lnTo>
                  <a:cubicBezTo>
                    <a:pt x="193" y="93"/>
                    <a:pt x="191" y="88"/>
                    <a:pt x="188" y="82"/>
                  </a:cubicBezTo>
                  <a:cubicBezTo>
                    <a:pt x="183" y="77"/>
                    <a:pt x="175" y="72"/>
                    <a:pt x="167" y="69"/>
                  </a:cubicBezTo>
                  <a:cubicBezTo>
                    <a:pt x="159" y="66"/>
                    <a:pt x="151" y="66"/>
                    <a:pt x="143" y="66"/>
                  </a:cubicBezTo>
                  <a:cubicBezTo>
                    <a:pt x="125" y="69"/>
                    <a:pt x="109" y="80"/>
                    <a:pt x="101" y="98"/>
                  </a:cubicBezTo>
                  <a:cubicBezTo>
                    <a:pt x="95" y="111"/>
                    <a:pt x="93" y="130"/>
                    <a:pt x="98" y="156"/>
                  </a:cubicBezTo>
                  <a:cubicBezTo>
                    <a:pt x="103" y="188"/>
                    <a:pt x="111" y="209"/>
                    <a:pt x="122" y="217"/>
                  </a:cubicBezTo>
                  <a:cubicBezTo>
                    <a:pt x="132" y="228"/>
                    <a:pt x="148" y="231"/>
                    <a:pt x="164" y="228"/>
                  </a:cubicBezTo>
                  <a:cubicBezTo>
                    <a:pt x="180" y="225"/>
                    <a:pt x="193" y="220"/>
                    <a:pt x="199" y="207"/>
                  </a:cubicBezTo>
                  <a:cubicBezTo>
                    <a:pt x="207" y="199"/>
                    <a:pt x="209" y="186"/>
                    <a:pt x="212" y="1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7" name="Freeform 64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5245100" y="4173538"/>
              <a:ext cx="100013" cy="114300"/>
            </a:xfrm>
            <a:custGeom>
              <a:avLst/>
              <a:gdLst>
                <a:gd name="T0" fmla="*/ 0 w 279"/>
                <a:gd name="T1" fmla="*/ 58 h 316"/>
                <a:gd name="T2" fmla="*/ 262 w 279"/>
                <a:gd name="T3" fmla="*/ 0 h 316"/>
                <a:gd name="T4" fmla="*/ 278 w 279"/>
                <a:gd name="T5" fmla="*/ 69 h 316"/>
                <a:gd name="T6" fmla="*/ 191 w 279"/>
                <a:gd name="T7" fmla="*/ 88 h 316"/>
                <a:gd name="T8" fmla="*/ 238 w 279"/>
                <a:gd name="T9" fmla="*/ 297 h 316"/>
                <a:gd name="T10" fmla="*/ 151 w 279"/>
                <a:gd name="T11" fmla="*/ 315 h 316"/>
                <a:gd name="T12" fmla="*/ 104 w 279"/>
                <a:gd name="T13" fmla="*/ 106 h 316"/>
                <a:gd name="T14" fmla="*/ 16 w 279"/>
                <a:gd name="T15" fmla="*/ 125 h 316"/>
                <a:gd name="T16" fmla="*/ 0 w 279"/>
                <a:gd name="T17" fmla="*/ 5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316">
                  <a:moveTo>
                    <a:pt x="0" y="58"/>
                  </a:moveTo>
                  <a:lnTo>
                    <a:pt x="262" y="0"/>
                  </a:lnTo>
                  <a:lnTo>
                    <a:pt x="278" y="69"/>
                  </a:lnTo>
                  <a:lnTo>
                    <a:pt x="191" y="88"/>
                  </a:lnTo>
                  <a:lnTo>
                    <a:pt x="238" y="297"/>
                  </a:lnTo>
                  <a:lnTo>
                    <a:pt x="151" y="315"/>
                  </a:lnTo>
                  <a:lnTo>
                    <a:pt x="104" y="106"/>
                  </a:lnTo>
                  <a:lnTo>
                    <a:pt x="16" y="125"/>
                  </a:lnTo>
                  <a:lnTo>
                    <a:pt x="0" y="5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8" name="Freeform 65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5353050" y="4143375"/>
              <a:ext cx="114300" cy="119063"/>
            </a:xfrm>
            <a:custGeom>
              <a:avLst/>
              <a:gdLst>
                <a:gd name="T0" fmla="*/ 177 w 318"/>
                <a:gd name="T1" fmla="*/ 24 h 329"/>
                <a:gd name="T2" fmla="*/ 262 w 318"/>
                <a:gd name="T3" fmla="*/ 0 h 329"/>
                <a:gd name="T4" fmla="*/ 309 w 318"/>
                <a:gd name="T5" fmla="*/ 164 h 329"/>
                <a:gd name="T6" fmla="*/ 314 w 318"/>
                <a:gd name="T7" fmla="*/ 212 h 329"/>
                <a:gd name="T8" fmla="*/ 301 w 318"/>
                <a:gd name="T9" fmla="*/ 257 h 329"/>
                <a:gd name="T10" fmla="*/ 275 w 318"/>
                <a:gd name="T11" fmla="*/ 289 h 329"/>
                <a:gd name="T12" fmla="*/ 219 w 318"/>
                <a:gd name="T13" fmla="*/ 315 h 329"/>
                <a:gd name="T14" fmla="*/ 174 w 318"/>
                <a:gd name="T15" fmla="*/ 326 h 329"/>
                <a:gd name="T16" fmla="*/ 132 w 318"/>
                <a:gd name="T17" fmla="*/ 326 h 329"/>
                <a:gd name="T18" fmla="*/ 95 w 318"/>
                <a:gd name="T19" fmla="*/ 310 h 329"/>
                <a:gd name="T20" fmla="*/ 68 w 318"/>
                <a:gd name="T21" fmla="*/ 283 h 329"/>
                <a:gd name="T22" fmla="*/ 47 w 318"/>
                <a:gd name="T23" fmla="*/ 238 h 329"/>
                <a:gd name="T24" fmla="*/ 0 w 318"/>
                <a:gd name="T25" fmla="*/ 74 h 329"/>
                <a:gd name="T26" fmla="*/ 84 w 318"/>
                <a:gd name="T27" fmla="*/ 51 h 329"/>
                <a:gd name="T28" fmla="*/ 135 w 318"/>
                <a:gd name="T29" fmla="*/ 217 h 329"/>
                <a:gd name="T30" fmla="*/ 158 w 318"/>
                <a:gd name="T31" fmla="*/ 249 h 329"/>
                <a:gd name="T32" fmla="*/ 195 w 318"/>
                <a:gd name="T33" fmla="*/ 252 h 329"/>
                <a:gd name="T34" fmla="*/ 227 w 318"/>
                <a:gd name="T35" fmla="*/ 230 h 329"/>
                <a:gd name="T36" fmla="*/ 230 w 318"/>
                <a:gd name="T37" fmla="*/ 191 h 329"/>
                <a:gd name="T38" fmla="*/ 177 w 318"/>
                <a:gd name="T39" fmla="*/ 24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8" h="329">
                  <a:moveTo>
                    <a:pt x="177" y="24"/>
                  </a:moveTo>
                  <a:lnTo>
                    <a:pt x="262" y="0"/>
                  </a:lnTo>
                  <a:lnTo>
                    <a:pt x="309" y="164"/>
                  </a:lnTo>
                  <a:cubicBezTo>
                    <a:pt x="314" y="180"/>
                    <a:pt x="317" y="196"/>
                    <a:pt x="314" y="212"/>
                  </a:cubicBezTo>
                  <a:cubicBezTo>
                    <a:pt x="314" y="228"/>
                    <a:pt x="309" y="244"/>
                    <a:pt x="301" y="257"/>
                  </a:cubicBezTo>
                  <a:cubicBezTo>
                    <a:pt x="293" y="270"/>
                    <a:pt x="285" y="281"/>
                    <a:pt x="275" y="289"/>
                  </a:cubicBezTo>
                  <a:cubicBezTo>
                    <a:pt x="259" y="299"/>
                    <a:pt x="240" y="307"/>
                    <a:pt x="219" y="315"/>
                  </a:cubicBezTo>
                  <a:cubicBezTo>
                    <a:pt x="206" y="318"/>
                    <a:pt x="190" y="323"/>
                    <a:pt x="174" y="326"/>
                  </a:cubicBezTo>
                  <a:cubicBezTo>
                    <a:pt x="158" y="328"/>
                    <a:pt x="143" y="328"/>
                    <a:pt x="132" y="326"/>
                  </a:cubicBezTo>
                  <a:cubicBezTo>
                    <a:pt x="119" y="323"/>
                    <a:pt x="108" y="318"/>
                    <a:pt x="95" y="310"/>
                  </a:cubicBezTo>
                  <a:cubicBezTo>
                    <a:pt x="84" y="302"/>
                    <a:pt x="74" y="294"/>
                    <a:pt x="68" y="283"/>
                  </a:cubicBezTo>
                  <a:cubicBezTo>
                    <a:pt x="58" y="267"/>
                    <a:pt x="50" y="252"/>
                    <a:pt x="47" y="238"/>
                  </a:cubicBezTo>
                  <a:lnTo>
                    <a:pt x="0" y="74"/>
                  </a:lnTo>
                  <a:lnTo>
                    <a:pt x="84" y="51"/>
                  </a:lnTo>
                  <a:lnTo>
                    <a:pt x="135" y="217"/>
                  </a:lnTo>
                  <a:cubicBezTo>
                    <a:pt x="140" y="233"/>
                    <a:pt x="145" y="244"/>
                    <a:pt x="158" y="249"/>
                  </a:cubicBezTo>
                  <a:cubicBezTo>
                    <a:pt x="169" y="254"/>
                    <a:pt x="182" y="257"/>
                    <a:pt x="195" y="252"/>
                  </a:cubicBezTo>
                  <a:cubicBezTo>
                    <a:pt x="211" y="246"/>
                    <a:pt x="219" y="241"/>
                    <a:pt x="227" y="230"/>
                  </a:cubicBezTo>
                  <a:cubicBezTo>
                    <a:pt x="232" y="220"/>
                    <a:pt x="232" y="207"/>
                    <a:pt x="230" y="191"/>
                  </a:cubicBezTo>
                  <a:lnTo>
                    <a:pt x="177" y="2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89" name="Freeform 6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5464175" y="4113213"/>
              <a:ext cx="131763" cy="120650"/>
            </a:xfrm>
            <a:custGeom>
              <a:avLst/>
              <a:gdLst>
                <a:gd name="T0" fmla="*/ 98 w 366"/>
                <a:gd name="T1" fmla="*/ 333 h 334"/>
                <a:gd name="T2" fmla="*/ 0 w 366"/>
                <a:gd name="T3" fmla="*/ 66 h 334"/>
                <a:gd name="T4" fmla="*/ 137 w 366"/>
                <a:gd name="T5" fmla="*/ 15 h 334"/>
                <a:gd name="T6" fmla="*/ 198 w 366"/>
                <a:gd name="T7" fmla="*/ 0 h 334"/>
                <a:gd name="T8" fmla="*/ 241 w 366"/>
                <a:gd name="T9" fmla="*/ 13 h 334"/>
                <a:gd name="T10" fmla="*/ 270 w 366"/>
                <a:gd name="T11" fmla="*/ 53 h 334"/>
                <a:gd name="T12" fmla="*/ 275 w 366"/>
                <a:gd name="T13" fmla="*/ 95 h 334"/>
                <a:gd name="T14" fmla="*/ 259 w 366"/>
                <a:gd name="T15" fmla="*/ 132 h 334"/>
                <a:gd name="T16" fmla="*/ 233 w 366"/>
                <a:gd name="T17" fmla="*/ 153 h 334"/>
                <a:gd name="T18" fmla="*/ 259 w 366"/>
                <a:gd name="T19" fmla="*/ 156 h 334"/>
                <a:gd name="T20" fmla="*/ 278 w 366"/>
                <a:gd name="T21" fmla="*/ 164 h 334"/>
                <a:gd name="T22" fmla="*/ 296 w 366"/>
                <a:gd name="T23" fmla="*/ 177 h 334"/>
                <a:gd name="T24" fmla="*/ 365 w 366"/>
                <a:gd name="T25" fmla="*/ 240 h 334"/>
                <a:gd name="T26" fmla="*/ 272 w 366"/>
                <a:gd name="T27" fmla="*/ 275 h 334"/>
                <a:gd name="T28" fmla="*/ 198 w 366"/>
                <a:gd name="T29" fmla="*/ 209 h 334"/>
                <a:gd name="T30" fmla="*/ 174 w 366"/>
                <a:gd name="T31" fmla="*/ 193 h 334"/>
                <a:gd name="T32" fmla="*/ 151 w 366"/>
                <a:gd name="T33" fmla="*/ 193 h 334"/>
                <a:gd name="T34" fmla="*/ 143 w 366"/>
                <a:gd name="T35" fmla="*/ 195 h 334"/>
                <a:gd name="T36" fmla="*/ 182 w 366"/>
                <a:gd name="T37" fmla="*/ 304 h 334"/>
                <a:gd name="T38" fmla="*/ 98 w 366"/>
                <a:gd name="T39" fmla="*/ 333 h 334"/>
                <a:gd name="T40" fmla="*/ 122 w 366"/>
                <a:gd name="T41" fmla="*/ 142 h 334"/>
                <a:gd name="T42" fmla="*/ 156 w 366"/>
                <a:gd name="T43" fmla="*/ 129 h 334"/>
                <a:gd name="T44" fmla="*/ 177 w 366"/>
                <a:gd name="T45" fmla="*/ 119 h 334"/>
                <a:gd name="T46" fmla="*/ 188 w 366"/>
                <a:gd name="T47" fmla="*/ 105 h 334"/>
                <a:gd name="T48" fmla="*/ 188 w 366"/>
                <a:gd name="T49" fmla="*/ 87 h 334"/>
                <a:gd name="T50" fmla="*/ 172 w 366"/>
                <a:gd name="T51" fmla="*/ 71 h 334"/>
                <a:gd name="T52" fmla="*/ 137 w 366"/>
                <a:gd name="T53" fmla="*/ 76 h 334"/>
                <a:gd name="T54" fmla="*/ 100 w 366"/>
                <a:gd name="T55" fmla="*/ 90 h 334"/>
                <a:gd name="T56" fmla="*/ 122 w 366"/>
                <a:gd name="T57" fmla="*/ 142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6" h="334">
                  <a:moveTo>
                    <a:pt x="98" y="333"/>
                  </a:moveTo>
                  <a:lnTo>
                    <a:pt x="0" y="66"/>
                  </a:lnTo>
                  <a:lnTo>
                    <a:pt x="137" y="15"/>
                  </a:lnTo>
                  <a:cubicBezTo>
                    <a:pt x="164" y="5"/>
                    <a:pt x="182" y="2"/>
                    <a:pt x="198" y="0"/>
                  </a:cubicBezTo>
                  <a:cubicBezTo>
                    <a:pt x="214" y="0"/>
                    <a:pt x="227" y="2"/>
                    <a:pt x="241" y="13"/>
                  </a:cubicBezTo>
                  <a:cubicBezTo>
                    <a:pt x="254" y="21"/>
                    <a:pt x="262" y="34"/>
                    <a:pt x="270" y="53"/>
                  </a:cubicBezTo>
                  <a:cubicBezTo>
                    <a:pt x="275" y="68"/>
                    <a:pt x="278" y="82"/>
                    <a:pt x="275" y="95"/>
                  </a:cubicBezTo>
                  <a:cubicBezTo>
                    <a:pt x="272" y="108"/>
                    <a:pt x="267" y="119"/>
                    <a:pt x="259" y="132"/>
                  </a:cubicBezTo>
                  <a:cubicBezTo>
                    <a:pt x="254" y="140"/>
                    <a:pt x="246" y="145"/>
                    <a:pt x="233" y="153"/>
                  </a:cubicBezTo>
                  <a:cubicBezTo>
                    <a:pt x="243" y="153"/>
                    <a:pt x="251" y="153"/>
                    <a:pt x="259" y="156"/>
                  </a:cubicBezTo>
                  <a:cubicBezTo>
                    <a:pt x="262" y="156"/>
                    <a:pt x="270" y="161"/>
                    <a:pt x="278" y="164"/>
                  </a:cubicBezTo>
                  <a:cubicBezTo>
                    <a:pt x="286" y="169"/>
                    <a:pt x="291" y="172"/>
                    <a:pt x="296" y="177"/>
                  </a:cubicBezTo>
                  <a:lnTo>
                    <a:pt x="365" y="240"/>
                  </a:lnTo>
                  <a:lnTo>
                    <a:pt x="272" y="275"/>
                  </a:lnTo>
                  <a:lnTo>
                    <a:pt x="198" y="209"/>
                  </a:lnTo>
                  <a:cubicBezTo>
                    <a:pt x="188" y="201"/>
                    <a:pt x="182" y="196"/>
                    <a:pt x="174" y="193"/>
                  </a:cubicBezTo>
                  <a:cubicBezTo>
                    <a:pt x="167" y="191"/>
                    <a:pt x="159" y="190"/>
                    <a:pt x="151" y="193"/>
                  </a:cubicBezTo>
                  <a:lnTo>
                    <a:pt x="143" y="195"/>
                  </a:lnTo>
                  <a:lnTo>
                    <a:pt x="182" y="304"/>
                  </a:lnTo>
                  <a:lnTo>
                    <a:pt x="98" y="333"/>
                  </a:lnTo>
                  <a:close/>
                  <a:moveTo>
                    <a:pt x="122" y="142"/>
                  </a:moveTo>
                  <a:lnTo>
                    <a:pt x="156" y="129"/>
                  </a:lnTo>
                  <a:cubicBezTo>
                    <a:pt x="159" y="129"/>
                    <a:pt x="168" y="124"/>
                    <a:pt x="177" y="119"/>
                  </a:cubicBezTo>
                  <a:cubicBezTo>
                    <a:pt x="183" y="116"/>
                    <a:pt x="186" y="111"/>
                    <a:pt x="188" y="105"/>
                  </a:cubicBezTo>
                  <a:cubicBezTo>
                    <a:pt x="191" y="100"/>
                    <a:pt x="191" y="95"/>
                    <a:pt x="188" y="87"/>
                  </a:cubicBezTo>
                  <a:cubicBezTo>
                    <a:pt x="186" y="79"/>
                    <a:pt x="180" y="74"/>
                    <a:pt x="172" y="71"/>
                  </a:cubicBezTo>
                  <a:cubicBezTo>
                    <a:pt x="164" y="68"/>
                    <a:pt x="153" y="71"/>
                    <a:pt x="137" y="76"/>
                  </a:cubicBezTo>
                  <a:lnTo>
                    <a:pt x="100" y="90"/>
                  </a:lnTo>
                  <a:lnTo>
                    <a:pt x="122" y="1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0" name="Freeform 67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5564188" y="4064000"/>
              <a:ext cx="122237" cy="128588"/>
            </a:xfrm>
            <a:custGeom>
              <a:avLst/>
              <a:gdLst>
                <a:gd name="T0" fmla="*/ 0 w 339"/>
                <a:gd name="T1" fmla="*/ 95 h 358"/>
                <a:gd name="T2" fmla="*/ 217 w 339"/>
                <a:gd name="T3" fmla="*/ 0 h 358"/>
                <a:gd name="T4" fmla="*/ 240 w 339"/>
                <a:gd name="T5" fmla="*/ 55 h 358"/>
                <a:gd name="T6" fmla="*/ 105 w 339"/>
                <a:gd name="T7" fmla="*/ 116 h 358"/>
                <a:gd name="T8" fmla="*/ 124 w 339"/>
                <a:gd name="T9" fmla="*/ 158 h 358"/>
                <a:gd name="T10" fmla="*/ 248 w 339"/>
                <a:gd name="T11" fmla="*/ 103 h 358"/>
                <a:gd name="T12" fmla="*/ 272 w 339"/>
                <a:gd name="T13" fmla="*/ 156 h 358"/>
                <a:gd name="T14" fmla="*/ 148 w 339"/>
                <a:gd name="T15" fmla="*/ 211 h 358"/>
                <a:gd name="T16" fmla="*/ 172 w 339"/>
                <a:gd name="T17" fmla="*/ 262 h 358"/>
                <a:gd name="T18" fmla="*/ 312 w 339"/>
                <a:gd name="T19" fmla="*/ 201 h 358"/>
                <a:gd name="T20" fmla="*/ 338 w 339"/>
                <a:gd name="T21" fmla="*/ 259 h 358"/>
                <a:gd name="T22" fmla="*/ 119 w 339"/>
                <a:gd name="T23" fmla="*/ 357 h 358"/>
                <a:gd name="T24" fmla="*/ 0 w 339"/>
                <a:gd name="T25" fmla="*/ 95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9" h="358">
                  <a:moveTo>
                    <a:pt x="0" y="95"/>
                  </a:moveTo>
                  <a:lnTo>
                    <a:pt x="217" y="0"/>
                  </a:lnTo>
                  <a:lnTo>
                    <a:pt x="240" y="55"/>
                  </a:lnTo>
                  <a:lnTo>
                    <a:pt x="105" y="116"/>
                  </a:lnTo>
                  <a:lnTo>
                    <a:pt x="124" y="158"/>
                  </a:lnTo>
                  <a:lnTo>
                    <a:pt x="248" y="103"/>
                  </a:lnTo>
                  <a:lnTo>
                    <a:pt x="272" y="156"/>
                  </a:lnTo>
                  <a:lnTo>
                    <a:pt x="148" y="211"/>
                  </a:lnTo>
                  <a:lnTo>
                    <a:pt x="172" y="262"/>
                  </a:lnTo>
                  <a:lnTo>
                    <a:pt x="312" y="201"/>
                  </a:lnTo>
                  <a:lnTo>
                    <a:pt x="338" y="259"/>
                  </a:lnTo>
                  <a:lnTo>
                    <a:pt x="119" y="357"/>
                  </a:lnTo>
                  <a:lnTo>
                    <a:pt x="0" y="9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1" name="Freeform 68"/>
            <p:cNvSpPr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5722938" y="4005263"/>
              <a:ext cx="114300" cy="125412"/>
            </a:xfrm>
            <a:custGeom>
              <a:avLst/>
              <a:gdLst>
                <a:gd name="T0" fmla="*/ 201 w 318"/>
                <a:gd name="T1" fmla="*/ 212 h 350"/>
                <a:gd name="T2" fmla="*/ 114 w 318"/>
                <a:gd name="T3" fmla="*/ 259 h 350"/>
                <a:gd name="T4" fmla="*/ 124 w 318"/>
                <a:gd name="T5" fmla="*/ 307 h 350"/>
                <a:gd name="T6" fmla="*/ 45 w 318"/>
                <a:gd name="T7" fmla="*/ 349 h 350"/>
                <a:gd name="T8" fmla="*/ 0 w 318"/>
                <a:gd name="T9" fmla="*/ 48 h 350"/>
                <a:gd name="T10" fmla="*/ 84 w 318"/>
                <a:gd name="T11" fmla="*/ 0 h 350"/>
                <a:gd name="T12" fmla="*/ 317 w 318"/>
                <a:gd name="T13" fmla="*/ 198 h 350"/>
                <a:gd name="T14" fmla="*/ 238 w 318"/>
                <a:gd name="T15" fmla="*/ 243 h 350"/>
                <a:gd name="T16" fmla="*/ 201 w 318"/>
                <a:gd name="T17" fmla="*/ 212 h 350"/>
                <a:gd name="T18" fmla="*/ 156 w 318"/>
                <a:gd name="T19" fmla="*/ 167 h 350"/>
                <a:gd name="T20" fmla="*/ 79 w 318"/>
                <a:gd name="T21" fmla="*/ 93 h 350"/>
                <a:gd name="T22" fmla="*/ 100 w 318"/>
                <a:gd name="T23" fmla="*/ 198 h 350"/>
                <a:gd name="T24" fmla="*/ 156 w 318"/>
                <a:gd name="T25" fmla="*/ 16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8" h="350">
                  <a:moveTo>
                    <a:pt x="201" y="212"/>
                  </a:moveTo>
                  <a:lnTo>
                    <a:pt x="114" y="259"/>
                  </a:lnTo>
                  <a:lnTo>
                    <a:pt x="124" y="307"/>
                  </a:lnTo>
                  <a:lnTo>
                    <a:pt x="45" y="349"/>
                  </a:lnTo>
                  <a:lnTo>
                    <a:pt x="0" y="48"/>
                  </a:lnTo>
                  <a:lnTo>
                    <a:pt x="84" y="0"/>
                  </a:lnTo>
                  <a:lnTo>
                    <a:pt x="317" y="198"/>
                  </a:lnTo>
                  <a:lnTo>
                    <a:pt x="238" y="243"/>
                  </a:lnTo>
                  <a:lnTo>
                    <a:pt x="201" y="212"/>
                  </a:lnTo>
                  <a:close/>
                  <a:moveTo>
                    <a:pt x="156" y="167"/>
                  </a:moveTo>
                  <a:lnTo>
                    <a:pt x="79" y="93"/>
                  </a:lnTo>
                  <a:lnTo>
                    <a:pt x="100" y="198"/>
                  </a:lnTo>
                  <a:lnTo>
                    <a:pt x="156" y="1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2" name="Freeform 69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5794375" y="3930650"/>
              <a:ext cx="139700" cy="139700"/>
            </a:xfrm>
            <a:custGeom>
              <a:avLst/>
              <a:gdLst>
                <a:gd name="T0" fmla="*/ 0 w 388"/>
                <a:gd name="T1" fmla="*/ 148 h 390"/>
                <a:gd name="T2" fmla="*/ 69 w 388"/>
                <a:gd name="T3" fmla="*/ 103 h 390"/>
                <a:gd name="T4" fmla="*/ 246 w 388"/>
                <a:gd name="T5" fmla="*/ 177 h 390"/>
                <a:gd name="T6" fmla="*/ 162 w 388"/>
                <a:gd name="T7" fmla="*/ 45 h 390"/>
                <a:gd name="T8" fmla="*/ 230 w 388"/>
                <a:gd name="T9" fmla="*/ 0 h 390"/>
                <a:gd name="T10" fmla="*/ 387 w 388"/>
                <a:gd name="T11" fmla="*/ 240 h 390"/>
                <a:gd name="T12" fmla="*/ 318 w 388"/>
                <a:gd name="T13" fmla="*/ 285 h 390"/>
                <a:gd name="T14" fmla="*/ 143 w 388"/>
                <a:gd name="T15" fmla="*/ 211 h 390"/>
                <a:gd name="T16" fmla="*/ 228 w 388"/>
                <a:gd name="T17" fmla="*/ 344 h 390"/>
                <a:gd name="T18" fmla="*/ 159 w 388"/>
                <a:gd name="T19" fmla="*/ 389 h 390"/>
                <a:gd name="T20" fmla="*/ 0 w 388"/>
                <a:gd name="T21" fmla="*/ 148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88" h="390">
                  <a:moveTo>
                    <a:pt x="0" y="148"/>
                  </a:moveTo>
                  <a:lnTo>
                    <a:pt x="69" y="103"/>
                  </a:lnTo>
                  <a:lnTo>
                    <a:pt x="246" y="177"/>
                  </a:lnTo>
                  <a:lnTo>
                    <a:pt x="162" y="45"/>
                  </a:lnTo>
                  <a:lnTo>
                    <a:pt x="230" y="0"/>
                  </a:lnTo>
                  <a:lnTo>
                    <a:pt x="387" y="240"/>
                  </a:lnTo>
                  <a:lnTo>
                    <a:pt x="318" y="285"/>
                  </a:lnTo>
                  <a:lnTo>
                    <a:pt x="143" y="211"/>
                  </a:lnTo>
                  <a:lnTo>
                    <a:pt x="228" y="344"/>
                  </a:lnTo>
                  <a:lnTo>
                    <a:pt x="159" y="389"/>
                  </a:lnTo>
                  <a:lnTo>
                    <a:pt x="0" y="14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3" name="Freeform 70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5891213" y="3879850"/>
              <a:ext cx="120650" cy="122238"/>
            </a:xfrm>
            <a:custGeom>
              <a:avLst/>
              <a:gdLst>
                <a:gd name="T0" fmla="*/ 0 w 337"/>
                <a:gd name="T1" fmla="*/ 112 h 340"/>
                <a:gd name="T2" fmla="*/ 106 w 337"/>
                <a:gd name="T3" fmla="*/ 32 h 340"/>
                <a:gd name="T4" fmla="*/ 162 w 337"/>
                <a:gd name="T5" fmla="*/ 3 h 340"/>
                <a:gd name="T6" fmla="*/ 212 w 337"/>
                <a:gd name="T7" fmla="*/ 3 h 340"/>
                <a:gd name="T8" fmla="*/ 257 w 337"/>
                <a:gd name="T9" fmla="*/ 27 h 340"/>
                <a:gd name="T10" fmla="*/ 296 w 337"/>
                <a:gd name="T11" fmla="*/ 67 h 340"/>
                <a:gd name="T12" fmla="*/ 331 w 337"/>
                <a:gd name="T13" fmla="*/ 130 h 340"/>
                <a:gd name="T14" fmla="*/ 333 w 337"/>
                <a:gd name="T15" fmla="*/ 180 h 340"/>
                <a:gd name="T16" fmla="*/ 315 w 337"/>
                <a:gd name="T17" fmla="*/ 223 h 340"/>
                <a:gd name="T18" fmla="*/ 278 w 337"/>
                <a:gd name="T19" fmla="*/ 260 h 340"/>
                <a:gd name="T20" fmla="*/ 172 w 337"/>
                <a:gd name="T21" fmla="*/ 339 h 340"/>
                <a:gd name="T22" fmla="*/ 0 w 337"/>
                <a:gd name="T23" fmla="*/ 112 h 340"/>
                <a:gd name="T24" fmla="*/ 109 w 337"/>
                <a:gd name="T25" fmla="*/ 109 h 340"/>
                <a:gd name="T26" fmla="*/ 201 w 337"/>
                <a:gd name="T27" fmla="*/ 233 h 340"/>
                <a:gd name="T28" fmla="*/ 220 w 337"/>
                <a:gd name="T29" fmla="*/ 220 h 340"/>
                <a:gd name="T30" fmla="*/ 249 w 337"/>
                <a:gd name="T31" fmla="*/ 191 h 340"/>
                <a:gd name="T32" fmla="*/ 251 w 337"/>
                <a:gd name="T33" fmla="*/ 162 h 340"/>
                <a:gd name="T34" fmla="*/ 228 w 337"/>
                <a:gd name="T35" fmla="*/ 119 h 340"/>
                <a:gd name="T36" fmla="*/ 177 w 337"/>
                <a:gd name="T37" fmla="*/ 80 h 340"/>
                <a:gd name="T38" fmla="*/ 127 w 337"/>
                <a:gd name="T39" fmla="*/ 96 h 340"/>
                <a:gd name="T40" fmla="*/ 109 w 337"/>
                <a:gd name="T41" fmla="*/ 109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37" h="340">
                  <a:moveTo>
                    <a:pt x="0" y="112"/>
                  </a:moveTo>
                  <a:lnTo>
                    <a:pt x="106" y="32"/>
                  </a:lnTo>
                  <a:cubicBezTo>
                    <a:pt x="127" y="16"/>
                    <a:pt x="147" y="6"/>
                    <a:pt x="162" y="3"/>
                  </a:cubicBezTo>
                  <a:cubicBezTo>
                    <a:pt x="178" y="0"/>
                    <a:pt x="196" y="0"/>
                    <a:pt x="212" y="3"/>
                  </a:cubicBezTo>
                  <a:cubicBezTo>
                    <a:pt x="228" y="8"/>
                    <a:pt x="244" y="17"/>
                    <a:pt x="257" y="27"/>
                  </a:cubicBezTo>
                  <a:cubicBezTo>
                    <a:pt x="270" y="38"/>
                    <a:pt x="283" y="51"/>
                    <a:pt x="296" y="67"/>
                  </a:cubicBezTo>
                  <a:cubicBezTo>
                    <a:pt x="315" y="90"/>
                    <a:pt x="326" y="112"/>
                    <a:pt x="331" y="130"/>
                  </a:cubicBezTo>
                  <a:cubicBezTo>
                    <a:pt x="336" y="149"/>
                    <a:pt x="336" y="164"/>
                    <a:pt x="333" y="180"/>
                  </a:cubicBezTo>
                  <a:cubicBezTo>
                    <a:pt x="331" y="196"/>
                    <a:pt x="326" y="212"/>
                    <a:pt x="315" y="223"/>
                  </a:cubicBezTo>
                  <a:cubicBezTo>
                    <a:pt x="302" y="239"/>
                    <a:pt x="291" y="252"/>
                    <a:pt x="278" y="260"/>
                  </a:cubicBezTo>
                  <a:lnTo>
                    <a:pt x="172" y="339"/>
                  </a:lnTo>
                  <a:lnTo>
                    <a:pt x="0" y="112"/>
                  </a:lnTo>
                  <a:close/>
                  <a:moveTo>
                    <a:pt x="109" y="109"/>
                  </a:moveTo>
                  <a:lnTo>
                    <a:pt x="201" y="233"/>
                  </a:lnTo>
                  <a:lnTo>
                    <a:pt x="220" y="220"/>
                  </a:lnTo>
                  <a:cubicBezTo>
                    <a:pt x="236" y="209"/>
                    <a:pt x="244" y="199"/>
                    <a:pt x="249" y="191"/>
                  </a:cubicBezTo>
                  <a:cubicBezTo>
                    <a:pt x="251" y="183"/>
                    <a:pt x="254" y="172"/>
                    <a:pt x="251" y="162"/>
                  </a:cubicBezTo>
                  <a:cubicBezTo>
                    <a:pt x="249" y="151"/>
                    <a:pt x="241" y="135"/>
                    <a:pt x="228" y="119"/>
                  </a:cubicBezTo>
                  <a:cubicBezTo>
                    <a:pt x="209" y="96"/>
                    <a:pt x="193" y="82"/>
                    <a:pt x="177" y="80"/>
                  </a:cubicBezTo>
                  <a:cubicBezTo>
                    <a:pt x="164" y="77"/>
                    <a:pt x="146" y="82"/>
                    <a:pt x="127" y="96"/>
                  </a:cubicBezTo>
                  <a:lnTo>
                    <a:pt x="109" y="1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4" name="Freeform 71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6008688" y="3763963"/>
              <a:ext cx="115887" cy="119062"/>
            </a:xfrm>
            <a:custGeom>
              <a:avLst/>
              <a:gdLst>
                <a:gd name="T0" fmla="*/ 0 w 323"/>
                <a:gd name="T1" fmla="*/ 180 h 332"/>
                <a:gd name="T2" fmla="*/ 198 w 323"/>
                <a:gd name="T3" fmla="*/ 0 h 332"/>
                <a:gd name="T4" fmla="*/ 246 w 323"/>
                <a:gd name="T5" fmla="*/ 53 h 332"/>
                <a:gd name="T6" fmla="*/ 179 w 323"/>
                <a:gd name="T7" fmla="*/ 114 h 332"/>
                <a:gd name="T8" fmla="*/ 322 w 323"/>
                <a:gd name="T9" fmla="*/ 273 h 332"/>
                <a:gd name="T10" fmla="*/ 256 w 323"/>
                <a:gd name="T11" fmla="*/ 331 h 332"/>
                <a:gd name="T12" fmla="*/ 113 w 323"/>
                <a:gd name="T13" fmla="*/ 172 h 332"/>
                <a:gd name="T14" fmla="*/ 47 w 323"/>
                <a:gd name="T15" fmla="*/ 233 h 332"/>
                <a:gd name="T16" fmla="*/ 0 w 323"/>
                <a:gd name="T17" fmla="*/ 18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3" h="332">
                  <a:moveTo>
                    <a:pt x="0" y="180"/>
                  </a:moveTo>
                  <a:lnTo>
                    <a:pt x="198" y="0"/>
                  </a:lnTo>
                  <a:lnTo>
                    <a:pt x="246" y="53"/>
                  </a:lnTo>
                  <a:lnTo>
                    <a:pt x="179" y="114"/>
                  </a:lnTo>
                  <a:lnTo>
                    <a:pt x="322" y="273"/>
                  </a:lnTo>
                  <a:lnTo>
                    <a:pt x="256" y="331"/>
                  </a:lnTo>
                  <a:lnTo>
                    <a:pt x="113" y="172"/>
                  </a:lnTo>
                  <a:lnTo>
                    <a:pt x="47" y="233"/>
                  </a:lnTo>
                  <a:lnTo>
                    <a:pt x="0" y="18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5" name="Freeform 72"/>
            <p:cNvSpPr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6088063" y="3695700"/>
              <a:ext cx="133350" cy="133350"/>
            </a:xfrm>
            <a:custGeom>
              <a:avLst/>
              <a:gdLst>
                <a:gd name="T0" fmla="*/ 0 w 369"/>
                <a:gd name="T1" fmla="*/ 169 h 369"/>
                <a:gd name="T2" fmla="*/ 164 w 369"/>
                <a:gd name="T3" fmla="*/ 0 h 369"/>
                <a:gd name="T4" fmla="*/ 206 w 369"/>
                <a:gd name="T5" fmla="*/ 42 h 369"/>
                <a:gd name="T6" fmla="*/ 103 w 369"/>
                <a:gd name="T7" fmla="*/ 148 h 369"/>
                <a:gd name="T8" fmla="*/ 135 w 369"/>
                <a:gd name="T9" fmla="*/ 180 h 369"/>
                <a:gd name="T10" fmla="*/ 230 w 369"/>
                <a:gd name="T11" fmla="*/ 82 h 369"/>
                <a:gd name="T12" fmla="*/ 272 w 369"/>
                <a:gd name="T13" fmla="*/ 122 h 369"/>
                <a:gd name="T14" fmla="*/ 177 w 369"/>
                <a:gd name="T15" fmla="*/ 220 h 369"/>
                <a:gd name="T16" fmla="*/ 217 w 369"/>
                <a:gd name="T17" fmla="*/ 259 h 369"/>
                <a:gd name="T18" fmla="*/ 323 w 369"/>
                <a:gd name="T19" fmla="*/ 151 h 369"/>
                <a:gd name="T20" fmla="*/ 368 w 369"/>
                <a:gd name="T21" fmla="*/ 196 h 369"/>
                <a:gd name="T22" fmla="*/ 198 w 369"/>
                <a:gd name="T23" fmla="*/ 368 h 369"/>
                <a:gd name="T24" fmla="*/ 0 w 369"/>
                <a:gd name="T25" fmla="*/ 169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9" h="369">
                  <a:moveTo>
                    <a:pt x="0" y="169"/>
                  </a:moveTo>
                  <a:lnTo>
                    <a:pt x="164" y="0"/>
                  </a:lnTo>
                  <a:lnTo>
                    <a:pt x="206" y="42"/>
                  </a:lnTo>
                  <a:lnTo>
                    <a:pt x="103" y="148"/>
                  </a:lnTo>
                  <a:lnTo>
                    <a:pt x="135" y="180"/>
                  </a:lnTo>
                  <a:lnTo>
                    <a:pt x="230" y="82"/>
                  </a:lnTo>
                  <a:lnTo>
                    <a:pt x="272" y="122"/>
                  </a:lnTo>
                  <a:lnTo>
                    <a:pt x="177" y="220"/>
                  </a:lnTo>
                  <a:lnTo>
                    <a:pt x="217" y="259"/>
                  </a:lnTo>
                  <a:lnTo>
                    <a:pt x="323" y="151"/>
                  </a:lnTo>
                  <a:lnTo>
                    <a:pt x="368" y="196"/>
                  </a:lnTo>
                  <a:lnTo>
                    <a:pt x="198" y="368"/>
                  </a:lnTo>
                  <a:lnTo>
                    <a:pt x="0" y="16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6" name="Freeform 73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6173788" y="3625850"/>
              <a:ext cx="111125" cy="109538"/>
            </a:xfrm>
            <a:custGeom>
              <a:avLst/>
              <a:gdLst>
                <a:gd name="T0" fmla="*/ 209 w 308"/>
                <a:gd name="T1" fmla="*/ 127 h 306"/>
                <a:gd name="T2" fmla="*/ 278 w 308"/>
                <a:gd name="T3" fmla="*/ 85 h 306"/>
                <a:gd name="T4" fmla="*/ 304 w 308"/>
                <a:gd name="T5" fmla="*/ 138 h 306"/>
                <a:gd name="T6" fmla="*/ 302 w 308"/>
                <a:gd name="T7" fmla="*/ 191 h 306"/>
                <a:gd name="T8" fmla="*/ 270 w 308"/>
                <a:gd name="T9" fmla="*/ 246 h 306"/>
                <a:gd name="T10" fmla="*/ 209 w 308"/>
                <a:gd name="T11" fmla="*/ 294 h 306"/>
                <a:gd name="T12" fmla="*/ 140 w 308"/>
                <a:gd name="T13" fmla="*/ 302 h 306"/>
                <a:gd name="T14" fmla="*/ 61 w 308"/>
                <a:gd name="T15" fmla="*/ 262 h 306"/>
                <a:gd name="T16" fmla="*/ 3 w 308"/>
                <a:gd name="T17" fmla="*/ 161 h 306"/>
                <a:gd name="T18" fmla="*/ 43 w 308"/>
                <a:gd name="T19" fmla="*/ 56 h 306"/>
                <a:gd name="T20" fmla="*/ 114 w 308"/>
                <a:gd name="T21" fmla="*/ 5 h 306"/>
                <a:gd name="T22" fmla="*/ 193 w 308"/>
                <a:gd name="T23" fmla="*/ 13 h 306"/>
                <a:gd name="T24" fmla="*/ 156 w 308"/>
                <a:gd name="T25" fmla="*/ 85 h 306"/>
                <a:gd name="T26" fmla="*/ 135 w 308"/>
                <a:gd name="T27" fmla="*/ 79 h 306"/>
                <a:gd name="T28" fmla="*/ 111 w 308"/>
                <a:gd name="T29" fmla="*/ 82 h 306"/>
                <a:gd name="T30" fmla="*/ 93 w 308"/>
                <a:gd name="T31" fmla="*/ 98 h 306"/>
                <a:gd name="T32" fmla="*/ 82 w 308"/>
                <a:gd name="T33" fmla="*/ 148 h 306"/>
                <a:gd name="T34" fmla="*/ 117 w 308"/>
                <a:gd name="T35" fmla="*/ 193 h 306"/>
                <a:gd name="T36" fmla="*/ 175 w 308"/>
                <a:gd name="T37" fmla="*/ 225 h 306"/>
                <a:gd name="T38" fmla="*/ 215 w 308"/>
                <a:gd name="T39" fmla="*/ 206 h 306"/>
                <a:gd name="T40" fmla="*/ 228 w 308"/>
                <a:gd name="T41" fmla="*/ 169 h 306"/>
                <a:gd name="T42" fmla="*/ 209 w 308"/>
                <a:gd name="T43" fmla="*/ 12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8" h="306">
                  <a:moveTo>
                    <a:pt x="209" y="127"/>
                  </a:moveTo>
                  <a:lnTo>
                    <a:pt x="278" y="85"/>
                  </a:lnTo>
                  <a:cubicBezTo>
                    <a:pt x="291" y="103"/>
                    <a:pt x="299" y="122"/>
                    <a:pt x="304" y="138"/>
                  </a:cubicBezTo>
                  <a:cubicBezTo>
                    <a:pt x="307" y="156"/>
                    <a:pt x="307" y="173"/>
                    <a:pt x="302" y="191"/>
                  </a:cubicBezTo>
                  <a:cubicBezTo>
                    <a:pt x="297" y="210"/>
                    <a:pt x="286" y="228"/>
                    <a:pt x="270" y="246"/>
                  </a:cubicBezTo>
                  <a:cubicBezTo>
                    <a:pt x="249" y="270"/>
                    <a:pt x="230" y="286"/>
                    <a:pt x="209" y="294"/>
                  </a:cubicBezTo>
                  <a:cubicBezTo>
                    <a:pt x="191" y="302"/>
                    <a:pt x="167" y="305"/>
                    <a:pt x="140" y="302"/>
                  </a:cubicBezTo>
                  <a:cubicBezTo>
                    <a:pt x="114" y="300"/>
                    <a:pt x="88" y="283"/>
                    <a:pt x="61" y="262"/>
                  </a:cubicBezTo>
                  <a:cubicBezTo>
                    <a:pt x="24" y="230"/>
                    <a:pt x="6" y="198"/>
                    <a:pt x="3" y="161"/>
                  </a:cubicBezTo>
                  <a:cubicBezTo>
                    <a:pt x="0" y="127"/>
                    <a:pt x="13" y="90"/>
                    <a:pt x="43" y="56"/>
                  </a:cubicBezTo>
                  <a:cubicBezTo>
                    <a:pt x="66" y="29"/>
                    <a:pt x="90" y="11"/>
                    <a:pt x="114" y="5"/>
                  </a:cubicBezTo>
                  <a:cubicBezTo>
                    <a:pt x="138" y="0"/>
                    <a:pt x="164" y="3"/>
                    <a:pt x="193" y="13"/>
                  </a:cubicBezTo>
                  <a:lnTo>
                    <a:pt x="156" y="85"/>
                  </a:lnTo>
                  <a:cubicBezTo>
                    <a:pt x="148" y="82"/>
                    <a:pt x="140" y="79"/>
                    <a:pt x="135" y="79"/>
                  </a:cubicBezTo>
                  <a:cubicBezTo>
                    <a:pt x="127" y="79"/>
                    <a:pt x="119" y="79"/>
                    <a:pt x="111" y="82"/>
                  </a:cubicBezTo>
                  <a:cubicBezTo>
                    <a:pt x="103" y="85"/>
                    <a:pt x="98" y="90"/>
                    <a:pt x="93" y="98"/>
                  </a:cubicBezTo>
                  <a:cubicBezTo>
                    <a:pt x="80" y="114"/>
                    <a:pt x="77" y="130"/>
                    <a:pt x="82" y="148"/>
                  </a:cubicBezTo>
                  <a:cubicBezTo>
                    <a:pt x="85" y="161"/>
                    <a:pt x="98" y="177"/>
                    <a:pt x="117" y="193"/>
                  </a:cubicBezTo>
                  <a:cubicBezTo>
                    <a:pt x="140" y="214"/>
                    <a:pt x="159" y="225"/>
                    <a:pt x="175" y="225"/>
                  </a:cubicBezTo>
                  <a:cubicBezTo>
                    <a:pt x="191" y="225"/>
                    <a:pt x="205" y="220"/>
                    <a:pt x="215" y="206"/>
                  </a:cubicBezTo>
                  <a:cubicBezTo>
                    <a:pt x="226" y="193"/>
                    <a:pt x="230" y="180"/>
                    <a:pt x="228" y="169"/>
                  </a:cubicBezTo>
                  <a:cubicBezTo>
                    <a:pt x="228" y="156"/>
                    <a:pt x="222" y="143"/>
                    <a:pt x="209" y="12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7" name="Freeform 74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6229350" y="3522663"/>
              <a:ext cx="141288" cy="141287"/>
            </a:xfrm>
            <a:custGeom>
              <a:avLst/>
              <a:gdLst>
                <a:gd name="T0" fmla="*/ 0 w 392"/>
                <a:gd name="T1" fmla="*/ 219 h 392"/>
                <a:gd name="T2" fmla="*/ 53 w 392"/>
                <a:gd name="T3" fmla="*/ 148 h 392"/>
                <a:gd name="T4" fmla="*/ 132 w 392"/>
                <a:gd name="T5" fmla="*/ 209 h 392"/>
                <a:gd name="T6" fmla="*/ 190 w 392"/>
                <a:gd name="T7" fmla="*/ 132 h 392"/>
                <a:gd name="T8" fmla="*/ 111 w 392"/>
                <a:gd name="T9" fmla="*/ 71 h 392"/>
                <a:gd name="T10" fmla="*/ 164 w 392"/>
                <a:gd name="T11" fmla="*/ 0 h 392"/>
                <a:gd name="T12" fmla="*/ 391 w 392"/>
                <a:gd name="T13" fmla="*/ 172 h 392"/>
                <a:gd name="T14" fmla="*/ 338 w 392"/>
                <a:gd name="T15" fmla="*/ 243 h 392"/>
                <a:gd name="T16" fmla="*/ 246 w 392"/>
                <a:gd name="T17" fmla="*/ 174 h 392"/>
                <a:gd name="T18" fmla="*/ 188 w 392"/>
                <a:gd name="T19" fmla="*/ 251 h 392"/>
                <a:gd name="T20" fmla="*/ 280 w 392"/>
                <a:gd name="T21" fmla="*/ 320 h 392"/>
                <a:gd name="T22" fmla="*/ 227 w 392"/>
                <a:gd name="T23" fmla="*/ 391 h 392"/>
                <a:gd name="T24" fmla="*/ 0 w 392"/>
                <a:gd name="T25" fmla="*/ 21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2" h="392">
                  <a:moveTo>
                    <a:pt x="0" y="219"/>
                  </a:moveTo>
                  <a:lnTo>
                    <a:pt x="53" y="148"/>
                  </a:lnTo>
                  <a:lnTo>
                    <a:pt x="132" y="209"/>
                  </a:lnTo>
                  <a:lnTo>
                    <a:pt x="190" y="132"/>
                  </a:lnTo>
                  <a:lnTo>
                    <a:pt x="111" y="71"/>
                  </a:lnTo>
                  <a:lnTo>
                    <a:pt x="164" y="0"/>
                  </a:lnTo>
                  <a:lnTo>
                    <a:pt x="391" y="172"/>
                  </a:lnTo>
                  <a:lnTo>
                    <a:pt x="338" y="243"/>
                  </a:lnTo>
                  <a:lnTo>
                    <a:pt x="246" y="174"/>
                  </a:lnTo>
                  <a:lnTo>
                    <a:pt x="188" y="251"/>
                  </a:lnTo>
                  <a:lnTo>
                    <a:pt x="280" y="320"/>
                  </a:lnTo>
                  <a:lnTo>
                    <a:pt x="227" y="391"/>
                  </a:lnTo>
                  <a:lnTo>
                    <a:pt x="0" y="219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8" name="Freeform 75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6297613" y="3425825"/>
              <a:ext cx="139700" cy="138113"/>
            </a:xfrm>
            <a:custGeom>
              <a:avLst/>
              <a:gdLst>
                <a:gd name="T0" fmla="*/ 0 w 390"/>
                <a:gd name="T1" fmla="*/ 228 h 382"/>
                <a:gd name="T2" fmla="*/ 45 w 390"/>
                <a:gd name="T3" fmla="*/ 159 h 382"/>
                <a:gd name="T4" fmla="*/ 235 w 390"/>
                <a:gd name="T5" fmla="*/ 154 h 382"/>
                <a:gd name="T6" fmla="*/ 103 w 390"/>
                <a:gd name="T7" fmla="*/ 69 h 382"/>
                <a:gd name="T8" fmla="*/ 148 w 390"/>
                <a:gd name="T9" fmla="*/ 0 h 382"/>
                <a:gd name="T10" fmla="*/ 389 w 390"/>
                <a:gd name="T11" fmla="*/ 154 h 382"/>
                <a:gd name="T12" fmla="*/ 344 w 390"/>
                <a:gd name="T13" fmla="*/ 223 h 382"/>
                <a:gd name="T14" fmla="*/ 153 w 390"/>
                <a:gd name="T15" fmla="*/ 228 h 382"/>
                <a:gd name="T16" fmla="*/ 286 w 390"/>
                <a:gd name="T17" fmla="*/ 313 h 382"/>
                <a:gd name="T18" fmla="*/ 241 w 390"/>
                <a:gd name="T19" fmla="*/ 381 h 382"/>
                <a:gd name="T20" fmla="*/ 0 w 390"/>
                <a:gd name="T21" fmla="*/ 228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0" h="382">
                  <a:moveTo>
                    <a:pt x="0" y="228"/>
                  </a:moveTo>
                  <a:lnTo>
                    <a:pt x="45" y="159"/>
                  </a:lnTo>
                  <a:lnTo>
                    <a:pt x="235" y="154"/>
                  </a:lnTo>
                  <a:lnTo>
                    <a:pt x="103" y="69"/>
                  </a:lnTo>
                  <a:lnTo>
                    <a:pt x="148" y="0"/>
                  </a:lnTo>
                  <a:lnTo>
                    <a:pt x="389" y="154"/>
                  </a:lnTo>
                  <a:lnTo>
                    <a:pt x="344" y="223"/>
                  </a:lnTo>
                  <a:lnTo>
                    <a:pt x="153" y="228"/>
                  </a:lnTo>
                  <a:lnTo>
                    <a:pt x="286" y="313"/>
                  </a:lnTo>
                  <a:lnTo>
                    <a:pt x="241" y="381"/>
                  </a:lnTo>
                  <a:lnTo>
                    <a:pt x="0" y="228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9" name="Freeform 76"/>
            <p:cNvSpPr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6372225" y="3333750"/>
              <a:ext cx="114300" cy="112713"/>
            </a:xfrm>
            <a:custGeom>
              <a:avLst/>
              <a:gdLst>
                <a:gd name="T0" fmla="*/ 87 w 316"/>
                <a:gd name="T1" fmla="*/ 288 h 313"/>
                <a:gd name="T2" fmla="*/ 11 w 316"/>
                <a:gd name="T3" fmla="*/ 201 h 313"/>
                <a:gd name="T4" fmla="*/ 29 w 316"/>
                <a:gd name="T5" fmla="*/ 87 h 313"/>
                <a:gd name="T6" fmla="*/ 117 w 316"/>
                <a:gd name="T7" fmla="*/ 10 h 313"/>
                <a:gd name="T8" fmla="*/ 230 w 316"/>
                <a:gd name="T9" fmla="*/ 29 h 313"/>
                <a:gd name="T10" fmla="*/ 294 w 316"/>
                <a:gd name="T11" fmla="*/ 82 h 313"/>
                <a:gd name="T12" fmla="*/ 315 w 316"/>
                <a:gd name="T13" fmla="*/ 148 h 313"/>
                <a:gd name="T14" fmla="*/ 294 w 316"/>
                <a:gd name="T15" fmla="*/ 227 h 313"/>
                <a:gd name="T16" fmla="*/ 241 w 316"/>
                <a:gd name="T17" fmla="*/ 291 h 313"/>
                <a:gd name="T18" fmla="*/ 175 w 316"/>
                <a:gd name="T19" fmla="*/ 312 h 313"/>
                <a:gd name="T20" fmla="*/ 87 w 316"/>
                <a:gd name="T21" fmla="*/ 288 h 313"/>
                <a:gd name="T22" fmla="*/ 130 w 316"/>
                <a:gd name="T23" fmla="*/ 211 h 313"/>
                <a:gd name="T24" fmla="*/ 191 w 316"/>
                <a:gd name="T25" fmla="*/ 227 h 313"/>
                <a:gd name="T26" fmla="*/ 228 w 316"/>
                <a:gd name="T27" fmla="*/ 198 h 313"/>
                <a:gd name="T28" fmla="*/ 233 w 316"/>
                <a:gd name="T29" fmla="*/ 151 h 313"/>
                <a:gd name="T30" fmla="*/ 183 w 316"/>
                <a:gd name="T31" fmla="*/ 106 h 313"/>
                <a:gd name="T32" fmla="*/ 125 w 316"/>
                <a:gd name="T33" fmla="*/ 92 h 313"/>
                <a:gd name="T34" fmla="*/ 87 w 316"/>
                <a:gd name="T35" fmla="*/ 121 h 313"/>
                <a:gd name="T36" fmla="*/ 82 w 316"/>
                <a:gd name="T37" fmla="*/ 169 h 313"/>
                <a:gd name="T38" fmla="*/ 130 w 316"/>
                <a:gd name="T39" fmla="*/ 211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6" h="313">
                  <a:moveTo>
                    <a:pt x="87" y="288"/>
                  </a:moveTo>
                  <a:cubicBezTo>
                    <a:pt x="48" y="267"/>
                    <a:pt x="21" y="238"/>
                    <a:pt x="11" y="201"/>
                  </a:cubicBezTo>
                  <a:cubicBezTo>
                    <a:pt x="0" y="166"/>
                    <a:pt x="5" y="127"/>
                    <a:pt x="29" y="87"/>
                  </a:cubicBezTo>
                  <a:cubicBezTo>
                    <a:pt x="53" y="45"/>
                    <a:pt x="80" y="18"/>
                    <a:pt x="117" y="10"/>
                  </a:cubicBezTo>
                  <a:cubicBezTo>
                    <a:pt x="151" y="0"/>
                    <a:pt x="188" y="5"/>
                    <a:pt x="230" y="29"/>
                  </a:cubicBezTo>
                  <a:cubicBezTo>
                    <a:pt x="259" y="45"/>
                    <a:pt x="281" y="63"/>
                    <a:pt x="294" y="82"/>
                  </a:cubicBezTo>
                  <a:cubicBezTo>
                    <a:pt x="307" y="103"/>
                    <a:pt x="315" y="124"/>
                    <a:pt x="315" y="148"/>
                  </a:cubicBezTo>
                  <a:cubicBezTo>
                    <a:pt x="315" y="172"/>
                    <a:pt x="307" y="198"/>
                    <a:pt x="294" y="227"/>
                  </a:cubicBezTo>
                  <a:cubicBezTo>
                    <a:pt x="278" y="256"/>
                    <a:pt x="262" y="278"/>
                    <a:pt x="241" y="291"/>
                  </a:cubicBezTo>
                  <a:cubicBezTo>
                    <a:pt x="222" y="304"/>
                    <a:pt x="199" y="312"/>
                    <a:pt x="175" y="312"/>
                  </a:cubicBezTo>
                  <a:cubicBezTo>
                    <a:pt x="143" y="312"/>
                    <a:pt x="117" y="304"/>
                    <a:pt x="87" y="288"/>
                  </a:cubicBezTo>
                  <a:close/>
                  <a:moveTo>
                    <a:pt x="130" y="211"/>
                  </a:moveTo>
                  <a:cubicBezTo>
                    <a:pt x="156" y="225"/>
                    <a:pt x="175" y="230"/>
                    <a:pt x="191" y="227"/>
                  </a:cubicBezTo>
                  <a:cubicBezTo>
                    <a:pt x="207" y="225"/>
                    <a:pt x="220" y="214"/>
                    <a:pt x="228" y="198"/>
                  </a:cubicBezTo>
                  <a:cubicBezTo>
                    <a:pt x="236" y="182"/>
                    <a:pt x="238" y="166"/>
                    <a:pt x="233" y="151"/>
                  </a:cubicBezTo>
                  <a:cubicBezTo>
                    <a:pt x="228" y="135"/>
                    <a:pt x="209" y="121"/>
                    <a:pt x="183" y="106"/>
                  </a:cubicBezTo>
                  <a:cubicBezTo>
                    <a:pt x="159" y="92"/>
                    <a:pt x="140" y="87"/>
                    <a:pt x="125" y="92"/>
                  </a:cubicBezTo>
                  <a:cubicBezTo>
                    <a:pt x="109" y="95"/>
                    <a:pt x="95" y="106"/>
                    <a:pt x="87" y="121"/>
                  </a:cubicBezTo>
                  <a:cubicBezTo>
                    <a:pt x="80" y="137"/>
                    <a:pt x="77" y="153"/>
                    <a:pt x="82" y="169"/>
                  </a:cubicBezTo>
                  <a:cubicBezTo>
                    <a:pt x="90" y="182"/>
                    <a:pt x="103" y="198"/>
                    <a:pt x="130" y="21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0" name="Freeform 77"/>
            <p:cNvSpPr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6416675" y="3263900"/>
              <a:ext cx="128588" cy="84138"/>
            </a:xfrm>
            <a:custGeom>
              <a:avLst/>
              <a:gdLst>
                <a:gd name="T0" fmla="*/ 0 w 355"/>
                <a:gd name="T1" fmla="*/ 114 h 234"/>
                <a:gd name="T2" fmla="*/ 37 w 355"/>
                <a:gd name="T3" fmla="*/ 35 h 234"/>
                <a:gd name="T4" fmla="*/ 233 w 355"/>
                <a:gd name="T5" fmla="*/ 125 h 234"/>
                <a:gd name="T6" fmla="*/ 291 w 355"/>
                <a:gd name="T7" fmla="*/ 0 h 234"/>
                <a:gd name="T8" fmla="*/ 354 w 355"/>
                <a:gd name="T9" fmla="*/ 29 h 234"/>
                <a:gd name="T10" fmla="*/ 259 w 355"/>
                <a:gd name="T11" fmla="*/ 233 h 234"/>
                <a:gd name="T12" fmla="*/ 0 w 355"/>
                <a:gd name="T13" fmla="*/ 11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" h="234">
                  <a:moveTo>
                    <a:pt x="0" y="114"/>
                  </a:moveTo>
                  <a:lnTo>
                    <a:pt x="37" y="35"/>
                  </a:lnTo>
                  <a:lnTo>
                    <a:pt x="233" y="125"/>
                  </a:lnTo>
                  <a:lnTo>
                    <a:pt x="291" y="0"/>
                  </a:lnTo>
                  <a:lnTo>
                    <a:pt x="354" y="29"/>
                  </a:lnTo>
                  <a:lnTo>
                    <a:pt x="259" y="233"/>
                  </a:lnTo>
                  <a:lnTo>
                    <a:pt x="0" y="114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1" name="Freeform 78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6462713" y="3141663"/>
              <a:ext cx="112712" cy="112712"/>
            </a:xfrm>
            <a:custGeom>
              <a:avLst/>
              <a:gdLst>
                <a:gd name="T0" fmla="*/ 103 w 313"/>
                <a:gd name="T1" fmla="*/ 294 h 311"/>
                <a:gd name="T2" fmla="*/ 15 w 313"/>
                <a:gd name="T3" fmla="*/ 217 h 311"/>
                <a:gd name="T4" fmla="*/ 18 w 313"/>
                <a:gd name="T5" fmla="*/ 103 h 311"/>
                <a:gd name="T6" fmla="*/ 95 w 313"/>
                <a:gd name="T7" fmla="*/ 16 h 311"/>
                <a:gd name="T8" fmla="*/ 209 w 313"/>
                <a:gd name="T9" fmla="*/ 19 h 311"/>
                <a:gd name="T10" fmla="*/ 280 w 313"/>
                <a:gd name="T11" fmla="*/ 64 h 311"/>
                <a:gd name="T12" fmla="*/ 309 w 313"/>
                <a:gd name="T13" fmla="*/ 127 h 311"/>
                <a:gd name="T14" fmla="*/ 296 w 313"/>
                <a:gd name="T15" fmla="*/ 206 h 311"/>
                <a:gd name="T16" fmla="*/ 251 w 313"/>
                <a:gd name="T17" fmla="*/ 275 h 311"/>
                <a:gd name="T18" fmla="*/ 187 w 313"/>
                <a:gd name="T19" fmla="*/ 304 h 311"/>
                <a:gd name="T20" fmla="*/ 103 w 313"/>
                <a:gd name="T21" fmla="*/ 294 h 311"/>
                <a:gd name="T22" fmla="*/ 137 w 313"/>
                <a:gd name="T23" fmla="*/ 212 h 311"/>
                <a:gd name="T24" fmla="*/ 201 w 313"/>
                <a:gd name="T25" fmla="*/ 220 h 311"/>
                <a:gd name="T26" fmla="*/ 235 w 313"/>
                <a:gd name="T27" fmla="*/ 185 h 311"/>
                <a:gd name="T28" fmla="*/ 235 w 313"/>
                <a:gd name="T29" fmla="*/ 138 h 311"/>
                <a:gd name="T30" fmla="*/ 179 w 313"/>
                <a:gd name="T31" fmla="*/ 98 h 311"/>
                <a:gd name="T32" fmla="*/ 119 w 313"/>
                <a:gd name="T33" fmla="*/ 93 h 311"/>
                <a:gd name="T34" fmla="*/ 84 w 313"/>
                <a:gd name="T35" fmla="*/ 127 h 311"/>
                <a:gd name="T36" fmla="*/ 87 w 313"/>
                <a:gd name="T37" fmla="*/ 175 h 311"/>
                <a:gd name="T38" fmla="*/ 137 w 313"/>
                <a:gd name="T39" fmla="*/ 212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3" h="311">
                  <a:moveTo>
                    <a:pt x="103" y="294"/>
                  </a:moveTo>
                  <a:cubicBezTo>
                    <a:pt x="60" y="278"/>
                    <a:pt x="31" y="251"/>
                    <a:pt x="15" y="217"/>
                  </a:cubicBezTo>
                  <a:cubicBezTo>
                    <a:pt x="0" y="183"/>
                    <a:pt x="2" y="146"/>
                    <a:pt x="18" y="103"/>
                  </a:cubicBezTo>
                  <a:cubicBezTo>
                    <a:pt x="37" y="58"/>
                    <a:pt x="60" y="29"/>
                    <a:pt x="95" y="16"/>
                  </a:cubicBezTo>
                  <a:cubicBezTo>
                    <a:pt x="129" y="0"/>
                    <a:pt x="166" y="3"/>
                    <a:pt x="209" y="19"/>
                  </a:cubicBezTo>
                  <a:cubicBezTo>
                    <a:pt x="240" y="32"/>
                    <a:pt x="264" y="46"/>
                    <a:pt x="280" y="64"/>
                  </a:cubicBezTo>
                  <a:cubicBezTo>
                    <a:pt x="296" y="83"/>
                    <a:pt x="306" y="103"/>
                    <a:pt x="309" y="127"/>
                  </a:cubicBezTo>
                  <a:cubicBezTo>
                    <a:pt x="312" y="151"/>
                    <a:pt x="309" y="177"/>
                    <a:pt x="296" y="206"/>
                  </a:cubicBezTo>
                  <a:cubicBezTo>
                    <a:pt x="285" y="235"/>
                    <a:pt x="270" y="259"/>
                    <a:pt x="251" y="275"/>
                  </a:cubicBezTo>
                  <a:cubicBezTo>
                    <a:pt x="233" y="291"/>
                    <a:pt x="211" y="302"/>
                    <a:pt x="187" y="304"/>
                  </a:cubicBezTo>
                  <a:cubicBezTo>
                    <a:pt x="164" y="310"/>
                    <a:pt x="134" y="304"/>
                    <a:pt x="103" y="294"/>
                  </a:cubicBezTo>
                  <a:close/>
                  <a:moveTo>
                    <a:pt x="137" y="212"/>
                  </a:moveTo>
                  <a:cubicBezTo>
                    <a:pt x="164" y="222"/>
                    <a:pt x="186" y="226"/>
                    <a:pt x="201" y="220"/>
                  </a:cubicBezTo>
                  <a:cubicBezTo>
                    <a:pt x="217" y="215"/>
                    <a:pt x="227" y="204"/>
                    <a:pt x="235" y="185"/>
                  </a:cubicBezTo>
                  <a:cubicBezTo>
                    <a:pt x="243" y="167"/>
                    <a:pt x="240" y="151"/>
                    <a:pt x="235" y="138"/>
                  </a:cubicBezTo>
                  <a:cubicBezTo>
                    <a:pt x="227" y="124"/>
                    <a:pt x="209" y="111"/>
                    <a:pt x="179" y="98"/>
                  </a:cubicBezTo>
                  <a:cubicBezTo>
                    <a:pt x="156" y="87"/>
                    <a:pt x="134" y="85"/>
                    <a:pt x="119" y="93"/>
                  </a:cubicBezTo>
                  <a:cubicBezTo>
                    <a:pt x="103" y="98"/>
                    <a:pt x="92" y="108"/>
                    <a:pt x="84" y="127"/>
                  </a:cubicBezTo>
                  <a:cubicBezTo>
                    <a:pt x="79" y="143"/>
                    <a:pt x="79" y="159"/>
                    <a:pt x="87" y="175"/>
                  </a:cubicBezTo>
                  <a:cubicBezTo>
                    <a:pt x="92" y="188"/>
                    <a:pt x="111" y="201"/>
                    <a:pt x="137" y="2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2" name="Freeform 79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6507163" y="3030538"/>
              <a:ext cx="109537" cy="109537"/>
            </a:xfrm>
            <a:custGeom>
              <a:avLst/>
              <a:gdLst>
                <a:gd name="T0" fmla="*/ 188 w 305"/>
                <a:gd name="T1" fmla="*/ 157 h 306"/>
                <a:gd name="T2" fmla="*/ 133 w 305"/>
                <a:gd name="T3" fmla="*/ 138 h 306"/>
                <a:gd name="T4" fmla="*/ 175 w 305"/>
                <a:gd name="T5" fmla="*/ 8 h 306"/>
                <a:gd name="T6" fmla="*/ 291 w 305"/>
                <a:gd name="T7" fmla="*/ 45 h 306"/>
                <a:gd name="T8" fmla="*/ 304 w 305"/>
                <a:gd name="T9" fmla="*/ 122 h 306"/>
                <a:gd name="T10" fmla="*/ 291 w 305"/>
                <a:gd name="T11" fmla="*/ 194 h 306"/>
                <a:gd name="T12" fmla="*/ 249 w 305"/>
                <a:gd name="T13" fmla="*/ 268 h 306"/>
                <a:gd name="T14" fmla="*/ 185 w 305"/>
                <a:gd name="T15" fmla="*/ 299 h 306"/>
                <a:gd name="T16" fmla="*/ 106 w 305"/>
                <a:gd name="T17" fmla="*/ 292 h 306"/>
                <a:gd name="T18" fmla="*/ 35 w 305"/>
                <a:gd name="T19" fmla="*/ 249 h 306"/>
                <a:gd name="T20" fmla="*/ 3 w 305"/>
                <a:gd name="T21" fmla="*/ 180 h 306"/>
                <a:gd name="T22" fmla="*/ 13 w 305"/>
                <a:gd name="T23" fmla="*/ 101 h 306"/>
                <a:gd name="T24" fmla="*/ 43 w 305"/>
                <a:gd name="T25" fmla="*/ 38 h 306"/>
                <a:gd name="T26" fmla="*/ 80 w 305"/>
                <a:gd name="T27" fmla="*/ 8 h 306"/>
                <a:gd name="T28" fmla="*/ 130 w 305"/>
                <a:gd name="T29" fmla="*/ 0 h 306"/>
                <a:gd name="T30" fmla="*/ 119 w 305"/>
                <a:gd name="T31" fmla="*/ 85 h 306"/>
                <a:gd name="T32" fmla="*/ 90 w 305"/>
                <a:gd name="T33" fmla="*/ 96 h 306"/>
                <a:gd name="T34" fmla="*/ 72 w 305"/>
                <a:gd name="T35" fmla="*/ 125 h 306"/>
                <a:gd name="T36" fmla="*/ 77 w 305"/>
                <a:gd name="T37" fmla="*/ 175 h 306"/>
                <a:gd name="T38" fmla="*/ 133 w 305"/>
                <a:gd name="T39" fmla="*/ 209 h 306"/>
                <a:gd name="T40" fmla="*/ 201 w 305"/>
                <a:gd name="T41" fmla="*/ 212 h 306"/>
                <a:gd name="T42" fmla="*/ 236 w 305"/>
                <a:gd name="T43" fmla="*/ 172 h 306"/>
                <a:gd name="T44" fmla="*/ 241 w 305"/>
                <a:gd name="T45" fmla="*/ 143 h 306"/>
                <a:gd name="T46" fmla="*/ 236 w 305"/>
                <a:gd name="T47" fmla="*/ 109 h 306"/>
                <a:gd name="T48" fmla="*/ 209 w 305"/>
                <a:gd name="T49" fmla="*/ 101 h 306"/>
                <a:gd name="T50" fmla="*/ 188 w 305"/>
                <a:gd name="T51" fmla="*/ 157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05" h="306">
                  <a:moveTo>
                    <a:pt x="188" y="157"/>
                  </a:moveTo>
                  <a:lnTo>
                    <a:pt x="133" y="138"/>
                  </a:lnTo>
                  <a:lnTo>
                    <a:pt x="175" y="8"/>
                  </a:lnTo>
                  <a:lnTo>
                    <a:pt x="291" y="45"/>
                  </a:lnTo>
                  <a:cubicBezTo>
                    <a:pt x="299" y="75"/>
                    <a:pt x="304" y="101"/>
                    <a:pt x="304" y="122"/>
                  </a:cubicBezTo>
                  <a:cubicBezTo>
                    <a:pt x="304" y="143"/>
                    <a:pt x="299" y="167"/>
                    <a:pt x="291" y="194"/>
                  </a:cubicBezTo>
                  <a:cubicBezTo>
                    <a:pt x="281" y="225"/>
                    <a:pt x="267" y="249"/>
                    <a:pt x="249" y="268"/>
                  </a:cubicBezTo>
                  <a:cubicBezTo>
                    <a:pt x="230" y="284"/>
                    <a:pt x="209" y="294"/>
                    <a:pt x="185" y="299"/>
                  </a:cubicBezTo>
                  <a:cubicBezTo>
                    <a:pt x="159" y="305"/>
                    <a:pt x="133" y="302"/>
                    <a:pt x="106" y="292"/>
                  </a:cubicBezTo>
                  <a:cubicBezTo>
                    <a:pt x="77" y="281"/>
                    <a:pt x="53" y="268"/>
                    <a:pt x="35" y="249"/>
                  </a:cubicBezTo>
                  <a:cubicBezTo>
                    <a:pt x="16" y="231"/>
                    <a:pt x="6" y="207"/>
                    <a:pt x="3" y="180"/>
                  </a:cubicBezTo>
                  <a:cubicBezTo>
                    <a:pt x="0" y="159"/>
                    <a:pt x="3" y="133"/>
                    <a:pt x="13" y="101"/>
                  </a:cubicBezTo>
                  <a:cubicBezTo>
                    <a:pt x="24" y="72"/>
                    <a:pt x="32" y="48"/>
                    <a:pt x="43" y="38"/>
                  </a:cubicBezTo>
                  <a:cubicBezTo>
                    <a:pt x="53" y="24"/>
                    <a:pt x="66" y="14"/>
                    <a:pt x="80" y="8"/>
                  </a:cubicBezTo>
                  <a:cubicBezTo>
                    <a:pt x="93" y="3"/>
                    <a:pt x="111" y="0"/>
                    <a:pt x="130" y="0"/>
                  </a:cubicBezTo>
                  <a:lnTo>
                    <a:pt x="119" y="85"/>
                  </a:lnTo>
                  <a:cubicBezTo>
                    <a:pt x="109" y="85"/>
                    <a:pt x="98" y="88"/>
                    <a:pt x="90" y="96"/>
                  </a:cubicBezTo>
                  <a:cubicBezTo>
                    <a:pt x="82" y="101"/>
                    <a:pt x="77" y="112"/>
                    <a:pt x="72" y="125"/>
                  </a:cubicBezTo>
                  <a:cubicBezTo>
                    <a:pt x="66" y="143"/>
                    <a:pt x="66" y="159"/>
                    <a:pt x="77" y="175"/>
                  </a:cubicBezTo>
                  <a:cubicBezTo>
                    <a:pt x="88" y="191"/>
                    <a:pt x="106" y="202"/>
                    <a:pt x="133" y="209"/>
                  </a:cubicBezTo>
                  <a:cubicBezTo>
                    <a:pt x="162" y="220"/>
                    <a:pt x="185" y="220"/>
                    <a:pt x="201" y="212"/>
                  </a:cubicBezTo>
                  <a:cubicBezTo>
                    <a:pt x="217" y="204"/>
                    <a:pt x="228" y="191"/>
                    <a:pt x="236" y="172"/>
                  </a:cubicBezTo>
                  <a:cubicBezTo>
                    <a:pt x="238" y="162"/>
                    <a:pt x="241" y="154"/>
                    <a:pt x="241" y="143"/>
                  </a:cubicBezTo>
                  <a:cubicBezTo>
                    <a:pt x="241" y="133"/>
                    <a:pt x="238" y="122"/>
                    <a:pt x="236" y="109"/>
                  </a:cubicBezTo>
                  <a:lnTo>
                    <a:pt x="209" y="101"/>
                  </a:lnTo>
                  <a:lnTo>
                    <a:pt x="188" y="157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03" name="Freeform 80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6529388" y="2905125"/>
              <a:ext cx="119062" cy="109538"/>
            </a:xfrm>
            <a:custGeom>
              <a:avLst/>
              <a:gdLst>
                <a:gd name="T0" fmla="*/ 0 w 329"/>
                <a:gd name="T1" fmla="*/ 305 h 306"/>
                <a:gd name="T2" fmla="*/ 24 w 329"/>
                <a:gd name="T3" fmla="*/ 209 h 306"/>
                <a:gd name="T4" fmla="*/ 132 w 329"/>
                <a:gd name="T5" fmla="*/ 175 h 306"/>
                <a:gd name="T6" fmla="*/ 53 w 329"/>
                <a:gd name="T7" fmla="*/ 95 h 306"/>
                <a:gd name="T8" fmla="*/ 77 w 329"/>
                <a:gd name="T9" fmla="*/ 0 h 306"/>
                <a:gd name="T10" fmla="*/ 212 w 329"/>
                <a:gd name="T11" fmla="*/ 148 h 306"/>
                <a:gd name="T12" fmla="*/ 328 w 329"/>
                <a:gd name="T13" fmla="*/ 178 h 306"/>
                <a:gd name="T14" fmla="*/ 307 w 329"/>
                <a:gd name="T15" fmla="*/ 262 h 306"/>
                <a:gd name="T16" fmla="*/ 191 w 329"/>
                <a:gd name="T17" fmla="*/ 233 h 306"/>
                <a:gd name="T18" fmla="*/ 0 w 329"/>
                <a:gd name="T19" fmla="*/ 305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9" h="306">
                  <a:moveTo>
                    <a:pt x="0" y="305"/>
                  </a:moveTo>
                  <a:lnTo>
                    <a:pt x="24" y="209"/>
                  </a:lnTo>
                  <a:lnTo>
                    <a:pt x="132" y="175"/>
                  </a:lnTo>
                  <a:lnTo>
                    <a:pt x="53" y="95"/>
                  </a:lnTo>
                  <a:lnTo>
                    <a:pt x="77" y="0"/>
                  </a:lnTo>
                  <a:lnTo>
                    <a:pt x="212" y="148"/>
                  </a:lnTo>
                  <a:lnTo>
                    <a:pt x="328" y="178"/>
                  </a:lnTo>
                  <a:lnTo>
                    <a:pt x="307" y="262"/>
                  </a:lnTo>
                  <a:lnTo>
                    <a:pt x="191" y="233"/>
                  </a:lnTo>
                  <a:lnTo>
                    <a:pt x="0" y="305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微软雅黑" panose="020B0503020204020204" pitchFamily="34" charset="-122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图片 122" descr="俯瞰.jpg"/>
          <p:cNvPicPr>
            <a:picLocks noChangeAspect="1"/>
          </p:cNvPicPr>
          <p:nvPr/>
        </p:nvPicPr>
        <p:blipFill rotWithShape="1">
          <a:blip r:embed="rId1" cstate="print">
            <a:alphaModFix amt="85000"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34000"/>
                    </a14:imgEffect>
                  </a14:imgLayer>
                </a14:imgProps>
              </a:ext>
            </a:extLst>
          </a:blip>
          <a:srcRect l="-246" t="14474" r="122" b="15526"/>
          <a:stretch>
            <a:fillRect/>
          </a:stretch>
        </p:blipFill>
        <p:spPr>
          <a:xfrm>
            <a:off x="-19964" y="1366049"/>
            <a:ext cx="8523884" cy="2408786"/>
          </a:xfrm>
          <a:prstGeom prst="rect">
            <a:avLst/>
          </a:prstGeom>
          <a:noFill/>
          <a:effectLst/>
        </p:spPr>
      </p:pic>
      <p:sp>
        <p:nvSpPr>
          <p:cNvPr id="121" name="矩形 120"/>
          <p:cNvSpPr/>
          <p:nvPr/>
        </p:nvSpPr>
        <p:spPr>
          <a:xfrm flipH="1" flipV="1">
            <a:off x="0" y="1366049"/>
            <a:ext cx="9144000" cy="2410078"/>
          </a:xfrm>
          <a:prstGeom prst="rect">
            <a:avLst/>
          </a:pr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8503920" y="1364758"/>
            <a:ext cx="641756" cy="2410077"/>
          </a:xfrm>
          <a:prstGeom prst="rect">
            <a:avLst/>
          </a:prstGeom>
          <a:solidFill>
            <a:srgbClr val="0448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3" name="组合 22"/>
          <p:cNvGrpSpPr/>
          <p:nvPr/>
        </p:nvGrpSpPr>
        <p:grpSpPr>
          <a:xfrm>
            <a:off x="3564566" y="437364"/>
            <a:ext cx="2014867" cy="484709"/>
            <a:chOff x="281041" y="275376"/>
            <a:chExt cx="2928890" cy="704592"/>
          </a:xfrm>
        </p:grpSpPr>
        <p:grpSp>
          <p:nvGrpSpPr>
            <p:cNvPr id="25" name="组合 24"/>
            <p:cNvGrpSpPr/>
            <p:nvPr/>
          </p:nvGrpSpPr>
          <p:grpSpPr>
            <a:xfrm>
              <a:off x="281041" y="275376"/>
              <a:ext cx="714516" cy="704592"/>
              <a:chOff x="2984500" y="620713"/>
              <a:chExt cx="3905250" cy="3902075"/>
            </a:xfrm>
            <a:effectLst>
              <a:glow rad="152400">
                <a:schemeClr val="bg1"/>
              </a:glow>
            </a:effectLst>
          </p:grpSpPr>
          <p:sp>
            <p:nvSpPr>
              <p:cNvPr id="27" name="Freeform 1"/>
              <p:cNvSpPr>
                <a:spLocks noChangeArrowheads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3008311" y="2363790"/>
                <a:ext cx="3854453" cy="2136777"/>
              </a:xfrm>
              <a:custGeom>
                <a:avLst/>
                <a:gdLst>
                  <a:gd name="T0" fmla="*/ 5339 w 10709"/>
                  <a:gd name="T1" fmla="*/ 5936 h 5937"/>
                  <a:gd name="T2" fmla="*/ 4717 w 10709"/>
                  <a:gd name="T3" fmla="*/ 5899 h 5937"/>
                  <a:gd name="T4" fmla="*/ 4643 w 10709"/>
                  <a:gd name="T5" fmla="*/ 5891 h 5937"/>
                  <a:gd name="T6" fmla="*/ 4643 w 10709"/>
                  <a:gd name="T7" fmla="*/ 5901 h 5937"/>
                  <a:gd name="T8" fmla="*/ 1727 w 10709"/>
                  <a:gd name="T9" fmla="*/ 4539 h 5937"/>
                  <a:gd name="T10" fmla="*/ 1706 w 10709"/>
                  <a:gd name="T11" fmla="*/ 4520 h 5937"/>
                  <a:gd name="T12" fmla="*/ 1611 w 10709"/>
                  <a:gd name="T13" fmla="*/ 4430 h 5937"/>
                  <a:gd name="T14" fmla="*/ 1521 w 10709"/>
                  <a:gd name="T15" fmla="*/ 4343 h 5937"/>
                  <a:gd name="T16" fmla="*/ 1489 w 10709"/>
                  <a:gd name="T17" fmla="*/ 4309 h 5937"/>
                  <a:gd name="T18" fmla="*/ 0 w 10709"/>
                  <a:gd name="T19" fmla="*/ 1062 h 5937"/>
                  <a:gd name="T20" fmla="*/ 1243 w 10709"/>
                  <a:gd name="T21" fmla="*/ 1062 h 5937"/>
                  <a:gd name="T22" fmla="*/ 2452 w 10709"/>
                  <a:gd name="T23" fmla="*/ 3539 h 5937"/>
                  <a:gd name="T24" fmla="*/ 2492 w 10709"/>
                  <a:gd name="T25" fmla="*/ 3576 h 5937"/>
                  <a:gd name="T26" fmla="*/ 2674 w 10709"/>
                  <a:gd name="T27" fmla="*/ 3740 h 5937"/>
                  <a:gd name="T28" fmla="*/ 2807 w 10709"/>
                  <a:gd name="T29" fmla="*/ 3846 h 5937"/>
                  <a:gd name="T30" fmla="*/ 2915 w 10709"/>
                  <a:gd name="T31" fmla="*/ 3928 h 5937"/>
                  <a:gd name="T32" fmla="*/ 3159 w 10709"/>
                  <a:gd name="T33" fmla="*/ 4092 h 5937"/>
                  <a:gd name="T34" fmla="*/ 3180 w 10709"/>
                  <a:gd name="T35" fmla="*/ 4105 h 5937"/>
                  <a:gd name="T36" fmla="*/ 5336 w 10709"/>
                  <a:gd name="T37" fmla="*/ 4711 h 5937"/>
                  <a:gd name="T38" fmla="*/ 9468 w 10709"/>
                  <a:gd name="T39" fmla="*/ 671 h 5937"/>
                  <a:gd name="T40" fmla="*/ 9470 w 10709"/>
                  <a:gd name="T41" fmla="*/ 602 h 5937"/>
                  <a:gd name="T42" fmla="*/ 8034 w 10709"/>
                  <a:gd name="T43" fmla="*/ 602 h 5937"/>
                  <a:gd name="T44" fmla="*/ 8039 w 10709"/>
                  <a:gd name="T45" fmla="*/ 574 h 5937"/>
                  <a:gd name="T46" fmla="*/ 8039 w 10709"/>
                  <a:gd name="T47" fmla="*/ 545 h 5937"/>
                  <a:gd name="T48" fmla="*/ 7899 w 10709"/>
                  <a:gd name="T49" fmla="*/ 415 h 5937"/>
                  <a:gd name="T50" fmla="*/ 7851 w 10709"/>
                  <a:gd name="T51" fmla="*/ 114 h 5937"/>
                  <a:gd name="T52" fmla="*/ 7822 w 10709"/>
                  <a:gd name="T53" fmla="*/ 0 h 5937"/>
                  <a:gd name="T54" fmla="*/ 10674 w 10709"/>
                  <a:gd name="T55" fmla="*/ 0 h 5937"/>
                  <a:gd name="T56" fmla="*/ 10685 w 10709"/>
                  <a:gd name="T57" fmla="*/ 130 h 5937"/>
                  <a:gd name="T58" fmla="*/ 10687 w 10709"/>
                  <a:gd name="T59" fmla="*/ 130 h 5937"/>
                  <a:gd name="T60" fmla="*/ 10698 w 10709"/>
                  <a:gd name="T61" fmla="*/ 283 h 5937"/>
                  <a:gd name="T62" fmla="*/ 10708 w 10709"/>
                  <a:gd name="T63" fmla="*/ 587 h 5937"/>
                  <a:gd name="T64" fmla="*/ 5896 w 10709"/>
                  <a:gd name="T65" fmla="*/ 5920 h 5937"/>
                  <a:gd name="T66" fmla="*/ 5824 w 10709"/>
                  <a:gd name="T67" fmla="*/ 5915 h 5937"/>
                  <a:gd name="T68" fmla="*/ 5339 w 10709"/>
                  <a:gd name="T69" fmla="*/ 5936 h 5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09" h="5937">
                    <a:moveTo>
                      <a:pt x="5339" y="5936"/>
                    </a:moveTo>
                    <a:cubicBezTo>
                      <a:pt x="5140" y="5936"/>
                      <a:pt x="4931" y="5922"/>
                      <a:pt x="4717" y="5899"/>
                    </a:cubicBezTo>
                    <a:lnTo>
                      <a:pt x="4643" y="5891"/>
                    </a:lnTo>
                    <a:lnTo>
                      <a:pt x="4643" y="5901"/>
                    </a:lnTo>
                    <a:cubicBezTo>
                      <a:pt x="3550" y="5758"/>
                      <a:pt x="2545" y="5288"/>
                      <a:pt x="1727" y="4539"/>
                    </a:cubicBezTo>
                    <a:lnTo>
                      <a:pt x="1706" y="4520"/>
                    </a:lnTo>
                    <a:cubicBezTo>
                      <a:pt x="1674" y="4491"/>
                      <a:pt x="1643" y="4459"/>
                      <a:pt x="1611" y="4430"/>
                    </a:cubicBezTo>
                    <a:cubicBezTo>
                      <a:pt x="1611" y="4430"/>
                      <a:pt x="1539" y="4362"/>
                      <a:pt x="1521" y="4343"/>
                    </a:cubicBezTo>
                    <a:lnTo>
                      <a:pt x="1489" y="4309"/>
                    </a:lnTo>
                    <a:cubicBezTo>
                      <a:pt x="637" y="3428"/>
                      <a:pt x="108" y="2277"/>
                      <a:pt x="0" y="1062"/>
                    </a:cubicBezTo>
                    <a:lnTo>
                      <a:pt x="1243" y="1062"/>
                    </a:lnTo>
                    <a:cubicBezTo>
                      <a:pt x="1352" y="1999"/>
                      <a:pt x="1778" y="2875"/>
                      <a:pt x="2452" y="3539"/>
                    </a:cubicBezTo>
                    <a:lnTo>
                      <a:pt x="2492" y="3576"/>
                    </a:lnTo>
                    <a:cubicBezTo>
                      <a:pt x="2550" y="3631"/>
                      <a:pt x="2614" y="3687"/>
                      <a:pt x="2674" y="3740"/>
                    </a:cubicBezTo>
                    <a:cubicBezTo>
                      <a:pt x="2717" y="3777"/>
                      <a:pt x="2762" y="3811"/>
                      <a:pt x="2807" y="3846"/>
                    </a:cubicBezTo>
                    <a:cubicBezTo>
                      <a:pt x="2841" y="3875"/>
                      <a:pt x="2878" y="3901"/>
                      <a:pt x="2915" y="3928"/>
                    </a:cubicBezTo>
                    <a:cubicBezTo>
                      <a:pt x="2995" y="3986"/>
                      <a:pt x="3077" y="4039"/>
                      <a:pt x="3159" y="4092"/>
                    </a:cubicBezTo>
                    <a:lnTo>
                      <a:pt x="3180" y="4105"/>
                    </a:lnTo>
                    <a:cubicBezTo>
                      <a:pt x="3828" y="4502"/>
                      <a:pt x="4574" y="4711"/>
                      <a:pt x="5336" y="4711"/>
                    </a:cubicBezTo>
                    <a:cubicBezTo>
                      <a:pt x="7563" y="4711"/>
                      <a:pt x="9417" y="2899"/>
                      <a:pt x="9468" y="671"/>
                    </a:cubicBezTo>
                    <a:lnTo>
                      <a:pt x="9470" y="602"/>
                    </a:lnTo>
                    <a:lnTo>
                      <a:pt x="8034" y="602"/>
                    </a:lnTo>
                    <a:cubicBezTo>
                      <a:pt x="8036" y="594"/>
                      <a:pt x="8039" y="585"/>
                      <a:pt x="8039" y="574"/>
                    </a:cubicBezTo>
                    <a:lnTo>
                      <a:pt x="8039" y="545"/>
                    </a:lnTo>
                    <a:lnTo>
                      <a:pt x="7899" y="415"/>
                    </a:lnTo>
                    <a:cubicBezTo>
                      <a:pt x="7896" y="288"/>
                      <a:pt x="7872" y="204"/>
                      <a:pt x="7851" y="114"/>
                    </a:cubicBezTo>
                    <a:cubicBezTo>
                      <a:pt x="7840" y="79"/>
                      <a:pt x="7833" y="42"/>
                      <a:pt x="7822" y="0"/>
                    </a:cubicBezTo>
                    <a:lnTo>
                      <a:pt x="10674" y="0"/>
                    </a:lnTo>
                    <a:cubicBezTo>
                      <a:pt x="10674" y="5"/>
                      <a:pt x="10685" y="130"/>
                      <a:pt x="10685" y="130"/>
                    </a:cubicBezTo>
                    <a:lnTo>
                      <a:pt x="10687" y="130"/>
                    </a:lnTo>
                    <a:cubicBezTo>
                      <a:pt x="10687" y="145"/>
                      <a:pt x="10698" y="283"/>
                      <a:pt x="10698" y="283"/>
                    </a:cubicBezTo>
                    <a:cubicBezTo>
                      <a:pt x="10703" y="383"/>
                      <a:pt x="10708" y="484"/>
                      <a:pt x="10708" y="587"/>
                    </a:cubicBezTo>
                    <a:cubicBezTo>
                      <a:pt x="10708" y="3359"/>
                      <a:pt x="8645" y="5639"/>
                      <a:pt x="5896" y="5920"/>
                    </a:cubicBezTo>
                    <a:lnTo>
                      <a:pt x="5824" y="5915"/>
                    </a:lnTo>
                    <a:cubicBezTo>
                      <a:pt x="5655" y="5928"/>
                      <a:pt x="5496" y="5936"/>
                      <a:pt x="5339" y="5936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8" name="Freeform 2"/>
              <p:cNvSpPr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2984500" y="2339975"/>
                <a:ext cx="3905250" cy="2182813"/>
              </a:xfrm>
              <a:custGeom>
                <a:avLst/>
                <a:gdLst>
                  <a:gd name="T0" fmla="*/ 10687 w 10847"/>
                  <a:gd name="T1" fmla="*/ 143 h 6064"/>
                  <a:gd name="T2" fmla="*/ 10698 w 10847"/>
                  <a:gd name="T3" fmla="*/ 248 h 6064"/>
                  <a:gd name="T4" fmla="*/ 10703 w 10847"/>
                  <a:gd name="T5" fmla="*/ 317 h 6064"/>
                  <a:gd name="T6" fmla="*/ 10717 w 10847"/>
                  <a:gd name="T7" fmla="*/ 653 h 6064"/>
                  <a:gd name="T8" fmla="*/ 6039 w 10847"/>
                  <a:gd name="T9" fmla="*/ 5912 h 6064"/>
                  <a:gd name="T10" fmla="*/ 5896 w 10847"/>
                  <a:gd name="T11" fmla="*/ 5914 h 6064"/>
                  <a:gd name="T12" fmla="*/ 4799 w 10847"/>
                  <a:gd name="T13" fmla="*/ 5901 h 6064"/>
                  <a:gd name="T14" fmla="*/ 4651 w 10847"/>
                  <a:gd name="T15" fmla="*/ 5893 h 6064"/>
                  <a:gd name="T16" fmla="*/ 1833 w 10847"/>
                  <a:gd name="T17" fmla="*/ 4547 h 6064"/>
                  <a:gd name="T18" fmla="*/ 1730 w 10847"/>
                  <a:gd name="T19" fmla="*/ 4449 h 6064"/>
                  <a:gd name="T20" fmla="*/ 1696 w 10847"/>
                  <a:gd name="T21" fmla="*/ 4414 h 6064"/>
                  <a:gd name="T22" fmla="*/ 1627 w 10847"/>
                  <a:gd name="T23" fmla="*/ 4343 h 6064"/>
                  <a:gd name="T24" fmla="*/ 145 w 10847"/>
                  <a:gd name="T25" fmla="*/ 1192 h 6064"/>
                  <a:gd name="T26" fmla="*/ 2479 w 10847"/>
                  <a:gd name="T27" fmla="*/ 3650 h 6064"/>
                  <a:gd name="T28" fmla="*/ 2521 w 10847"/>
                  <a:gd name="T29" fmla="*/ 3687 h 6064"/>
                  <a:gd name="T30" fmla="*/ 2844 w 10847"/>
                  <a:gd name="T31" fmla="*/ 3962 h 6064"/>
                  <a:gd name="T32" fmla="*/ 3201 w 10847"/>
                  <a:gd name="T33" fmla="*/ 4213 h 6064"/>
                  <a:gd name="T34" fmla="*/ 5413 w 10847"/>
                  <a:gd name="T35" fmla="*/ 4843 h 6064"/>
                  <a:gd name="T36" fmla="*/ 9611 w 10847"/>
                  <a:gd name="T37" fmla="*/ 740 h 6064"/>
                  <a:gd name="T38" fmla="*/ 9478 w 10847"/>
                  <a:gd name="T39" fmla="*/ 606 h 6064"/>
                  <a:gd name="T40" fmla="*/ 8182 w 10847"/>
                  <a:gd name="T41" fmla="*/ 584 h 6064"/>
                  <a:gd name="T42" fmla="*/ 8042 w 10847"/>
                  <a:gd name="T43" fmla="*/ 455 h 6064"/>
                  <a:gd name="T44" fmla="*/ 7984 w 10847"/>
                  <a:gd name="T45" fmla="*/ 135 h 6064"/>
                  <a:gd name="T46" fmla="*/ 10687 w 10847"/>
                  <a:gd name="T47" fmla="*/ 132 h 6064"/>
                  <a:gd name="T48" fmla="*/ 7817 w 10847"/>
                  <a:gd name="T49" fmla="*/ 0 h 6064"/>
                  <a:gd name="T50" fmla="*/ 8044 w 10847"/>
                  <a:gd name="T51" fmla="*/ 640 h 6064"/>
                  <a:gd name="T52" fmla="*/ 9473 w 10847"/>
                  <a:gd name="T53" fmla="*/ 734 h 6064"/>
                  <a:gd name="T54" fmla="*/ 3286 w 10847"/>
                  <a:gd name="T55" fmla="*/ 4110 h 6064"/>
                  <a:gd name="T56" fmla="*/ 3027 w 10847"/>
                  <a:gd name="T57" fmla="*/ 3935 h 6064"/>
                  <a:gd name="T58" fmla="*/ 2788 w 10847"/>
                  <a:gd name="T59" fmla="*/ 3750 h 6064"/>
                  <a:gd name="T60" fmla="*/ 2569 w 10847"/>
                  <a:gd name="T61" fmla="*/ 3552 h 6064"/>
                  <a:gd name="T62" fmla="*/ 0 w 10847"/>
                  <a:gd name="T63" fmla="*/ 1057 h 6064"/>
                  <a:gd name="T64" fmla="*/ 1513 w 10847"/>
                  <a:gd name="T65" fmla="*/ 4414 h 6064"/>
                  <a:gd name="T66" fmla="*/ 1627 w 10847"/>
                  <a:gd name="T67" fmla="*/ 4525 h 6064"/>
                  <a:gd name="T68" fmla="*/ 1754 w 10847"/>
                  <a:gd name="T69" fmla="*/ 4647 h 6064"/>
                  <a:gd name="T70" fmla="*/ 4781 w 10847"/>
                  <a:gd name="T71" fmla="*/ 6026 h 6064"/>
                  <a:gd name="T72" fmla="*/ 5907 w 10847"/>
                  <a:gd name="T73" fmla="*/ 6039 h 6064"/>
                  <a:gd name="T74" fmla="*/ 10846 w 10847"/>
                  <a:gd name="T75" fmla="*/ 651 h 6064"/>
                  <a:gd name="T76" fmla="*/ 10830 w 10847"/>
                  <a:gd name="T77" fmla="*/ 278 h 6064"/>
                  <a:gd name="T78" fmla="*/ 10820 w 10847"/>
                  <a:gd name="T79" fmla="*/ 127 h 60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47" h="6064">
                    <a:moveTo>
                      <a:pt x="10687" y="132"/>
                    </a:moveTo>
                    <a:cubicBezTo>
                      <a:pt x="10687" y="135"/>
                      <a:pt x="10687" y="140"/>
                      <a:pt x="10687" y="143"/>
                    </a:cubicBezTo>
                    <a:lnTo>
                      <a:pt x="10695" y="211"/>
                    </a:lnTo>
                    <a:cubicBezTo>
                      <a:pt x="10695" y="225"/>
                      <a:pt x="10698" y="235"/>
                      <a:pt x="10698" y="248"/>
                    </a:cubicBezTo>
                    <a:lnTo>
                      <a:pt x="10701" y="291"/>
                    </a:lnTo>
                    <a:lnTo>
                      <a:pt x="10703" y="317"/>
                    </a:lnTo>
                    <a:lnTo>
                      <a:pt x="10706" y="354"/>
                    </a:lnTo>
                    <a:cubicBezTo>
                      <a:pt x="10711" y="468"/>
                      <a:pt x="10717" y="563"/>
                      <a:pt x="10717" y="653"/>
                    </a:cubicBezTo>
                    <a:cubicBezTo>
                      <a:pt x="10717" y="1983"/>
                      <a:pt x="10219" y="3258"/>
                      <a:pt x="9320" y="4237"/>
                    </a:cubicBezTo>
                    <a:cubicBezTo>
                      <a:pt x="8457" y="5174"/>
                      <a:pt x="7296" y="5766"/>
                      <a:pt x="6039" y="5912"/>
                    </a:cubicBezTo>
                    <a:lnTo>
                      <a:pt x="6039" y="5901"/>
                    </a:lnTo>
                    <a:lnTo>
                      <a:pt x="5896" y="5914"/>
                    </a:lnTo>
                    <a:cubicBezTo>
                      <a:pt x="5724" y="5930"/>
                      <a:pt x="5568" y="5938"/>
                      <a:pt x="5413" y="5938"/>
                    </a:cubicBezTo>
                    <a:cubicBezTo>
                      <a:pt x="5214" y="5938"/>
                      <a:pt x="5013" y="5925"/>
                      <a:pt x="4799" y="5901"/>
                    </a:cubicBezTo>
                    <a:lnTo>
                      <a:pt x="4651" y="5885"/>
                    </a:lnTo>
                    <a:lnTo>
                      <a:pt x="4651" y="5893"/>
                    </a:lnTo>
                    <a:cubicBezTo>
                      <a:pt x="3601" y="5740"/>
                      <a:pt x="2635" y="5279"/>
                      <a:pt x="1844" y="4557"/>
                    </a:cubicBezTo>
                    <a:lnTo>
                      <a:pt x="1833" y="4547"/>
                    </a:lnTo>
                    <a:lnTo>
                      <a:pt x="1823" y="4539"/>
                    </a:lnTo>
                    <a:cubicBezTo>
                      <a:pt x="1791" y="4510"/>
                      <a:pt x="1759" y="4478"/>
                      <a:pt x="1730" y="4449"/>
                    </a:cubicBezTo>
                    <a:lnTo>
                      <a:pt x="1720" y="4438"/>
                    </a:lnTo>
                    <a:lnTo>
                      <a:pt x="1696" y="4414"/>
                    </a:lnTo>
                    <a:cubicBezTo>
                      <a:pt x="1677" y="4396"/>
                      <a:pt x="1659" y="4380"/>
                      <a:pt x="1643" y="4361"/>
                    </a:cubicBezTo>
                    <a:lnTo>
                      <a:pt x="1627" y="4343"/>
                    </a:lnTo>
                    <a:lnTo>
                      <a:pt x="1611" y="4324"/>
                    </a:lnTo>
                    <a:cubicBezTo>
                      <a:pt x="786" y="3472"/>
                      <a:pt x="267" y="2364"/>
                      <a:pt x="145" y="1192"/>
                    </a:cubicBezTo>
                    <a:lnTo>
                      <a:pt x="1257" y="1192"/>
                    </a:lnTo>
                    <a:cubicBezTo>
                      <a:pt x="1376" y="2121"/>
                      <a:pt x="1807" y="2988"/>
                      <a:pt x="2479" y="3650"/>
                    </a:cubicBezTo>
                    <a:cubicBezTo>
                      <a:pt x="2487" y="3658"/>
                      <a:pt x="2495" y="3666"/>
                      <a:pt x="2505" y="3674"/>
                    </a:cubicBezTo>
                    <a:lnTo>
                      <a:pt x="2521" y="3687"/>
                    </a:lnTo>
                    <a:cubicBezTo>
                      <a:pt x="2577" y="3740"/>
                      <a:pt x="2635" y="3793"/>
                      <a:pt x="2709" y="3853"/>
                    </a:cubicBezTo>
                    <a:cubicBezTo>
                      <a:pt x="2754" y="3890"/>
                      <a:pt x="2799" y="3928"/>
                      <a:pt x="2844" y="3962"/>
                    </a:cubicBezTo>
                    <a:cubicBezTo>
                      <a:pt x="2881" y="3991"/>
                      <a:pt x="2918" y="4017"/>
                      <a:pt x="2955" y="4047"/>
                    </a:cubicBezTo>
                    <a:cubicBezTo>
                      <a:pt x="3040" y="4107"/>
                      <a:pt x="3122" y="4163"/>
                      <a:pt x="3201" y="4213"/>
                    </a:cubicBezTo>
                    <a:lnTo>
                      <a:pt x="3222" y="4226"/>
                    </a:lnTo>
                    <a:cubicBezTo>
                      <a:pt x="3881" y="4629"/>
                      <a:pt x="4638" y="4843"/>
                      <a:pt x="5413" y="4843"/>
                    </a:cubicBezTo>
                    <a:cubicBezTo>
                      <a:pt x="6518" y="4843"/>
                      <a:pt x="7561" y="4417"/>
                      <a:pt x="8349" y="3644"/>
                    </a:cubicBezTo>
                    <a:cubicBezTo>
                      <a:pt x="9138" y="2872"/>
                      <a:pt x="9584" y="1840"/>
                      <a:pt x="9611" y="740"/>
                    </a:cubicBezTo>
                    <a:lnTo>
                      <a:pt x="9613" y="606"/>
                    </a:lnTo>
                    <a:lnTo>
                      <a:pt x="9478" y="606"/>
                    </a:lnTo>
                    <a:lnTo>
                      <a:pt x="8182" y="606"/>
                    </a:lnTo>
                    <a:lnTo>
                      <a:pt x="8182" y="584"/>
                    </a:lnTo>
                    <a:lnTo>
                      <a:pt x="8140" y="545"/>
                    </a:lnTo>
                    <a:lnTo>
                      <a:pt x="8042" y="455"/>
                    </a:lnTo>
                    <a:cubicBezTo>
                      <a:pt x="8036" y="336"/>
                      <a:pt x="8013" y="248"/>
                      <a:pt x="7991" y="166"/>
                    </a:cubicBezTo>
                    <a:cubicBezTo>
                      <a:pt x="7989" y="156"/>
                      <a:pt x="7986" y="145"/>
                      <a:pt x="7984" y="135"/>
                    </a:cubicBezTo>
                    <a:lnTo>
                      <a:pt x="10687" y="135"/>
                    </a:lnTo>
                    <a:lnTo>
                      <a:pt x="10687" y="132"/>
                    </a:lnTo>
                    <a:close/>
                    <a:moveTo>
                      <a:pt x="10806" y="0"/>
                    </a:moveTo>
                    <a:lnTo>
                      <a:pt x="7817" y="0"/>
                    </a:lnTo>
                    <a:cubicBezTo>
                      <a:pt x="7851" y="209"/>
                      <a:pt x="7907" y="293"/>
                      <a:pt x="7907" y="510"/>
                    </a:cubicBezTo>
                    <a:lnTo>
                      <a:pt x="8044" y="640"/>
                    </a:lnTo>
                    <a:cubicBezTo>
                      <a:pt x="8044" y="671"/>
                      <a:pt x="7854" y="702"/>
                      <a:pt x="7854" y="734"/>
                    </a:cubicBezTo>
                    <a:lnTo>
                      <a:pt x="9473" y="734"/>
                    </a:lnTo>
                    <a:cubicBezTo>
                      <a:pt x="9423" y="2938"/>
                      <a:pt x="7621" y="4708"/>
                      <a:pt x="5408" y="4708"/>
                    </a:cubicBezTo>
                    <a:cubicBezTo>
                      <a:pt x="4630" y="4708"/>
                      <a:pt x="3902" y="4488"/>
                      <a:pt x="3286" y="4110"/>
                    </a:cubicBezTo>
                    <a:cubicBezTo>
                      <a:pt x="3278" y="4105"/>
                      <a:pt x="3273" y="4102"/>
                      <a:pt x="3265" y="4097"/>
                    </a:cubicBezTo>
                    <a:cubicBezTo>
                      <a:pt x="3183" y="4047"/>
                      <a:pt x="3103" y="3991"/>
                      <a:pt x="3027" y="3935"/>
                    </a:cubicBezTo>
                    <a:cubicBezTo>
                      <a:pt x="2989" y="3909"/>
                      <a:pt x="2955" y="3883"/>
                      <a:pt x="2918" y="3856"/>
                    </a:cubicBezTo>
                    <a:cubicBezTo>
                      <a:pt x="2873" y="3822"/>
                      <a:pt x="2831" y="3787"/>
                      <a:pt x="2788" y="3750"/>
                    </a:cubicBezTo>
                    <a:cubicBezTo>
                      <a:pt x="2728" y="3697"/>
                      <a:pt x="2667" y="3644"/>
                      <a:pt x="2608" y="3589"/>
                    </a:cubicBezTo>
                    <a:cubicBezTo>
                      <a:pt x="2595" y="3576"/>
                      <a:pt x="2582" y="3565"/>
                      <a:pt x="2569" y="3552"/>
                    </a:cubicBezTo>
                    <a:cubicBezTo>
                      <a:pt x="1907" y="2904"/>
                      <a:pt x="1468" y="2031"/>
                      <a:pt x="1373" y="1057"/>
                    </a:cubicBezTo>
                    <a:cubicBezTo>
                      <a:pt x="1373" y="1057"/>
                      <a:pt x="26" y="1057"/>
                      <a:pt x="0" y="1057"/>
                    </a:cubicBezTo>
                    <a:cubicBezTo>
                      <a:pt x="0" y="1091"/>
                      <a:pt x="5" y="1123"/>
                      <a:pt x="5" y="1123"/>
                    </a:cubicBezTo>
                    <a:cubicBezTo>
                      <a:pt x="119" y="2398"/>
                      <a:pt x="672" y="3547"/>
                      <a:pt x="1513" y="4414"/>
                    </a:cubicBezTo>
                    <a:cubicBezTo>
                      <a:pt x="1524" y="4425"/>
                      <a:pt x="1534" y="4438"/>
                      <a:pt x="1548" y="4449"/>
                    </a:cubicBezTo>
                    <a:cubicBezTo>
                      <a:pt x="1574" y="4475"/>
                      <a:pt x="1600" y="4502"/>
                      <a:pt x="1627" y="4525"/>
                    </a:cubicBezTo>
                    <a:cubicBezTo>
                      <a:pt x="1661" y="4560"/>
                      <a:pt x="1698" y="4594"/>
                      <a:pt x="1733" y="4629"/>
                    </a:cubicBezTo>
                    <a:cubicBezTo>
                      <a:pt x="1741" y="4637"/>
                      <a:pt x="1749" y="4642"/>
                      <a:pt x="1754" y="4647"/>
                    </a:cubicBezTo>
                    <a:cubicBezTo>
                      <a:pt x="2571" y="5396"/>
                      <a:pt x="3619" y="5901"/>
                      <a:pt x="4781" y="6036"/>
                    </a:cubicBezTo>
                    <a:lnTo>
                      <a:pt x="4781" y="6026"/>
                    </a:lnTo>
                    <a:cubicBezTo>
                      <a:pt x="4987" y="6049"/>
                      <a:pt x="5196" y="6063"/>
                      <a:pt x="5410" y="6063"/>
                    </a:cubicBezTo>
                    <a:cubicBezTo>
                      <a:pt x="5576" y="6063"/>
                      <a:pt x="5743" y="6055"/>
                      <a:pt x="5907" y="6039"/>
                    </a:cubicBezTo>
                    <a:lnTo>
                      <a:pt x="5907" y="6052"/>
                    </a:lnTo>
                    <a:cubicBezTo>
                      <a:pt x="8674" y="5811"/>
                      <a:pt x="10846" y="3486"/>
                      <a:pt x="10846" y="651"/>
                    </a:cubicBezTo>
                    <a:cubicBezTo>
                      <a:pt x="10846" y="547"/>
                      <a:pt x="10841" y="444"/>
                      <a:pt x="10836" y="344"/>
                    </a:cubicBezTo>
                    <a:cubicBezTo>
                      <a:pt x="10836" y="323"/>
                      <a:pt x="10833" y="301"/>
                      <a:pt x="10830" y="278"/>
                    </a:cubicBezTo>
                    <a:cubicBezTo>
                      <a:pt x="10828" y="227"/>
                      <a:pt x="10825" y="177"/>
                      <a:pt x="10820" y="127"/>
                    </a:cubicBezTo>
                    <a:lnTo>
                      <a:pt x="10820" y="127"/>
                    </a:lnTo>
                    <a:cubicBezTo>
                      <a:pt x="10814" y="87"/>
                      <a:pt x="10812" y="42"/>
                      <a:pt x="10806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29" name="Freeform 3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5826125" y="2362200"/>
                <a:ext cx="1039813" cy="423863"/>
              </a:xfrm>
              <a:custGeom>
                <a:avLst/>
                <a:gdLst>
                  <a:gd name="T0" fmla="*/ 1603 w 2887"/>
                  <a:gd name="T1" fmla="*/ 1177 h 1178"/>
                  <a:gd name="T2" fmla="*/ 1645 w 2887"/>
                  <a:gd name="T3" fmla="*/ 671 h 1178"/>
                  <a:gd name="T4" fmla="*/ 1648 w 2887"/>
                  <a:gd name="T5" fmla="*/ 602 h 1178"/>
                  <a:gd name="T6" fmla="*/ 211 w 2887"/>
                  <a:gd name="T7" fmla="*/ 602 h 1178"/>
                  <a:gd name="T8" fmla="*/ 217 w 2887"/>
                  <a:gd name="T9" fmla="*/ 574 h 1178"/>
                  <a:gd name="T10" fmla="*/ 217 w 2887"/>
                  <a:gd name="T11" fmla="*/ 545 h 1178"/>
                  <a:gd name="T12" fmla="*/ 76 w 2887"/>
                  <a:gd name="T13" fmla="*/ 416 h 1178"/>
                  <a:gd name="T14" fmla="*/ 29 w 2887"/>
                  <a:gd name="T15" fmla="*/ 114 h 1178"/>
                  <a:gd name="T16" fmla="*/ 0 w 2887"/>
                  <a:gd name="T17" fmla="*/ 0 h 1178"/>
                  <a:gd name="T18" fmla="*/ 2852 w 2887"/>
                  <a:gd name="T19" fmla="*/ 0 h 1178"/>
                  <a:gd name="T20" fmla="*/ 2862 w 2887"/>
                  <a:gd name="T21" fmla="*/ 130 h 1178"/>
                  <a:gd name="T22" fmla="*/ 2865 w 2887"/>
                  <a:gd name="T23" fmla="*/ 130 h 1178"/>
                  <a:gd name="T24" fmla="*/ 2875 w 2887"/>
                  <a:gd name="T25" fmla="*/ 283 h 1178"/>
                  <a:gd name="T26" fmla="*/ 2886 w 2887"/>
                  <a:gd name="T27" fmla="*/ 588 h 1178"/>
                  <a:gd name="T28" fmla="*/ 2852 w 2887"/>
                  <a:gd name="T29" fmla="*/ 1177 h 1178"/>
                  <a:gd name="T30" fmla="*/ 1603 w 2887"/>
                  <a:gd name="T31" fmla="*/ 1177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7" h="1178">
                    <a:moveTo>
                      <a:pt x="1603" y="1177"/>
                    </a:moveTo>
                    <a:cubicBezTo>
                      <a:pt x="1627" y="1007"/>
                      <a:pt x="1643" y="838"/>
                      <a:pt x="1645" y="671"/>
                    </a:cubicBezTo>
                    <a:lnTo>
                      <a:pt x="1648" y="602"/>
                    </a:lnTo>
                    <a:lnTo>
                      <a:pt x="211" y="602"/>
                    </a:lnTo>
                    <a:cubicBezTo>
                      <a:pt x="214" y="595"/>
                      <a:pt x="217" y="585"/>
                      <a:pt x="217" y="574"/>
                    </a:cubicBezTo>
                    <a:lnTo>
                      <a:pt x="217" y="545"/>
                    </a:lnTo>
                    <a:lnTo>
                      <a:pt x="76" y="416"/>
                    </a:lnTo>
                    <a:cubicBezTo>
                      <a:pt x="74" y="289"/>
                      <a:pt x="50" y="204"/>
                      <a:pt x="29" y="114"/>
                    </a:cubicBezTo>
                    <a:cubicBezTo>
                      <a:pt x="18" y="80"/>
                      <a:pt x="10" y="43"/>
                      <a:pt x="0" y="0"/>
                    </a:cubicBezTo>
                    <a:lnTo>
                      <a:pt x="2852" y="0"/>
                    </a:lnTo>
                    <a:cubicBezTo>
                      <a:pt x="2852" y="6"/>
                      <a:pt x="2862" y="130"/>
                      <a:pt x="2862" y="130"/>
                    </a:cubicBezTo>
                    <a:lnTo>
                      <a:pt x="2865" y="130"/>
                    </a:lnTo>
                    <a:cubicBezTo>
                      <a:pt x="2865" y="146"/>
                      <a:pt x="2875" y="283"/>
                      <a:pt x="2875" y="283"/>
                    </a:cubicBezTo>
                    <a:cubicBezTo>
                      <a:pt x="2881" y="384"/>
                      <a:pt x="2886" y="484"/>
                      <a:pt x="2886" y="588"/>
                    </a:cubicBezTo>
                    <a:cubicBezTo>
                      <a:pt x="2886" y="780"/>
                      <a:pt x="2875" y="973"/>
                      <a:pt x="2852" y="1177"/>
                    </a:cubicBezTo>
                    <a:lnTo>
                      <a:pt x="1603" y="117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Freeform 4"/>
              <p:cNvSpPr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5797550" y="2339975"/>
                <a:ext cx="1090613" cy="469900"/>
              </a:xfrm>
              <a:custGeom>
                <a:avLst/>
                <a:gdLst>
                  <a:gd name="T0" fmla="*/ 2870 w 3030"/>
                  <a:gd name="T1" fmla="*/ 132 h 1307"/>
                  <a:gd name="T2" fmla="*/ 2870 w 3030"/>
                  <a:gd name="T3" fmla="*/ 143 h 1307"/>
                  <a:gd name="T4" fmla="*/ 2878 w 3030"/>
                  <a:gd name="T5" fmla="*/ 211 h 1307"/>
                  <a:gd name="T6" fmla="*/ 2881 w 3030"/>
                  <a:gd name="T7" fmla="*/ 248 h 1307"/>
                  <a:gd name="T8" fmla="*/ 2884 w 3030"/>
                  <a:gd name="T9" fmla="*/ 291 h 1307"/>
                  <a:gd name="T10" fmla="*/ 2886 w 3030"/>
                  <a:gd name="T11" fmla="*/ 317 h 1307"/>
                  <a:gd name="T12" fmla="*/ 2889 w 3030"/>
                  <a:gd name="T13" fmla="*/ 354 h 1307"/>
                  <a:gd name="T14" fmla="*/ 2900 w 3030"/>
                  <a:gd name="T15" fmla="*/ 653 h 1307"/>
                  <a:gd name="T16" fmla="*/ 2873 w 3030"/>
                  <a:gd name="T17" fmla="*/ 1176 h 1307"/>
                  <a:gd name="T18" fmla="*/ 1759 w 3030"/>
                  <a:gd name="T19" fmla="*/ 1176 h 1307"/>
                  <a:gd name="T20" fmla="*/ 1794 w 3030"/>
                  <a:gd name="T21" fmla="*/ 740 h 1307"/>
                  <a:gd name="T22" fmla="*/ 1796 w 3030"/>
                  <a:gd name="T23" fmla="*/ 606 h 1307"/>
                  <a:gd name="T24" fmla="*/ 1661 w 3030"/>
                  <a:gd name="T25" fmla="*/ 606 h 1307"/>
                  <a:gd name="T26" fmla="*/ 365 w 3030"/>
                  <a:gd name="T27" fmla="*/ 606 h 1307"/>
                  <a:gd name="T28" fmla="*/ 365 w 3030"/>
                  <a:gd name="T29" fmla="*/ 584 h 1307"/>
                  <a:gd name="T30" fmla="*/ 323 w 3030"/>
                  <a:gd name="T31" fmla="*/ 545 h 1307"/>
                  <a:gd name="T32" fmla="*/ 225 w 3030"/>
                  <a:gd name="T33" fmla="*/ 455 h 1307"/>
                  <a:gd name="T34" fmla="*/ 174 w 3030"/>
                  <a:gd name="T35" fmla="*/ 166 h 1307"/>
                  <a:gd name="T36" fmla="*/ 167 w 3030"/>
                  <a:gd name="T37" fmla="*/ 135 h 1307"/>
                  <a:gd name="T38" fmla="*/ 2870 w 3030"/>
                  <a:gd name="T39" fmla="*/ 135 h 1307"/>
                  <a:gd name="T40" fmla="*/ 2870 w 3030"/>
                  <a:gd name="T41" fmla="*/ 132 h 1307"/>
                  <a:gd name="T42" fmla="*/ 2989 w 3030"/>
                  <a:gd name="T43" fmla="*/ 0 h 1307"/>
                  <a:gd name="T44" fmla="*/ 0 w 3030"/>
                  <a:gd name="T45" fmla="*/ 0 h 1307"/>
                  <a:gd name="T46" fmla="*/ 90 w 3030"/>
                  <a:gd name="T47" fmla="*/ 510 h 1307"/>
                  <a:gd name="T48" fmla="*/ 227 w 3030"/>
                  <a:gd name="T49" fmla="*/ 640 h 1307"/>
                  <a:gd name="T50" fmla="*/ 37 w 3030"/>
                  <a:gd name="T51" fmla="*/ 734 h 1307"/>
                  <a:gd name="T52" fmla="*/ 1656 w 3030"/>
                  <a:gd name="T53" fmla="*/ 734 h 1307"/>
                  <a:gd name="T54" fmla="*/ 1603 w 3030"/>
                  <a:gd name="T55" fmla="*/ 1306 h 1307"/>
                  <a:gd name="T56" fmla="*/ 2989 w 3030"/>
                  <a:gd name="T57" fmla="*/ 1306 h 1307"/>
                  <a:gd name="T58" fmla="*/ 3029 w 3030"/>
                  <a:gd name="T59" fmla="*/ 651 h 1307"/>
                  <a:gd name="T60" fmla="*/ 3019 w 3030"/>
                  <a:gd name="T61" fmla="*/ 344 h 1307"/>
                  <a:gd name="T62" fmla="*/ 3013 w 3030"/>
                  <a:gd name="T63" fmla="*/ 278 h 1307"/>
                  <a:gd name="T64" fmla="*/ 3003 w 3030"/>
                  <a:gd name="T65" fmla="*/ 127 h 1307"/>
                  <a:gd name="T66" fmla="*/ 3003 w 3030"/>
                  <a:gd name="T67" fmla="*/ 127 h 1307"/>
                  <a:gd name="T68" fmla="*/ 2989 w 3030"/>
                  <a:gd name="T69" fmla="*/ 0 h 1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30" h="1307">
                    <a:moveTo>
                      <a:pt x="2870" y="132"/>
                    </a:moveTo>
                    <a:cubicBezTo>
                      <a:pt x="2870" y="135"/>
                      <a:pt x="2870" y="140"/>
                      <a:pt x="2870" y="143"/>
                    </a:cubicBezTo>
                    <a:lnTo>
                      <a:pt x="2878" y="211"/>
                    </a:lnTo>
                    <a:cubicBezTo>
                      <a:pt x="2878" y="225"/>
                      <a:pt x="2881" y="235"/>
                      <a:pt x="2881" y="248"/>
                    </a:cubicBezTo>
                    <a:lnTo>
                      <a:pt x="2884" y="291"/>
                    </a:lnTo>
                    <a:lnTo>
                      <a:pt x="2886" y="317"/>
                    </a:lnTo>
                    <a:lnTo>
                      <a:pt x="2889" y="354"/>
                    </a:lnTo>
                    <a:cubicBezTo>
                      <a:pt x="2894" y="468"/>
                      <a:pt x="2900" y="563"/>
                      <a:pt x="2900" y="653"/>
                    </a:cubicBezTo>
                    <a:cubicBezTo>
                      <a:pt x="2900" y="822"/>
                      <a:pt x="2892" y="996"/>
                      <a:pt x="2873" y="1176"/>
                    </a:cubicBezTo>
                    <a:lnTo>
                      <a:pt x="1759" y="1176"/>
                    </a:lnTo>
                    <a:cubicBezTo>
                      <a:pt x="1778" y="1031"/>
                      <a:pt x="1788" y="882"/>
                      <a:pt x="1794" y="740"/>
                    </a:cubicBezTo>
                    <a:lnTo>
                      <a:pt x="1796" y="606"/>
                    </a:lnTo>
                    <a:lnTo>
                      <a:pt x="1661" y="606"/>
                    </a:lnTo>
                    <a:lnTo>
                      <a:pt x="365" y="606"/>
                    </a:lnTo>
                    <a:lnTo>
                      <a:pt x="365" y="584"/>
                    </a:lnTo>
                    <a:lnTo>
                      <a:pt x="323" y="545"/>
                    </a:lnTo>
                    <a:lnTo>
                      <a:pt x="225" y="455"/>
                    </a:lnTo>
                    <a:cubicBezTo>
                      <a:pt x="219" y="336"/>
                      <a:pt x="196" y="248"/>
                      <a:pt x="174" y="166"/>
                    </a:cubicBezTo>
                    <a:cubicBezTo>
                      <a:pt x="172" y="156"/>
                      <a:pt x="169" y="145"/>
                      <a:pt x="167" y="135"/>
                    </a:cubicBezTo>
                    <a:lnTo>
                      <a:pt x="2870" y="135"/>
                    </a:lnTo>
                    <a:lnTo>
                      <a:pt x="2870" y="132"/>
                    </a:lnTo>
                    <a:close/>
                    <a:moveTo>
                      <a:pt x="2989" y="0"/>
                    </a:moveTo>
                    <a:lnTo>
                      <a:pt x="0" y="0"/>
                    </a:lnTo>
                    <a:cubicBezTo>
                      <a:pt x="34" y="209"/>
                      <a:pt x="90" y="293"/>
                      <a:pt x="90" y="510"/>
                    </a:cubicBezTo>
                    <a:lnTo>
                      <a:pt x="227" y="640"/>
                    </a:lnTo>
                    <a:cubicBezTo>
                      <a:pt x="227" y="671"/>
                      <a:pt x="37" y="702"/>
                      <a:pt x="37" y="734"/>
                    </a:cubicBezTo>
                    <a:lnTo>
                      <a:pt x="1656" y="734"/>
                    </a:lnTo>
                    <a:cubicBezTo>
                      <a:pt x="1651" y="930"/>
                      <a:pt x="1632" y="1120"/>
                      <a:pt x="1603" y="1306"/>
                    </a:cubicBezTo>
                    <a:lnTo>
                      <a:pt x="2989" y="1306"/>
                    </a:lnTo>
                    <a:cubicBezTo>
                      <a:pt x="3016" y="1091"/>
                      <a:pt x="3029" y="872"/>
                      <a:pt x="3029" y="651"/>
                    </a:cubicBezTo>
                    <a:cubicBezTo>
                      <a:pt x="3029" y="547"/>
                      <a:pt x="3024" y="444"/>
                      <a:pt x="3019" y="344"/>
                    </a:cubicBezTo>
                    <a:cubicBezTo>
                      <a:pt x="3019" y="323"/>
                      <a:pt x="3016" y="301"/>
                      <a:pt x="3013" y="278"/>
                    </a:cubicBezTo>
                    <a:cubicBezTo>
                      <a:pt x="3011" y="227"/>
                      <a:pt x="3008" y="177"/>
                      <a:pt x="3003" y="127"/>
                    </a:cubicBezTo>
                    <a:lnTo>
                      <a:pt x="3003" y="127"/>
                    </a:lnTo>
                    <a:cubicBezTo>
                      <a:pt x="2997" y="87"/>
                      <a:pt x="2995" y="42"/>
                      <a:pt x="298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30675" y="2892425"/>
                <a:ext cx="301625" cy="431800"/>
              </a:xfrm>
              <a:custGeom>
                <a:avLst/>
                <a:gdLst>
                  <a:gd name="T0" fmla="*/ 717 w 837"/>
                  <a:gd name="T1" fmla="*/ 0 h 1199"/>
                  <a:gd name="T2" fmla="*/ 717 w 837"/>
                  <a:gd name="T3" fmla="*/ 66 h 1199"/>
                  <a:gd name="T4" fmla="*/ 797 w 837"/>
                  <a:gd name="T5" fmla="*/ 53 h 1199"/>
                  <a:gd name="T6" fmla="*/ 783 w 837"/>
                  <a:gd name="T7" fmla="*/ 132 h 1199"/>
                  <a:gd name="T8" fmla="*/ 678 w 837"/>
                  <a:gd name="T9" fmla="*/ 106 h 1199"/>
                  <a:gd name="T10" fmla="*/ 611 w 837"/>
                  <a:gd name="T11" fmla="*/ 185 h 1199"/>
                  <a:gd name="T12" fmla="*/ 585 w 837"/>
                  <a:gd name="T13" fmla="*/ 145 h 1199"/>
                  <a:gd name="T14" fmla="*/ 339 w 837"/>
                  <a:gd name="T15" fmla="*/ 106 h 1199"/>
                  <a:gd name="T16" fmla="*/ 379 w 837"/>
                  <a:gd name="T17" fmla="*/ 132 h 1199"/>
                  <a:gd name="T18" fmla="*/ 365 w 837"/>
                  <a:gd name="T19" fmla="*/ 198 h 1199"/>
                  <a:gd name="T20" fmla="*/ 379 w 837"/>
                  <a:gd name="T21" fmla="*/ 212 h 1199"/>
                  <a:gd name="T22" fmla="*/ 458 w 837"/>
                  <a:gd name="T23" fmla="*/ 185 h 1199"/>
                  <a:gd name="T24" fmla="*/ 342 w 837"/>
                  <a:gd name="T25" fmla="*/ 291 h 1199"/>
                  <a:gd name="T26" fmla="*/ 381 w 837"/>
                  <a:gd name="T27" fmla="*/ 394 h 1199"/>
                  <a:gd name="T28" fmla="*/ 328 w 837"/>
                  <a:gd name="T29" fmla="*/ 421 h 1199"/>
                  <a:gd name="T30" fmla="*/ 289 w 837"/>
                  <a:gd name="T31" fmla="*/ 341 h 1199"/>
                  <a:gd name="T32" fmla="*/ 196 w 837"/>
                  <a:gd name="T33" fmla="*/ 381 h 1199"/>
                  <a:gd name="T34" fmla="*/ 339 w 837"/>
                  <a:gd name="T35" fmla="*/ 106 h 1199"/>
                  <a:gd name="T36" fmla="*/ 770 w 837"/>
                  <a:gd name="T37" fmla="*/ 222 h 1199"/>
                  <a:gd name="T38" fmla="*/ 704 w 837"/>
                  <a:gd name="T39" fmla="*/ 288 h 1199"/>
                  <a:gd name="T40" fmla="*/ 664 w 837"/>
                  <a:gd name="T41" fmla="*/ 262 h 1199"/>
                  <a:gd name="T42" fmla="*/ 664 w 837"/>
                  <a:gd name="T43" fmla="*/ 182 h 1199"/>
                  <a:gd name="T44" fmla="*/ 717 w 837"/>
                  <a:gd name="T45" fmla="*/ 169 h 1199"/>
                  <a:gd name="T46" fmla="*/ 588 w 837"/>
                  <a:gd name="T47" fmla="*/ 442 h 1199"/>
                  <a:gd name="T48" fmla="*/ 548 w 837"/>
                  <a:gd name="T49" fmla="*/ 495 h 1199"/>
                  <a:gd name="T50" fmla="*/ 730 w 837"/>
                  <a:gd name="T51" fmla="*/ 415 h 1199"/>
                  <a:gd name="T52" fmla="*/ 834 w 837"/>
                  <a:gd name="T53" fmla="*/ 455 h 1199"/>
                  <a:gd name="T54" fmla="*/ 651 w 837"/>
                  <a:gd name="T55" fmla="*/ 598 h 1199"/>
                  <a:gd name="T56" fmla="*/ 691 w 837"/>
                  <a:gd name="T57" fmla="*/ 651 h 1199"/>
                  <a:gd name="T58" fmla="*/ 678 w 837"/>
                  <a:gd name="T59" fmla="*/ 780 h 1199"/>
                  <a:gd name="T60" fmla="*/ 558 w 837"/>
                  <a:gd name="T61" fmla="*/ 833 h 1199"/>
                  <a:gd name="T62" fmla="*/ 558 w 837"/>
                  <a:gd name="T63" fmla="*/ 704 h 1199"/>
                  <a:gd name="T64" fmla="*/ 429 w 837"/>
                  <a:gd name="T65" fmla="*/ 1185 h 1199"/>
                  <a:gd name="T66" fmla="*/ 376 w 837"/>
                  <a:gd name="T67" fmla="*/ 1198 h 1199"/>
                  <a:gd name="T68" fmla="*/ 506 w 837"/>
                  <a:gd name="T69" fmla="*/ 637 h 1199"/>
                  <a:gd name="T70" fmla="*/ 572 w 837"/>
                  <a:gd name="T71" fmla="*/ 651 h 1199"/>
                  <a:gd name="T72" fmla="*/ 545 w 837"/>
                  <a:gd name="T73" fmla="*/ 637 h 1199"/>
                  <a:gd name="T74" fmla="*/ 572 w 837"/>
                  <a:gd name="T75" fmla="*/ 598 h 1199"/>
                  <a:gd name="T76" fmla="*/ 625 w 837"/>
                  <a:gd name="T77" fmla="*/ 624 h 1199"/>
                  <a:gd name="T78" fmla="*/ 598 w 837"/>
                  <a:gd name="T79" fmla="*/ 611 h 1199"/>
                  <a:gd name="T80" fmla="*/ 678 w 837"/>
                  <a:gd name="T81" fmla="*/ 505 h 1199"/>
                  <a:gd name="T82" fmla="*/ 236 w 837"/>
                  <a:gd name="T83" fmla="*/ 680 h 1199"/>
                  <a:gd name="T84" fmla="*/ 222 w 837"/>
                  <a:gd name="T85" fmla="*/ 653 h 1199"/>
                  <a:gd name="T86" fmla="*/ 455 w 837"/>
                  <a:gd name="T87" fmla="*/ 497 h 1199"/>
                  <a:gd name="T88" fmla="*/ 469 w 837"/>
                  <a:gd name="T89" fmla="*/ 471 h 1199"/>
                  <a:gd name="T90" fmla="*/ 455 w 837"/>
                  <a:gd name="T91" fmla="*/ 354 h 1199"/>
                  <a:gd name="T92" fmla="*/ 471 w 837"/>
                  <a:gd name="T93" fmla="*/ 352 h 1199"/>
                  <a:gd name="T94" fmla="*/ 119 w 837"/>
                  <a:gd name="T95" fmla="*/ 706 h 1199"/>
                  <a:gd name="T96" fmla="*/ 29 w 837"/>
                  <a:gd name="T97" fmla="*/ 979 h 1199"/>
                  <a:gd name="T98" fmla="*/ 93 w 837"/>
                  <a:gd name="T99" fmla="*/ 680 h 1199"/>
                  <a:gd name="T100" fmla="*/ 667 w 837"/>
                  <a:gd name="T101" fmla="*/ 926 h 1199"/>
                  <a:gd name="T102" fmla="*/ 590 w 837"/>
                  <a:gd name="T103" fmla="*/ 1069 h 1199"/>
                  <a:gd name="T104" fmla="*/ 614 w 837"/>
                  <a:gd name="T105" fmla="*/ 1148 h 1199"/>
                  <a:gd name="T106" fmla="*/ 551 w 837"/>
                  <a:gd name="T107" fmla="*/ 966 h 1199"/>
                  <a:gd name="T108" fmla="*/ 511 w 837"/>
                  <a:gd name="T109" fmla="*/ 939 h 1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37" h="1199">
                    <a:moveTo>
                      <a:pt x="691" y="0"/>
                    </a:moveTo>
                    <a:lnTo>
                      <a:pt x="717" y="0"/>
                    </a:lnTo>
                    <a:lnTo>
                      <a:pt x="744" y="26"/>
                    </a:lnTo>
                    <a:lnTo>
                      <a:pt x="717" y="66"/>
                    </a:lnTo>
                    <a:lnTo>
                      <a:pt x="783" y="53"/>
                    </a:lnTo>
                    <a:lnTo>
                      <a:pt x="797" y="53"/>
                    </a:lnTo>
                    <a:lnTo>
                      <a:pt x="836" y="92"/>
                    </a:lnTo>
                    <a:cubicBezTo>
                      <a:pt x="836" y="103"/>
                      <a:pt x="818" y="116"/>
                      <a:pt x="783" y="132"/>
                    </a:cubicBezTo>
                    <a:lnTo>
                      <a:pt x="704" y="106"/>
                    </a:lnTo>
                    <a:lnTo>
                      <a:pt x="678" y="106"/>
                    </a:lnTo>
                    <a:cubicBezTo>
                      <a:pt x="678" y="140"/>
                      <a:pt x="659" y="167"/>
                      <a:pt x="625" y="185"/>
                    </a:cubicBezTo>
                    <a:lnTo>
                      <a:pt x="611" y="185"/>
                    </a:lnTo>
                    <a:lnTo>
                      <a:pt x="585" y="159"/>
                    </a:lnTo>
                    <a:lnTo>
                      <a:pt x="585" y="145"/>
                    </a:lnTo>
                    <a:lnTo>
                      <a:pt x="691" y="0"/>
                    </a:lnTo>
                    <a:close/>
                    <a:moveTo>
                      <a:pt x="339" y="106"/>
                    </a:moveTo>
                    <a:lnTo>
                      <a:pt x="352" y="106"/>
                    </a:lnTo>
                    <a:lnTo>
                      <a:pt x="379" y="132"/>
                    </a:lnTo>
                    <a:lnTo>
                      <a:pt x="379" y="185"/>
                    </a:lnTo>
                    <a:lnTo>
                      <a:pt x="365" y="198"/>
                    </a:lnTo>
                    <a:lnTo>
                      <a:pt x="365" y="212"/>
                    </a:lnTo>
                    <a:lnTo>
                      <a:pt x="379" y="212"/>
                    </a:lnTo>
                    <a:lnTo>
                      <a:pt x="405" y="185"/>
                    </a:lnTo>
                    <a:lnTo>
                      <a:pt x="458" y="185"/>
                    </a:lnTo>
                    <a:lnTo>
                      <a:pt x="484" y="212"/>
                    </a:lnTo>
                    <a:cubicBezTo>
                      <a:pt x="450" y="264"/>
                      <a:pt x="402" y="291"/>
                      <a:pt x="342" y="291"/>
                    </a:cubicBezTo>
                    <a:cubicBezTo>
                      <a:pt x="342" y="320"/>
                      <a:pt x="355" y="349"/>
                      <a:pt x="381" y="381"/>
                    </a:cubicBezTo>
                    <a:lnTo>
                      <a:pt x="381" y="394"/>
                    </a:lnTo>
                    <a:lnTo>
                      <a:pt x="355" y="421"/>
                    </a:lnTo>
                    <a:lnTo>
                      <a:pt x="328" y="421"/>
                    </a:lnTo>
                    <a:cubicBezTo>
                      <a:pt x="310" y="421"/>
                      <a:pt x="302" y="394"/>
                      <a:pt x="302" y="341"/>
                    </a:cubicBezTo>
                    <a:lnTo>
                      <a:pt x="289" y="341"/>
                    </a:lnTo>
                    <a:cubicBezTo>
                      <a:pt x="289" y="376"/>
                      <a:pt x="262" y="394"/>
                      <a:pt x="209" y="394"/>
                    </a:cubicBezTo>
                    <a:lnTo>
                      <a:pt x="196" y="381"/>
                    </a:lnTo>
                    <a:lnTo>
                      <a:pt x="196" y="328"/>
                    </a:lnTo>
                    <a:cubicBezTo>
                      <a:pt x="246" y="217"/>
                      <a:pt x="294" y="143"/>
                      <a:pt x="339" y="106"/>
                    </a:cubicBezTo>
                    <a:close/>
                    <a:moveTo>
                      <a:pt x="717" y="169"/>
                    </a:moveTo>
                    <a:lnTo>
                      <a:pt x="770" y="222"/>
                    </a:lnTo>
                    <a:lnTo>
                      <a:pt x="770" y="235"/>
                    </a:lnTo>
                    <a:lnTo>
                      <a:pt x="704" y="288"/>
                    </a:lnTo>
                    <a:lnTo>
                      <a:pt x="691" y="288"/>
                    </a:lnTo>
                    <a:lnTo>
                      <a:pt x="664" y="262"/>
                    </a:lnTo>
                    <a:lnTo>
                      <a:pt x="678" y="222"/>
                    </a:lnTo>
                    <a:lnTo>
                      <a:pt x="664" y="182"/>
                    </a:lnTo>
                    <a:lnTo>
                      <a:pt x="678" y="169"/>
                    </a:lnTo>
                    <a:lnTo>
                      <a:pt x="717" y="169"/>
                    </a:lnTo>
                    <a:close/>
                    <a:moveTo>
                      <a:pt x="471" y="352"/>
                    </a:moveTo>
                    <a:cubicBezTo>
                      <a:pt x="551" y="381"/>
                      <a:pt x="588" y="410"/>
                      <a:pt x="588" y="442"/>
                    </a:cubicBezTo>
                    <a:cubicBezTo>
                      <a:pt x="588" y="468"/>
                      <a:pt x="574" y="481"/>
                      <a:pt x="548" y="481"/>
                    </a:cubicBezTo>
                    <a:lnTo>
                      <a:pt x="548" y="495"/>
                    </a:lnTo>
                    <a:lnTo>
                      <a:pt x="561" y="495"/>
                    </a:lnTo>
                    <a:lnTo>
                      <a:pt x="730" y="415"/>
                    </a:lnTo>
                    <a:lnTo>
                      <a:pt x="757" y="415"/>
                    </a:lnTo>
                    <a:cubicBezTo>
                      <a:pt x="810" y="421"/>
                      <a:pt x="834" y="434"/>
                      <a:pt x="834" y="455"/>
                    </a:cubicBezTo>
                    <a:lnTo>
                      <a:pt x="834" y="468"/>
                    </a:lnTo>
                    <a:lnTo>
                      <a:pt x="651" y="598"/>
                    </a:lnTo>
                    <a:lnTo>
                      <a:pt x="651" y="624"/>
                    </a:lnTo>
                    <a:cubicBezTo>
                      <a:pt x="678" y="624"/>
                      <a:pt x="691" y="632"/>
                      <a:pt x="691" y="651"/>
                    </a:cubicBezTo>
                    <a:lnTo>
                      <a:pt x="611" y="741"/>
                    </a:lnTo>
                    <a:cubicBezTo>
                      <a:pt x="654" y="743"/>
                      <a:pt x="678" y="757"/>
                      <a:pt x="678" y="780"/>
                    </a:cubicBezTo>
                    <a:lnTo>
                      <a:pt x="611" y="833"/>
                    </a:lnTo>
                    <a:lnTo>
                      <a:pt x="558" y="833"/>
                    </a:lnTo>
                    <a:lnTo>
                      <a:pt x="519" y="794"/>
                    </a:lnTo>
                    <a:cubicBezTo>
                      <a:pt x="519" y="764"/>
                      <a:pt x="532" y="735"/>
                      <a:pt x="558" y="704"/>
                    </a:cubicBezTo>
                    <a:lnTo>
                      <a:pt x="545" y="704"/>
                    </a:lnTo>
                    <a:cubicBezTo>
                      <a:pt x="511" y="704"/>
                      <a:pt x="471" y="865"/>
                      <a:pt x="429" y="1185"/>
                    </a:cubicBezTo>
                    <a:lnTo>
                      <a:pt x="416" y="1198"/>
                    </a:lnTo>
                    <a:lnTo>
                      <a:pt x="376" y="1198"/>
                    </a:lnTo>
                    <a:cubicBezTo>
                      <a:pt x="357" y="1198"/>
                      <a:pt x="344" y="1172"/>
                      <a:pt x="336" y="1119"/>
                    </a:cubicBezTo>
                    <a:cubicBezTo>
                      <a:pt x="402" y="823"/>
                      <a:pt x="461" y="664"/>
                      <a:pt x="506" y="637"/>
                    </a:cubicBezTo>
                    <a:lnTo>
                      <a:pt x="558" y="651"/>
                    </a:lnTo>
                    <a:lnTo>
                      <a:pt x="572" y="651"/>
                    </a:lnTo>
                    <a:lnTo>
                      <a:pt x="572" y="637"/>
                    </a:lnTo>
                    <a:lnTo>
                      <a:pt x="545" y="637"/>
                    </a:lnTo>
                    <a:lnTo>
                      <a:pt x="545" y="598"/>
                    </a:lnTo>
                    <a:lnTo>
                      <a:pt x="572" y="598"/>
                    </a:lnTo>
                    <a:lnTo>
                      <a:pt x="611" y="624"/>
                    </a:lnTo>
                    <a:lnTo>
                      <a:pt x="625" y="624"/>
                    </a:lnTo>
                    <a:lnTo>
                      <a:pt x="625" y="611"/>
                    </a:lnTo>
                    <a:lnTo>
                      <a:pt x="598" y="611"/>
                    </a:lnTo>
                    <a:lnTo>
                      <a:pt x="598" y="585"/>
                    </a:lnTo>
                    <a:lnTo>
                      <a:pt x="678" y="505"/>
                    </a:lnTo>
                    <a:lnTo>
                      <a:pt x="678" y="497"/>
                    </a:lnTo>
                    <a:cubicBezTo>
                      <a:pt x="561" y="577"/>
                      <a:pt x="413" y="637"/>
                      <a:pt x="236" y="680"/>
                    </a:cubicBezTo>
                    <a:lnTo>
                      <a:pt x="222" y="667"/>
                    </a:lnTo>
                    <a:lnTo>
                      <a:pt x="222" y="653"/>
                    </a:lnTo>
                    <a:lnTo>
                      <a:pt x="482" y="537"/>
                    </a:lnTo>
                    <a:lnTo>
                      <a:pt x="455" y="497"/>
                    </a:lnTo>
                    <a:lnTo>
                      <a:pt x="469" y="484"/>
                    </a:lnTo>
                    <a:lnTo>
                      <a:pt x="469" y="471"/>
                    </a:lnTo>
                    <a:lnTo>
                      <a:pt x="442" y="368"/>
                    </a:lnTo>
                    <a:lnTo>
                      <a:pt x="455" y="354"/>
                    </a:lnTo>
                    <a:lnTo>
                      <a:pt x="471" y="354"/>
                    </a:lnTo>
                    <a:lnTo>
                      <a:pt x="471" y="352"/>
                    </a:lnTo>
                    <a:close/>
                    <a:moveTo>
                      <a:pt x="93" y="680"/>
                    </a:moveTo>
                    <a:lnTo>
                      <a:pt x="119" y="706"/>
                    </a:lnTo>
                    <a:lnTo>
                      <a:pt x="119" y="796"/>
                    </a:lnTo>
                    <a:cubicBezTo>
                      <a:pt x="119" y="833"/>
                      <a:pt x="90" y="894"/>
                      <a:pt x="29" y="979"/>
                    </a:cubicBezTo>
                    <a:lnTo>
                      <a:pt x="3" y="952"/>
                    </a:lnTo>
                    <a:cubicBezTo>
                      <a:pt x="0" y="841"/>
                      <a:pt x="32" y="751"/>
                      <a:pt x="93" y="680"/>
                    </a:cubicBezTo>
                    <a:close/>
                    <a:moveTo>
                      <a:pt x="614" y="886"/>
                    </a:moveTo>
                    <a:lnTo>
                      <a:pt x="667" y="926"/>
                    </a:lnTo>
                    <a:lnTo>
                      <a:pt x="667" y="939"/>
                    </a:lnTo>
                    <a:lnTo>
                      <a:pt x="590" y="1069"/>
                    </a:lnTo>
                    <a:cubicBezTo>
                      <a:pt x="646" y="1069"/>
                      <a:pt x="675" y="1082"/>
                      <a:pt x="680" y="1108"/>
                    </a:cubicBezTo>
                    <a:cubicBezTo>
                      <a:pt x="680" y="1127"/>
                      <a:pt x="659" y="1137"/>
                      <a:pt x="614" y="1148"/>
                    </a:cubicBezTo>
                    <a:cubicBezTo>
                      <a:pt x="545" y="1137"/>
                      <a:pt x="511" y="1119"/>
                      <a:pt x="511" y="1095"/>
                    </a:cubicBezTo>
                    <a:lnTo>
                      <a:pt x="551" y="966"/>
                    </a:lnTo>
                    <a:lnTo>
                      <a:pt x="537" y="966"/>
                    </a:lnTo>
                    <a:lnTo>
                      <a:pt x="511" y="939"/>
                    </a:lnTo>
                    <a:cubicBezTo>
                      <a:pt x="508" y="923"/>
                      <a:pt x="545" y="905"/>
                      <a:pt x="614" y="8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522788" y="2944813"/>
                <a:ext cx="358775" cy="381000"/>
              </a:xfrm>
              <a:custGeom>
                <a:avLst/>
                <a:gdLst>
                  <a:gd name="T0" fmla="*/ 407 w 995"/>
                  <a:gd name="T1" fmla="*/ 0 h 1060"/>
                  <a:gd name="T2" fmla="*/ 79 w 995"/>
                  <a:gd name="T3" fmla="*/ 365 h 1060"/>
                  <a:gd name="T4" fmla="*/ 0 w 995"/>
                  <a:gd name="T5" fmla="*/ 313 h 1060"/>
                  <a:gd name="T6" fmla="*/ 394 w 995"/>
                  <a:gd name="T7" fmla="*/ 0 h 1060"/>
                  <a:gd name="T8" fmla="*/ 994 w 995"/>
                  <a:gd name="T9" fmla="*/ 53 h 1060"/>
                  <a:gd name="T10" fmla="*/ 746 w 995"/>
                  <a:gd name="T11" fmla="*/ 432 h 1060"/>
                  <a:gd name="T12" fmla="*/ 706 w 995"/>
                  <a:gd name="T13" fmla="*/ 641 h 1060"/>
                  <a:gd name="T14" fmla="*/ 799 w 995"/>
                  <a:gd name="T15" fmla="*/ 614 h 1060"/>
                  <a:gd name="T16" fmla="*/ 759 w 995"/>
                  <a:gd name="T17" fmla="*/ 926 h 1060"/>
                  <a:gd name="T18" fmla="*/ 849 w 995"/>
                  <a:gd name="T19" fmla="*/ 1019 h 1060"/>
                  <a:gd name="T20" fmla="*/ 669 w 995"/>
                  <a:gd name="T21" fmla="*/ 969 h 1060"/>
                  <a:gd name="T22" fmla="*/ 669 w 995"/>
                  <a:gd name="T23" fmla="*/ 799 h 1060"/>
                  <a:gd name="T24" fmla="*/ 603 w 995"/>
                  <a:gd name="T25" fmla="*/ 799 h 1060"/>
                  <a:gd name="T26" fmla="*/ 669 w 995"/>
                  <a:gd name="T27" fmla="*/ 500 h 1060"/>
                  <a:gd name="T28" fmla="*/ 643 w 995"/>
                  <a:gd name="T29" fmla="*/ 305 h 1060"/>
                  <a:gd name="T30" fmla="*/ 695 w 995"/>
                  <a:gd name="T31" fmla="*/ 278 h 1060"/>
                  <a:gd name="T32" fmla="*/ 748 w 995"/>
                  <a:gd name="T33" fmla="*/ 368 h 1060"/>
                  <a:gd name="T34" fmla="*/ 891 w 995"/>
                  <a:gd name="T35" fmla="*/ 56 h 1060"/>
                  <a:gd name="T36" fmla="*/ 214 w 995"/>
                  <a:gd name="T37" fmla="*/ 1022 h 1060"/>
                  <a:gd name="T38" fmla="*/ 145 w 995"/>
                  <a:gd name="T39" fmla="*/ 969 h 1060"/>
                  <a:gd name="T40" fmla="*/ 248 w 995"/>
                  <a:gd name="T41" fmla="*/ 670 h 1060"/>
                  <a:gd name="T42" fmla="*/ 169 w 995"/>
                  <a:gd name="T43" fmla="*/ 604 h 1060"/>
                  <a:gd name="T44" fmla="*/ 404 w 995"/>
                  <a:gd name="T45" fmla="*/ 461 h 1060"/>
                  <a:gd name="T46" fmla="*/ 365 w 995"/>
                  <a:gd name="T47" fmla="*/ 617 h 1060"/>
                  <a:gd name="T48" fmla="*/ 743 w 995"/>
                  <a:gd name="T49" fmla="*/ 69 h 1060"/>
                  <a:gd name="T50" fmla="*/ 238 w 995"/>
                  <a:gd name="T51" fmla="*/ 572 h 1060"/>
                  <a:gd name="T52" fmla="*/ 264 w 995"/>
                  <a:gd name="T53" fmla="*/ 612 h 1060"/>
                  <a:gd name="T54" fmla="*/ 238 w 995"/>
                  <a:gd name="T55" fmla="*/ 572 h 1060"/>
                  <a:gd name="T56" fmla="*/ 251 w 995"/>
                  <a:gd name="T57" fmla="*/ 834 h 1060"/>
                  <a:gd name="T58" fmla="*/ 367 w 995"/>
                  <a:gd name="T59" fmla="*/ 625 h 1060"/>
                  <a:gd name="T60" fmla="*/ 695 w 995"/>
                  <a:gd name="T61" fmla="*/ 754 h 1060"/>
                  <a:gd name="T62" fmla="*/ 722 w 995"/>
                  <a:gd name="T63" fmla="*/ 844 h 1060"/>
                  <a:gd name="T64" fmla="*/ 695 w 995"/>
                  <a:gd name="T65" fmla="*/ 754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95" h="1060">
                    <a:moveTo>
                      <a:pt x="394" y="0"/>
                    </a:moveTo>
                    <a:lnTo>
                      <a:pt x="407" y="0"/>
                    </a:lnTo>
                    <a:cubicBezTo>
                      <a:pt x="407" y="96"/>
                      <a:pt x="325" y="217"/>
                      <a:pt x="158" y="365"/>
                    </a:cubicBezTo>
                    <a:lnTo>
                      <a:pt x="79" y="365"/>
                    </a:lnTo>
                    <a:cubicBezTo>
                      <a:pt x="31" y="365"/>
                      <a:pt x="8" y="352"/>
                      <a:pt x="0" y="326"/>
                    </a:cubicBezTo>
                    <a:lnTo>
                      <a:pt x="0" y="313"/>
                    </a:lnTo>
                    <a:lnTo>
                      <a:pt x="299" y="27"/>
                    </a:lnTo>
                    <a:lnTo>
                      <a:pt x="394" y="0"/>
                    </a:lnTo>
                    <a:close/>
                    <a:moveTo>
                      <a:pt x="902" y="0"/>
                    </a:moveTo>
                    <a:cubicBezTo>
                      <a:pt x="963" y="14"/>
                      <a:pt x="994" y="32"/>
                      <a:pt x="994" y="53"/>
                    </a:cubicBezTo>
                    <a:lnTo>
                      <a:pt x="994" y="67"/>
                    </a:lnTo>
                    <a:cubicBezTo>
                      <a:pt x="994" y="138"/>
                      <a:pt x="912" y="260"/>
                      <a:pt x="746" y="432"/>
                    </a:cubicBezTo>
                    <a:lnTo>
                      <a:pt x="706" y="432"/>
                    </a:lnTo>
                    <a:lnTo>
                      <a:pt x="706" y="641"/>
                    </a:lnTo>
                    <a:lnTo>
                      <a:pt x="746" y="614"/>
                    </a:lnTo>
                    <a:lnTo>
                      <a:pt x="799" y="614"/>
                    </a:lnTo>
                    <a:cubicBezTo>
                      <a:pt x="825" y="614"/>
                      <a:pt x="838" y="633"/>
                      <a:pt x="838" y="667"/>
                    </a:cubicBezTo>
                    <a:lnTo>
                      <a:pt x="759" y="926"/>
                    </a:lnTo>
                    <a:lnTo>
                      <a:pt x="759" y="940"/>
                    </a:lnTo>
                    <a:cubicBezTo>
                      <a:pt x="820" y="940"/>
                      <a:pt x="849" y="966"/>
                      <a:pt x="849" y="1019"/>
                    </a:cubicBezTo>
                    <a:cubicBezTo>
                      <a:pt x="849" y="1040"/>
                      <a:pt x="820" y="1053"/>
                      <a:pt x="759" y="1059"/>
                    </a:cubicBezTo>
                    <a:cubicBezTo>
                      <a:pt x="727" y="1059"/>
                      <a:pt x="695" y="1030"/>
                      <a:pt x="669" y="969"/>
                    </a:cubicBezTo>
                    <a:lnTo>
                      <a:pt x="682" y="839"/>
                    </a:lnTo>
                    <a:lnTo>
                      <a:pt x="669" y="799"/>
                    </a:lnTo>
                    <a:lnTo>
                      <a:pt x="616" y="839"/>
                    </a:lnTo>
                    <a:lnTo>
                      <a:pt x="603" y="799"/>
                    </a:lnTo>
                    <a:lnTo>
                      <a:pt x="669" y="656"/>
                    </a:lnTo>
                    <a:lnTo>
                      <a:pt x="669" y="500"/>
                    </a:lnTo>
                    <a:lnTo>
                      <a:pt x="682" y="408"/>
                    </a:lnTo>
                    <a:cubicBezTo>
                      <a:pt x="656" y="403"/>
                      <a:pt x="643" y="368"/>
                      <a:pt x="643" y="305"/>
                    </a:cubicBezTo>
                    <a:lnTo>
                      <a:pt x="682" y="278"/>
                    </a:lnTo>
                    <a:lnTo>
                      <a:pt x="695" y="278"/>
                    </a:lnTo>
                    <a:cubicBezTo>
                      <a:pt x="711" y="278"/>
                      <a:pt x="722" y="307"/>
                      <a:pt x="735" y="368"/>
                    </a:cubicBezTo>
                    <a:lnTo>
                      <a:pt x="748" y="368"/>
                    </a:lnTo>
                    <a:cubicBezTo>
                      <a:pt x="852" y="201"/>
                      <a:pt x="904" y="96"/>
                      <a:pt x="904" y="56"/>
                    </a:cubicBezTo>
                    <a:lnTo>
                      <a:pt x="891" y="56"/>
                    </a:lnTo>
                    <a:cubicBezTo>
                      <a:pt x="698" y="156"/>
                      <a:pt x="563" y="291"/>
                      <a:pt x="486" y="461"/>
                    </a:cubicBezTo>
                    <a:cubicBezTo>
                      <a:pt x="373" y="821"/>
                      <a:pt x="283" y="1006"/>
                      <a:pt x="214" y="1022"/>
                    </a:cubicBezTo>
                    <a:lnTo>
                      <a:pt x="198" y="1022"/>
                    </a:lnTo>
                    <a:lnTo>
                      <a:pt x="145" y="969"/>
                    </a:lnTo>
                    <a:lnTo>
                      <a:pt x="145" y="929"/>
                    </a:lnTo>
                    <a:cubicBezTo>
                      <a:pt x="172" y="895"/>
                      <a:pt x="206" y="807"/>
                      <a:pt x="248" y="670"/>
                    </a:cubicBezTo>
                    <a:cubicBezTo>
                      <a:pt x="211" y="670"/>
                      <a:pt x="185" y="651"/>
                      <a:pt x="169" y="617"/>
                    </a:cubicBezTo>
                    <a:lnTo>
                      <a:pt x="169" y="604"/>
                    </a:lnTo>
                    <a:cubicBezTo>
                      <a:pt x="169" y="532"/>
                      <a:pt x="222" y="466"/>
                      <a:pt x="325" y="408"/>
                    </a:cubicBezTo>
                    <a:cubicBezTo>
                      <a:pt x="378" y="408"/>
                      <a:pt x="404" y="426"/>
                      <a:pt x="404" y="461"/>
                    </a:cubicBezTo>
                    <a:lnTo>
                      <a:pt x="365" y="590"/>
                    </a:lnTo>
                    <a:lnTo>
                      <a:pt x="365" y="617"/>
                    </a:lnTo>
                    <a:lnTo>
                      <a:pt x="378" y="617"/>
                    </a:lnTo>
                    <a:cubicBezTo>
                      <a:pt x="444" y="373"/>
                      <a:pt x="566" y="191"/>
                      <a:pt x="743" y="69"/>
                    </a:cubicBezTo>
                    <a:lnTo>
                      <a:pt x="902" y="0"/>
                    </a:lnTo>
                    <a:close/>
                    <a:moveTo>
                      <a:pt x="238" y="572"/>
                    </a:moveTo>
                    <a:lnTo>
                      <a:pt x="238" y="612"/>
                    </a:lnTo>
                    <a:lnTo>
                      <a:pt x="264" y="612"/>
                    </a:lnTo>
                    <a:cubicBezTo>
                      <a:pt x="307" y="590"/>
                      <a:pt x="330" y="543"/>
                      <a:pt x="330" y="469"/>
                    </a:cubicBezTo>
                    <a:cubicBezTo>
                      <a:pt x="299" y="490"/>
                      <a:pt x="267" y="524"/>
                      <a:pt x="238" y="572"/>
                    </a:cubicBezTo>
                    <a:close/>
                    <a:moveTo>
                      <a:pt x="251" y="821"/>
                    </a:moveTo>
                    <a:lnTo>
                      <a:pt x="251" y="834"/>
                    </a:lnTo>
                    <a:lnTo>
                      <a:pt x="264" y="834"/>
                    </a:lnTo>
                    <a:cubicBezTo>
                      <a:pt x="333" y="723"/>
                      <a:pt x="367" y="654"/>
                      <a:pt x="367" y="625"/>
                    </a:cubicBezTo>
                    <a:cubicBezTo>
                      <a:pt x="336" y="625"/>
                      <a:pt x="299" y="691"/>
                      <a:pt x="251" y="821"/>
                    </a:cubicBezTo>
                    <a:close/>
                    <a:moveTo>
                      <a:pt x="695" y="754"/>
                    </a:moveTo>
                    <a:lnTo>
                      <a:pt x="709" y="844"/>
                    </a:lnTo>
                    <a:lnTo>
                      <a:pt x="722" y="844"/>
                    </a:lnTo>
                    <a:lnTo>
                      <a:pt x="775" y="662"/>
                    </a:lnTo>
                    <a:lnTo>
                      <a:pt x="695" y="754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3" name="Freeform 7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4951413" y="2908300"/>
                <a:ext cx="333375" cy="409575"/>
              </a:xfrm>
              <a:custGeom>
                <a:avLst/>
                <a:gdLst>
                  <a:gd name="T0" fmla="*/ 823 w 927"/>
                  <a:gd name="T1" fmla="*/ 0 h 1136"/>
                  <a:gd name="T2" fmla="*/ 926 w 927"/>
                  <a:gd name="T3" fmla="*/ 103 h 1136"/>
                  <a:gd name="T4" fmla="*/ 926 w 927"/>
                  <a:gd name="T5" fmla="*/ 116 h 1136"/>
                  <a:gd name="T6" fmla="*/ 495 w 927"/>
                  <a:gd name="T7" fmla="*/ 521 h 1136"/>
                  <a:gd name="T8" fmla="*/ 456 w 927"/>
                  <a:gd name="T9" fmla="*/ 561 h 1136"/>
                  <a:gd name="T10" fmla="*/ 442 w 927"/>
                  <a:gd name="T11" fmla="*/ 574 h 1136"/>
                  <a:gd name="T12" fmla="*/ 442 w 927"/>
                  <a:gd name="T13" fmla="*/ 587 h 1136"/>
                  <a:gd name="T14" fmla="*/ 559 w 927"/>
                  <a:gd name="T15" fmla="*/ 743 h 1136"/>
                  <a:gd name="T16" fmla="*/ 545 w 927"/>
                  <a:gd name="T17" fmla="*/ 783 h 1136"/>
                  <a:gd name="T18" fmla="*/ 702 w 927"/>
                  <a:gd name="T19" fmla="*/ 743 h 1136"/>
                  <a:gd name="T20" fmla="*/ 754 w 927"/>
                  <a:gd name="T21" fmla="*/ 743 h 1136"/>
                  <a:gd name="T22" fmla="*/ 794 w 927"/>
                  <a:gd name="T23" fmla="*/ 783 h 1136"/>
                  <a:gd name="T24" fmla="*/ 794 w 927"/>
                  <a:gd name="T25" fmla="*/ 796 h 1136"/>
                  <a:gd name="T26" fmla="*/ 665 w 927"/>
                  <a:gd name="T27" fmla="*/ 913 h 1136"/>
                  <a:gd name="T28" fmla="*/ 691 w 927"/>
                  <a:gd name="T29" fmla="*/ 989 h 1136"/>
                  <a:gd name="T30" fmla="*/ 691 w 927"/>
                  <a:gd name="T31" fmla="*/ 1029 h 1136"/>
                  <a:gd name="T32" fmla="*/ 535 w 927"/>
                  <a:gd name="T33" fmla="*/ 1122 h 1136"/>
                  <a:gd name="T34" fmla="*/ 456 w 927"/>
                  <a:gd name="T35" fmla="*/ 1095 h 1136"/>
                  <a:gd name="T36" fmla="*/ 416 w 927"/>
                  <a:gd name="T37" fmla="*/ 1135 h 1136"/>
                  <a:gd name="T38" fmla="*/ 350 w 927"/>
                  <a:gd name="T39" fmla="*/ 1135 h 1136"/>
                  <a:gd name="T40" fmla="*/ 350 w 927"/>
                  <a:gd name="T41" fmla="*/ 1108 h 1136"/>
                  <a:gd name="T42" fmla="*/ 389 w 927"/>
                  <a:gd name="T43" fmla="*/ 1055 h 1136"/>
                  <a:gd name="T44" fmla="*/ 336 w 927"/>
                  <a:gd name="T45" fmla="*/ 1003 h 1136"/>
                  <a:gd name="T46" fmla="*/ 336 w 927"/>
                  <a:gd name="T47" fmla="*/ 989 h 1136"/>
                  <a:gd name="T48" fmla="*/ 416 w 927"/>
                  <a:gd name="T49" fmla="*/ 860 h 1136"/>
                  <a:gd name="T50" fmla="*/ 416 w 927"/>
                  <a:gd name="T51" fmla="*/ 717 h 1136"/>
                  <a:gd name="T52" fmla="*/ 389 w 927"/>
                  <a:gd name="T53" fmla="*/ 717 h 1136"/>
                  <a:gd name="T54" fmla="*/ 299 w 927"/>
                  <a:gd name="T55" fmla="*/ 756 h 1136"/>
                  <a:gd name="T56" fmla="*/ 286 w 927"/>
                  <a:gd name="T57" fmla="*/ 743 h 1136"/>
                  <a:gd name="T58" fmla="*/ 286 w 927"/>
                  <a:gd name="T59" fmla="*/ 653 h 1136"/>
                  <a:gd name="T60" fmla="*/ 665 w 927"/>
                  <a:gd name="T61" fmla="*/ 211 h 1136"/>
                  <a:gd name="T62" fmla="*/ 665 w 927"/>
                  <a:gd name="T63" fmla="*/ 198 h 1136"/>
                  <a:gd name="T64" fmla="*/ 508 w 927"/>
                  <a:gd name="T65" fmla="*/ 301 h 1136"/>
                  <a:gd name="T66" fmla="*/ 522 w 927"/>
                  <a:gd name="T67" fmla="*/ 391 h 1136"/>
                  <a:gd name="T68" fmla="*/ 469 w 927"/>
                  <a:gd name="T69" fmla="*/ 431 h 1136"/>
                  <a:gd name="T70" fmla="*/ 429 w 927"/>
                  <a:gd name="T71" fmla="*/ 431 h 1136"/>
                  <a:gd name="T72" fmla="*/ 273 w 927"/>
                  <a:gd name="T73" fmla="*/ 288 h 1136"/>
                  <a:gd name="T74" fmla="*/ 482 w 927"/>
                  <a:gd name="T75" fmla="*/ 185 h 1136"/>
                  <a:gd name="T76" fmla="*/ 823 w 927"/>
                  <a:gd name="T77" fmla="*/ 0 h 1136"/>
                  <a:gd name="T78" fmla="*/ 302 w 927"/>
                  <a:gd name="T79" fmla="*/ 378 h 1136"/>
                  <a:gd name="T80" fmla="*/ 80 w 927"/>
                  <a:gd name="T81" fmla="*/ 637 h 1136"/>
                  <a:gd name="T82" fmla="*/ 0 w 927"/>
                  <a:gd name="T83" fmla="*/ 558 h 1136"/>
                  <a:gd name="T84" fmla="*/ 0 w 927"/>
                  <a:gd name="T85" fmla="*/ 532 h 1136"/>
                  <a:gd name="T86" fmla="*/ 302 w 927"/>
                  <a:gd name="T87" fmla="*/ 378 h 1136"/>
                  <a:gd name="T88" fmla="*/ 485 w 927"/>
                  <a:gd name="T89" fmla="*/ 963 h 1136"/>
                  <a:gd name="T90" fmla="*/ 485 w 927"/>
                  <a:gd name="T91" fmla="*/ 976 h 1136"/>
                  <a:gd name="T92" fmla="*/ 498 w 927"/>
                  <a:gd name="T93" fmla="*/ 976 h 1136"/>
                  <a:gd name="T94" fmla="*/ 524 w 927"/>
                  <a:gd name="T95" fmla="*/ 950 h 1136"/>
                  <a:gd name="T96" fmla="*/ 524 w 927"/>
                  <a:gd name="T97" fmla="*/ 936 h 1136"/>
                  <a:gd name="T98" fmla="*/ 511 w 927"/>
                  <a:gd name="T99" fmla="*/ 936 h 1136"/>
                  <a:gd name="T100" fmla="*/ 485 w 927"/>
                  <a:gd name="T101" fmla="*/ 963 h 1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27" h="1136">
                    <a:moveTo>
                      <a:pt x="823" y="0"/>
                    </a:moveTo>
                    <a:cubicBezTo>
                      <a:pt x="892" y="10"/>
                      <a:pt x="926" y="47"/>
                      <a:pt x="926" y="103"/>
                    </a:cubicBezTo>
                    <a:lnTo>
                      <a:pt x="926" y="116"/>
                    </a:lnTo>
                    <a:cubicBezTo>
                      <a:pt x="924" y="167"/>
                      <a:pt x="781" y="301"/>
                      <a:pt x="495" y="521"/>
                    </a:cubicBezTo>
                    <a:cubicBezTo>
                      <a:pt x="495" y="547"/>
                      <a:pt x="482" y="561"/>
                      <a:pt x="456" y="561"/>
                    </a:cubicBezTo>
                    <a:lnTo>
                      <a:pt x="442" y="574"/>
                    </a:lnTo>
                    <a:lnTo>
                      <a:pt x="442" y="587"/>
                    </a:lnTo>
                    <a:cubicBezTo>
                      <a:pt x="514" y="587"/>
                      <a:pt x="553" y="640"/>
                      <a:pt x="559" y="743"/>
                    </a:cubicBezTo>
                    <a:lnTo>
                      <a:pt x="545" y="783"/>
                    </a:lnTo>
                    <a:lnTo>
                      <a:pt x="702" y="743"/>
                    </a:lnTo>
                    <a:lnTo>
                      <a:pt x="754" y="743"/>
                    </a:lnTo>
                    <a:lnTo>
                      <a:pt x="794" y="783"/>
                    </a:lnTo>
                    <a:lnTo>
                      <a:pt x="794" y="796"/>
                    </a:lnTo>
                    <a:lnTo>
                      <a:pt x="665" y="913"/>
                    </a:lnTo>
                    <a:lnTo>
                      <a:pt x="691" y="989"/>
                    </a:lnTo>
                    <a:lnTo>
                      <a:pt x="691" y="1029"/>
                    </a:lnTo>
                    <a:cubicBezTo>
                      <a:pt x="635" y="1090"/>
                      <a:pt x="585" y="1122"/>
                      <a:pt x="535" y="1122"/>
                    </a:cubicBezTo>
                    <a:lnTo>
                      <a:pt x="456" y="1095"/>
                    </a:lnTo>
                    <a:lnTo>
                      <a:pt x="416" y="1135"/>
                    </a:lnTo>
                    <a:lnTo>
                      <a:pt x="350" y="1135"/>
                    </a:lnTo>
                    <a:lnTo>
                      <a:pt x="350" y="1108"/>
                    </a:lnTo>
                    <a:lnTo>
                      <a:pt x="389" y="1055"/>
                    </a:lnTo>
                    <a:lnTo>
                      <a:pt x="336" y="1003"/>
                    </a:lnTo>
                    <a:lnTo>
                      <a:pt x="336" y="989"/>
                    </a:lnTo>
                    <a:cubicBezTo>
                      <a:pt x="336" y="955"/>
                      <a:pt x="363" y="913"/>
                      <a:pt x="416" y="860"/>
                    </a:cubicBezTo>
                    <a:lnTo>
                      <a:pt x="416" y="717"/>
                    </a:lnTo>
                    <a:lnTo>
                      <a:pt x="389" y="717"/>
                    </a:lnTo>
                    <a:cubicBezTo>
                      <a:pt x="358" y="743"/>
                      <a:pt x="326" y="756"/>
                      <a:pt x="299" y="756"/>
                    </a:cubicBezTo>
                    <a:lnTo>
                      <a:pt x="286" y="743"/>
                    </a:lnTo>
                    <a:lnTo>
                      <a:pt x="286" y="653"/>
                    </a:lnTo>
                    <a:cubicBezTo>
                      <a:pt x="458" y="473"/>
                      <a:pt x="583" y="325"/>
                      <a:pt x="665" y="211"/>
                    </a:cubicBezTo>
                    <a:lnTo>
                      <a:pt x="665" y="198"/>
                    </a:lnTo>
                    <a:lnTo>
                      <a:pt x="508" y="301"/>
                    </a:lnTo>
                    <a:lnTo>
                      <a:pt x="522" y="391"/>
                    </a:lnTo>
                    <a:lnTo>
                      <a:pt x="469" y="431"/>
                    </a:lnTo>
                    <a:lnTo>
                      <a:pt x="429" y="431"/>
                    </a:lnTo>
                    <a:cubicBezTo>
                      <a:pt x="334" y="373"/>
                      <a:pt x="281" y="325"/>
                      <a:pt x="273" y="288"/>
                    </a:cubicBezTo>
                    <a:cubicBezTo>
                      <a:pt x="273" y="256"/>
                      <a:pt x="342" y="222"/>
                      <a:pt x="482" y="185"/>
                    </a:cubicBezTo>
                    <a:cubicBezTo>
                      <a:pt x="620" y="61"/>
                      <a:pt x="731" y="0"/>
                      <a:pt x="823" y="0"/>
                    </a:cubicBezTo>
                    <a:close/>
                    <a:moveTo>
                      <a:pt x="302" y="378"/>
                    </a:moveTo>
                    <a:cubicBezTo>
                      <a:pt x="247" y="553"/>
                      <a:pt x="172" y="637"/>
                      <a:pt x="80" y="637"/>
                    </a:cubicBezTo>
                    <a:lnTo>
                      <a:pt x="0" y="558"/>
                    </a:lnTo>
                    <a:lnTo>
                      <a:pt x="0" y="532"/>
                    </a:lnTo>
                    <a:lnTo>
                      <a:pt x="302" y="378"/>
                    </a:lnTo>
                    <a:close/>
                    <a:moveTo>
                      <a:pt x="485" y="963"/>
                    </a:moveTo>
                    <a:lnTo>
                      <a:pt x="485" y="976"/>
                    </a:lnTo>
                    <a:lnTo>
                      <a:pt x="498" y="976"/>
                    </a:lnTo>
                    <a:lnTo>
                      <a:pt x="524" y="950"/>
                    </a:lnTo>
                    <a:lnTo>
                      <a:pt x="524" y="936"/>
                    </a:lnTo>
                    <a:lnTo>
                      <a:pt x="511" y="936"/>
                    </a:lnTo>
                    <a:lnTo>
                      <a:pt x="485" y="963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Freeform 8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5397500" y="2944813"/>
                <a:ext cx="360363" cy="385762"/>
              </a:xfrm>
              <a:custGeom>
                <a:avLst/>
                <a:gdLst>
                  <a:gd name="T0" fmla="*/ 240 w 1003"/>
                  <a:gd name="T1" fmla="*/ 0 h 1073"/>
                  <a:gd name="T2" fmla="*/ 187 w 1003"/>
                  <a:gd name="T3" fmla="*/ 217 h 1073"/>
                  <a:gd name="T4" fmla="*/ 254 w 1003"/>
                  <a:gd name="T5" fmla="*/ 347 h 1073"/>
                  <a:gd name="T6" fmla="*/ 418 w 1003"/>
                  <a:gd name="T7" fmla="*/ 143 h 1073"/>
                  <a:gd name="T8" fmla="*/ 590 w 1003"/>
                  <a:gd name="T9" fmla="*/ 56 h 1073"/>
                  <a:gd name="T10" fmla="*/ 780 w 1003"/>
                  <a:gd name="T11" fmla="*/ 71 h 1073"/>
                  <a:gd name="T12" fmla="*/ 524 w 1003"/>
                  <a:gd name="T13" fmla="*/ 273 h 1073"/>
                  <a:gd name="T14" fmla="*/ 402 w 1003"/>
                  <a:gd name="T15" fmla="*/ 489 h 1073"/>
                  <a:gd name="T16" fmla="*/ 346 w 1003"/>
                  <a:gd name="T17" fmla="*/ 392 h 1073"/>
                  <a:gd name="T18" fmla="*/ 524 w 1003"/>
                  <a:gd name="T19" fmla="*/ 188 h 1073"/>
                  <a:gd name="T20" fmla="*/ 407 w 1003"/>
                  <a:gd name="T21" fmla="*/ 249 h 1073"/>
                  <a:gd name="T22" fmla="*/ 299 w 1003"/>
                  <a:gd name="T23" fmla="*/ 405 h 1073"/>
                  <a:gd name="T24" fmla="*/ 190 w 1003"/>
                  <a:gd name="T25" fmla="*/ 489 h 1073"/>
                  <a:gd name="T26" fmla="*/ 121 w 1003"/>
                  <a:gd name="T27" fmla="*/ 521 h 1073"/>
                  <a:gd name="T28" fmla="*/ 135 w 1003"/>
                  <a:gd name="T29" fmla="*/ 548 h 1073"/>
                  <a:gd name="T30" fmla="*/ 39 w 1003"/>
                  <a:gd name="T31" fmla="*/ 950 h 1073"/>
                  <a:gd name="T32" fmla="*/ 68 w 1003"/>
                  <a:gd name="T33" fmla="*/ 360 h 1073"/>
                  <a:gd name="T34" fmla="*/ 50 w 1003"/>
                  <a:gd name="T35" fmla="*/ 275 h 1073"/>
                  <a:gd name="T36" fmla="*/ 158 w 1003"/>
                  <a:gd name="T37" fmla="*/ 304 h 1073"/>
                  <a:gd name="T38" fmla="*/ 145 w 1003"/>
                  <a:gd name="T39" fmla="*/ 175 h 1073"/>
                  <a:gd name="T40" fmla="*/ 66 w 1003"/>
                  <a:gd name="T41" fmla="*/ 188 h 1073"/>
                  <a:gd name="T42" fmla="*/ 10 w 1003"/>
                  <a:gd name="T43" fmla="*/ 90 h 1073"/>
                  <a:gd name="T44" fmla="*/ 145 w 1003"/>
                  <a:gd name="T45" fmla="*/ 331 h 1073"/>
                  <a:gd name="T46" fmla="*/ 158 w 1003"/>
                  <a:gd name="T47" fmla="*/ 362 h 1073"/>
                  <a:gd name="T48" fmla="*/ 158 w 1003"/>
                  <a:gd name="T49" fmla="*/ 418 h 1073"/>
                  <a:gd name="T50" fmla="*/ 227 w 1003"/>
                  <a:gd name="T51" fmla="*/ 392 h 1073"/>
                  <a:gd name="T52" fmla="*/ 156 w 1003"/>
                  <a:gd name="T53" fmla="*/ 331 h 1073"/>
                  <a:gd name="T54" fmla="*/ 516 w 1003"/>
                  <a:gd name="T55" fmla="*/ 418 h 1073"/>
                  <a:gd name="T56" fmla="*/ 595 w 1003"/>
                  <a:gd name="T57" fmla="*/ 479 h 1073"/>
                  <a:gd name="T58" fmla="*/ 568 w 1003"/>
                  <a:gd name="T59" fmla="*/ 635 h 1073"/>
                  <a:gd name="T60" fmla="*/ 529 w 1003"/>
                  <a:gd name="T61" fmla="*/ 855 h 1073"/>
                  <a:gd name="T62" fmla="*/ 542 w 1003"/>
                  <a:gd name="T63" fmla="*/ 997 h 1073"/>
                  <a:gd name="T64" fmla="*/ 867 w 1003"/>
                  <a:gd name="T65" fmla="*/ 897 h 1073"/>
                  <a:gd name="T66" fmla="*/ 746 w 1003"/>
                  <a:gd name="T67" fmla="*/ 754 h 1073"/>
                  <a:gd name="T68" fmla="*/ 759 w 1003"/>
                  <a:gd name="T69" fmla="*/ 722 h 1073"/>
                  <a:gd name="T70" fmla="*/ 989 w 1003"/>
                  <a:gd name="T71" fmla="*/ 836 h 1073"/>
                  <a:gd name="T72" fmla="*/ 1002 w 1003"/>
                  <a:gd name="T73" fmla="*/ 910 h 1073"/>
                  <a:gd name="T74" fmla="*/ 434 w 1003"/>
                  <a:gd name="T75" fmla="*/ 868 h 1073"/>
                  <a:gd name="T76" fmla="*/ 434 w 1003"/>
                  <a:gd name="T77" fmla="*/ 698 h 1073"/>
                  <a:gd name="T78" fmla="*/ 177 w 1003"/>
                  <a:gd name="T79" fmla="*/ 968 h 1073"/>
                  <a:gd name="T80" fmla="*/ 338 w 1003"/>
                  <a:gd name="T81" fmla="*/ 698 h 1073"/>
                  <a:gd name="T82" fmla="*/ 285 w 1003"/>
                  <a:gd name="T83" fmla="*/ 638 h 1073"/>
                  <a:gd name="T84" fmla="*/ 516 w 1003"/>
                  <a:gd name="T85" fmla="*/ 418 h 1073"/>
                  <a:gd name="T86" fmla="*/ 407 w 1003"/>
                  <a:gd name="T87" fmla="*/ 566 h 1073"/>
                  <a:gd name="T88" fmla="*/ 434 w 1003"/>
                  <a:gd name="T89" fmla="*/ 55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03" h="1073">
                    <a:moveTo>
                      <a:pt x="158" y="0"/>
                    </a:moveTo>
                    <a:lnTo>
                      <a:pt x="240" y="0"/>
                    </a:lnTo>
                    <a:cubicBezTo>
                      <a:pt x="270" y="0"/>
                      <a:pt x="283" y="19"/>
                      <a:pt x="283" y="56"/>
                    </a:cubicBezTo>
                    <a:lnTo>
                      <a:pt x="187" y="217"/>
                    </a:lnTo>
                    <a:cubicBezTo>
                      <a:pt x="201" y="304"/>
                      <a:pt x="219" y="347"/>
                      <a:pt x="240" y="347"/>
                    </a:cubicBezTo>
                    <a:lnTo>
                      <a:pt x="254" y="347"/>
                    </a:lnTo>
                    <a:cubicBezTo>
                      <a:pt x="254" y="294"/>
                      <a:pt x="285" y="222"/>
                      <a:pt x="349" y="130"/>
                    </a:cubicBezTo>
                    <a:lnTo>
                      <a:pt x="418" y="143"/>
                    </a:lnTo>
                    <a:lnTo>
                      <a:pt x="513" y="0"/>
                    </a:lnTo>
                    <a:cubicBezTo>
                      <a:pt x="566" y="0"/>
                      <a:pt x="590" y="19"/>
                      <a:pt x="590" y="56"/>
                    </a:cubicBezTo>
                    <a:lnTo>
                      <a:pt x="754" y="29"/>
                    </a:lnTo>
                    <a:lnTo>
                      <a:pt x="780" y="71"/>
                    </a:lnTo>
                    <a:cubicBezTo>
                      <a:pt x="780" y="111"/>
                      <a:pt x="695" y="175"/>
                      <a:pt x="524" y="259"/>
                    </a:cubicBezTo>
                    <a:lnTo>
                      <a:pt x="524" y="273"/>
                    </a:lnTo>
                    <a:cubicBezTo>
                      <a:pt x="566" y="275"/>
                      <a:pt x="590" y="291"/>
                      <a:pt x="590" y="315"/>
                    </a:cubicBezTo>
                    <a:lnTo>
                      <a:pt x="402" y="489"/>
                    </a:lnTo>
                    <a:lnTo>
                      <a:pt x="346" y="434"/>
                    </a:lnTo>
                    <a:lnTo>
                      <a:pt x="346" y="392"/>
                    </a:lnTo>
                    <a:cubicBezTo>
                      <a:pt x="346" y="373"/>
                      <a:pt x="378" y="349"/>
                      <a:pt x="441" y="317"/>
                    </a:cubicBezTo>
                    <a:cubicBezTo>
                      <a:pt x="441" y="286"/>
                      <a:pt x="468" y="243"/>
                      <a:pt x="524" y="188"/>
                    </a:cubicBezTo>
                    <a:lnTo>
                      <a:pt x="516" y="188"/>
                    </a:lnTo>
                    <a:lnTo>
                      <a:pt x="407" y="249"/>
                    </a:lnTo>
                    <a:lnTo>
                      <a:pt x="394" y="230"/>
                    </a:lnTo>
                    <a:cubicBezTo>
                      <a:pt x="394" y="257"/>
                      <a:pt x="362" y="315"/>
                      <a:pt x="299" y="405"/>
                    </a:cubicBezTo>
                    <a:lnTo>
                      <a:pt x="312" y="447"/>
                    </a:lnTo>
                    <a:lnTo>
                      <a:pt x="190" y="489"/>
                    </a:lnTo>
                    <a:lnTo>
                      <a:pt x="135" y="460"/>
                    </a:lnTo>
                    <a:lnTo>
                      <a:pt x="121" y="521"/>
                    </a:lnTo>
                    <a:lnTo>
                      <a:pt x="135" y="534"/>
                    </a:lnTo>
                    <a:lnTo>
                      <a:pt x="135" y="548"/>
                    </a:lnTo>
                    <a:cubicBezTo>
                      <a:pt x="111" y="609"/>
                      <a:pt x="95" y="733"/>
                      <a:pt x="82" y="921"/>
                    </a:cubicBezTo>
                    <a:lnTo>
                      <a:pt x="39" y="950"/>
                    </a:lnTo>
                    <a:lnTo>
                      <a:pt x="0" y="907"/>
                    </a:lnTo>
                    <a:lnTo>
                      <a:pt x="68" y="360"/>
                    </a:lnTo>
                    <a:lnTo>
                      <a:pt x="50" y="304"/>
                    </a:lnTo>
                    <a:lnTo>
                      <a:pt x="50" y="275"/>
                    </a:lnTo>
                    <a:lnTo>
                      <a:pt x="119" y="275"/>
                    </a:lnTo>
                    <a:lnTo>
                      <a:pt x="158" y="304"/>
                    </a:lnTo>
                    <a:lnTo>
                      <a:pt x="145" y="230"/>
                    </a:lnTo>
                    <a:lnTo>
                      <a:pt x="145" y="175"/>
                    </a:lnTo>
                    <a:lnTo>
                      <a:pt x="79" y="188"/>
                    </a:lnTo>
                    <a:lnTo>
                      <a:pt x="66" y="188"/>
                    </a:lnTo>
                    <a:lnTo>
                      <a:pt x="10" y="132"/>
                    </a:lnTo>
                    <a:lnTo>
                      <a:pt x="10" y="90"/>
                    </a:lnTo>
                    <a:cubicBezTo>
                      <a:pt x="45" y="87"/>
                      <a:pt x="95" y="58"/>
                      <a:pt x="158" y="0"/>
                    </a:cubicBezTo>
                    <a:close/>
                    <a:moveTo>
                      <a:pt x="145" y="331"/>
                    </a:moveTo>
                    <a:lnTo>
                      <a:pt x="158" y="349"/>
                    </a:lnTo>
                    <a:lnTo>
                      <a:pt x="158" y="362"/>
                    </a:lnTo>
                    <a:lnTo>
                      <a:pt x="145" y="405"/>
                    </a:lnTo>
                    <a:lnTo>
                      <a:pt x="158" y="418"/>
                    </a:lnTo>
                    <a:lnTo>
                      <a:pt x="201" y="418"/>
                    </a:lnTo>
                    <a:lnTo>
                      <a:pt x="227" y="392"/>
                    </a:lnTo>
                    <a:cubicBezTo>
                      <a:pt x="193" y="370"/>
                      <a:pt x="174" y="347"/>
                      <a:pt x="174" y="317"/>
                    </a:cubicBezTo>
                    <a:lnTo>
                      <a:pt x="156" y="331"/>
                    </a:lnTo>
                    <a:lnTo>
                      <a:pt x="145" y="331"/>
                    </a:lnTo>
                    <a:close/>
                    <a:moveTo>
                      <a:pt x="516" y="418"/>
                    </a:moveTo>
                    <a:lnTo>
                      <a:pt x="529" y="418"/>
                    </a:lnTo>
                    <a:lnTo>
                      <a:pt x="595" y="479"/>
                    </a:lnTo>
                    <a:lnTo>
                      <a:pt x="555" y="534"/>
                    </a:lnTo>
                    <a:lnTo>
                      <a:pt x="568" y="635"/>
                    </a:lnTo>
                    <a:lnTo>
                      <a:pt x="568" y="653"/>
                    </a:lnTo>
                    <a:lnTo>
                      <a:pt x="529" y="855"/>
                    </a:lnTo>
                    <a:lnTo>
                      <a:pt x="529" y="923"/>
                    </a:lnTo>
                    <a:lnTo>
                      <a:pt x="542" y="997"/>
                    </a:lnTo>
                    <a:lnTo>
                      <a:pt x="595" y="997"/>
                    </a:lnTo>
                    <a:lnTo>
                      <a:pt x="867" y="897"/>
                    </a:lnTo>
                    <a:lnTo>
                      <a:pt x="867" y="836"/>
                    </a:lnTo>
                    <a:cubicBezTo>
                      <a:pt x="830" y="836"/>
                      <a:pt x="788" y="810"/>
                      <a:pt x="746" y="754"/>
                    </a:cubicBezTo>
                    <a:lnTo>
                      <a:pt x="746" y="741"/>
                    </a:lnTo>
                    <a:lnTo>
                      <a:pt x="759" y="722"/>
                    </a:lnTo>
                    <a:lnTo>
                      <a:pt x="759" y="709"/>
                    </a:lnTo>
                    <a:lnTo>
                      <a:pt x="989" y="836"/>
                    </a:lnTo>
                    <a:lnTo>
                      <a:pt x="1002" y="855"/>
                    </a:lnTo>
                    <a:lnTo>
                      <a:pt x="1002" y="910"/>
                    </a:lnTo>
                    <a:cubicBezTo>
                      <a:pt x="1002" y="942"/>
                      <a:pt x="862" y="995"/>
                      <a:pt x="582" y="1072"/>
                    </a:cubicBezTo>
                    <a:cubicBezTo>
                      <a:pt x="484" y="1072"/>
                      <a:pt x="434" y="1003"/>
                      <a:pt x="434" y="868"/>
                    </a:cubicBezTo>
                    <a:lnTo>
                      <a:pt x="460" y="698"/>
                    </a:lnTo>
                    <a:lnTo>
                      <a:pt x="434" y="698"/>
                    </a:lnTo>
                    <a:cubicBezTo>
                      <a:pt x="328" y="878"/>
                      <a:pt x="246" y="968"/>
                      <a:pt x="190" y="968"/>
                    </a:cubicBezTo>
                    <a:lnTo>
                      <a:pt x="177" y="968"/>
                    </a:lnTo>
                    <a:lnTo>
                      <a:pt x="177" y="955"/>
                    </a:lnTo>
                    <a:cubicBezTo>
                      <a:pt x="177" y="918"/>
                      <a:pt x="230" y="831"/>
                      <a:pt x="338" y="698"/>
                    </a:cubicBezTo>
                    <a:lnTo>
                      <a:pt x="338" y="680"/>
                    </a:lnTo>
                    <a:cubicBezTo>
                      <a:pt x="304" y="680"/>
                      <a:pt x="285" y="667"/>
                      <a:pt x="285" y="638"/>
                    </a:cubicBezTo>
                    <a:lnTo>
                      <a:pt x="285" y="611"/>
                    </a:lnTo>
                    <a:cubicBezTo>
                      <a:pt x="362" y="564"/>
                      <a:pt x="439" y="500"/>
                      <a:pt x="516" y="418"/>
                    </a:cubicBezTo>
                    <a:close/>
                    <a:moveTo>
                      <a:pt x="407" y="548"/>
                    </a:moveTo>
                    <a:lnTo>
                      <a:pt x="407" y="566"/>
                    </a:lnTo>
                    <a:lnTo>
                      <a:pt x="434" y="593"/>
                    </a:lnTo>
                    <a:lnTo>
                      <a:pt x="434" y="550"/>
                    </a:lnTo>
                    <a:lnTo>
                      <a:pt x="407" y="54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9" name="Freeform 9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14813" y="3448050"/>
                <a:ext cx="66675" cy="142875"/>
              </a:xfrm>
              <a:custGeom>
                <a:avLst/>
                <a:gdLst>
                  <a:gd name="T0" fmla="*/ 0 w 186"/>
                  <a:gd name="T1" fmla="*/ 265 h 398"/>
                  <a:gd name="T2" fmla="*/ 61 w 186"/>
                  <a:gd name="T3" fmla="*/ 257 h 398"/>
                  <a:gd name="T4" fmla="*/ 69 w 186"/>
                  <a:gd name="T5" fmla="*/ 299 h 398"/>
                  <a:gd name="T6" fmla="*/ 98 w 186"/>
                  <a:gd name="T7" fmla="*/ 323 h 398"/>
                  <a:gd name="T8" fmla="*/ 119 w 186"/>
                  <a:gd name="T9" fmla="*/ 310 h 398"/>
                  <a:gd name="T10" fmla="*/ 127 w 186"/>
                  <a:gd name="T11" fmla="*/ 283 h 398"/>
                  <a:gd name="T12" fmla="*/ 119 w 186"/>
                  <a:gd name="T13" fmla="*/ 257 h 398"/>
                  <a:gd name="T14" fmla="*/ 87 w 186"/>
                  <a:gd name="T15" fmla="*/ 236 h 398"/>
                  <a:gd name="T16" fmla="*/ 27 w 186"/>
                  <a:gd name="T17" fmla="*/ 188 h 398"/>
                  <a:gd name="T18" fmla="*/ 8 w 186"/>
                  <a:gd name="T19" fmla="*/ 114 h 398"/>
                  <a:gd name="T20" fmla="*/ 16 w 186"/>
                  <a:gd name="T21" fmla="*/ 58 h 398"/>
                  <a:gd name="T22" fmla="*/ 42 w 186"/>
                  <a:gd name="T23" fmla="*/ 16 h 398"/>
                  <a:gd name="T24" fmla="*/ 93 w 186"/>
                  <a:gd name="T25" fmla="*/ 0 h 398"/>
                  <a:gd name="T26" fmla="*/ 154 w 186"/>
                  <a:gd name="T27" fmla="*/ 27 h 398"/>
                  <a:gd name="T28" fmla="*/ 177 w 186"/>
                  <a:gd name="T29" fmla="*/ 114 h 398"/>
                  <a:gd name="T30" fmla="*/ 116 w 186"/>
                  <a:gd name="T31" fmla="*/ 119 h 398"/>
                  <a:gd name="T32" fmla="*/ 106 w 186"/>
                  <a:gd name="T33" fmla="*/ 82 h 398"/>
                  <a:gd name="T34" fmla="*/ 85 w 186"/>
                  <a:gd name="T35" fmla="*/ 72 h 398"/>
                  <a:gd name="T36" fmla="*/ 69 w 186"/>
                  <a:gd name="T37" fmla="*/ 80 h 398"/>
                  <a:gd name="T38" fmla="*/ 64 w 186"/>
                  <a:gd name="T39" fmla="*/ 101 h 398"/>
                  <a:gd name="T40" fmla="*/ 69 w 186"/>
                  <a:gd name="T41" fmla="*/ 117 h 398"/>
                  <a:gd name="T42" fmla="*/ 90 w 186"/>
                  <a:gd name="T43" fmla="*/ 130 h 398"/>
                  <a:gd name="T44" fmla="*/ 151 w 186"/>
                  <a:gd name="T45" fmla="*/ 164 h 398"/>
                  <a:gd name="T46" fmla="*/ 177 w 186"/>
                  <a:gd name="T47" fmla="*/ 207 h 398"/>
                  <a:gd name="T48" fmla="*/ 185 w 186"/>
                  <a:gd name="T49" fmla="*/ 265 h 398"/>
                  <a:gd name="T50" fmla="*/ 175 w 186"/>
                  <a:gd name="T51" fmla="*/ 334 h 398"/>
                  <a:gd name="T52" fmla="*/ 143 w 186"/>
                  <a:gd name="T53" fmla="*/ 381 h 398"/>
                  <a:gd name="T54" fmla="*/ 93 w 186"/>
                  <a:gd name="T55" fmla="*/ 397 h 398"/>
                  <a:gd name="T56" fmla="*/ 19 w 186"/>
                  <a:gd name="T57" fmla="*/ 360 h 398"/>
                  <a:gd name="T58" fmla="*/ 0 w 186"/>
                  <a:gd name="T59" fmla="*/ 265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86" h="398">
                    <a:moveTo>
                      <a:pt x="0" y="265"/>
                    </a:moveTo>
                    <a:lnTo>
                      <a:pt x="61" y="257"/>
                    </a:lnTo>
                    <a:cubicBezTo>
                      <a:pt x="64" y="275"/>
                      <a:pt x="66" y="289"/>
                      <a:pt x="69" y="299"/>
                    </a:cubicBezTo>
                    <a:cubicBezTo>
                      <a:pt x="74" y="315"/>
                      <a:pt x="85" y="323"/>
                      <a:pt x="98" y="323"/>
                    </a:cubicBezTo>
                    <a:cubicBezTo>
                      <a:pt x="106" y="323"/>
                      <a:pt x="114" y="320"/>
                      <a:pt x="119" y="310"/>
                    </a:cubicBezTo>
                    <a:cubicBezTo>
                      <a:pt x="124" y="302"/>
                      <a:pt x="127" y="291"/>
                      <a:pt x="127" y="283"/>
                    </a:cubicBezTo>
                    <a:cubicBezTo>
                      <a:pt x="127" y="273"/>
                      <a:pt x="124" y="265"/>
                      <a:pt x="119" y="257"/>
                    </a:cubicBezTo>
                    <a:cubicBezTo>
                      <a:pt x="114" y="249"/>
                      <a:pt x="103" y="241"/>
                      <a:pt x="87" y="236"/>
                    </a:cubicBezTo>
                    <a:cubicBezTo>
                      <a:pt x="58" y="225"/>
                      <a:pt x="40" y="209"/>
                      <a:pt x="27" y="188"/>
                    </a:cubicBezTo>
                    <a:cubicBezTo>
                      <a:pt x="13" y="170"/>
                      <a:pt x="8" y="143"/>
                      <a:pt x="8" y="114"/>
                    </a:cubicBezTo>
                    <a:cubicBezTo>
                      <a:pt x="8" y="96"/>
                      <a:pt x="11" y="74"/>
                      <a:pt x="16" y="58"/>
                    </a:cubicBezTo>
                    <a:cubicBezTo>
                      <a:pt x="21" y="40"/>
                      <a:pt x="32" y="27"/>
                      <a:pt x="42" y="16"/>
                    </a:cubicBezTo>
                    <a:cubicBezTo>
                      <a:pt x="56" y="6"/>
                      <a:pt x="72" y="0"/>
                      <a:pt x="93" y="0"/>
                    </a:cubicBezTo>
                    <a:cubicBezTo>
                      <a:pt x="119" y="0"/>
                      <a:pt x="140" y="9"/>
                      <a:pt x="154" y="27"/>
                    </a:cubicBezTo>
                    <a:cubicBezTo>
                      <a:pt x="167" y="46"/>
                      <a:pt x="175" y="74"/>
                      <a:pt x="177" y="114"/>
                    </a:cubicBezTo>
                    <a:lnTo>
                      <a:pt x="116" y="119"/>
                    </a:lnTo>
                    <a:cubicBezTo>
                      <a:pt x="114" y="101"/>
                      <a:pt x="111" y="90"/>
                      <a:pt x="106" y="82"/>
                    </a:cubicBezTo>
                    <a:cubicBezTo>
                      <a:pt x="101" y="74"/>
                      <a:pt x="93" y="72"/>
                      <a:pt x="85" y="72"/>
                    </a:cubicBezTo>
                    <a:cubicBezTo>
                      <a:pt x="77" y="72"/>
                      <a:pt x="72" y="75"/>
                      <a:pt x="69" y="80"/>
                    </a:cubicBezTo>
                    <a:cubicBezTo>
                      <a:pt x="66" y="86"/>
                      <a:pt x="64" y="93"/>
                      <a:pt x="64" y="101"/>
                    </a:cubicBezTo>
                    <a:cubicBezTo>
                      <a:pt x="64" y="106"/>
                      <a:pt x="66" y="111"/>
                      <a:pt x="69" y="117"/>
                    </a:cubicBezTo>
                    <a:cubicBezTo>
                      <a:pt x="72" y="122"/>
                      <a:pt x="79" y="127"/>
                      <a:pt x="90" y="130"/>
                    </a:cubicBezTo>
                    <a:cubicBezTo>
                      <a:pt x="119" y="140"/>
                      <a:pt x="138" y="154"/>
                      <a:pt x="151" y="164"/>
                    </a:cubicBezTo>
                    <a:cubicBezTo>
                      <a:pt x="164" y="175"/>
                      <a:pt x="171" y="191"/>
                      <a:pt x="177" y="207"/>
                    </a:cubicBezTo>
                    <a:cubicBezTo>
                      <a:pt x="182" y="223"/>
                      <a:pt x="185" y="244"/>
                      <a:pt x="185" y="265"/>
                    </a:cubicBezTo>
                    <a:cubicBezTo>
                      <a:pt x="185" y="289"/>
                      <a:pt x="183" y="313"/>
                      <a:pt x="175" y="334"/>
                    </a:cubicBezTo>
                    <a:cubicBezTo>
                      <a:pt x="167" y="356"/>
                      <a:pt x="156" y="371"/>
                      <a:pt x="143" y="381"/>
                    </a:cubicBezTo>
                    <a:cubicBezTo>
                      <a:pt x="130" y="392"/>
                      <a:pt x="114" y="397"/>
                      <a:pt x="93" y="397"/>
                    </a:cubicBezTo>
                    <a:cubicBezTo>
                      <a:pt x="58" y="397"/>
                      <a:pt x="34" y="384"/>
                      <a:pt x="19" y="360"/>
                    </a:cubicBezTo>
                    <a:cubicBezTo>
                      <a:pt x="8" y="336"/>
                      <a:pt x="3" y="305"/>
                      <a:pt x="0" y="265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1" name="Freeform 10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289425" y="3448050"/>
                <a:ext cx="73025" cy="144463"/>
              </a:xfrm>
              <a:custGeom>
                <a:avLst/>
                <a:gdLst>
                  <a:gd name="T0" fmla="*/ 146 w 202"/>
                  <a:gd name="T1" fmla="*/ 233 h 400"/>
                  <a:gd name="T2" fmla="*/ 201 w 202"/>
                  <a:gd name="T3" fmla="*/ 264 h 400"/>
                  <a:gd name="T4" fmla="*/ 183 w 202"/>
                  <a:gd name="T5" fmla="*/ 339 h 400"/>
                  <a:gd name="T6" fmla="*/ 154 w 202"/>
                  <a:gd name="T7" fmla="*/ 384 h 400"/>
                  <a:gd name="T8" fmla="*/ 109 w 202"/>
                  <a:gd name="T9" fmla="*/ 399 h 400"/>
                  <a:gd name="T10" fmla="*/ 53 w 202"/>
                  <a:gd name="T11" fmla="*/ 381 h 400"/>
                  <a:gd name="T12" fmla="*/ 16 w 202"/>
                  <a:gd name="T13" fmla="*/ 317 h 400"/>
                  <a:gd name="T14" fmla="*/ 0 w 202"/>
                  <a:gd name="T15" fmla="*/ 198 h 400"/>
                  <a:gd name="T16" fmla="*/ 27 w 202"/>
                  <a:gd name="T17" fmla="*/ 50 h 400"/>
                  <a:gd name="T18" fmla="*/ 103 w 202"/>
                  <a:gd name="T19" fmla="*/ 0 h 400"/>
                  <a:gd name="T20" fmla="*/ 164 w 202"/>
                  <a:gd name="T21" fmla="*/ 29 h 400"/>
                  <a:gd name="T22" fmla="*/ 199 w 202"/>
                  <a:gd name="T23" fmla="*/ 119 h 400"/>
                  <a:gd name="T24" fmla="*/ 143 w 202"/>
                  <a:gd name="T25" fmla="*/ 143 h 400"/>
                  <a:gd name="T26" fmla="*/ 138 w 202"/>
                  <a:gd name="T27" fmla="*/ 116 h 400"/>
                  <a:gd name="T28" fmla="*/ 124 w 202"/>
                  <a:gd name="T29" fmla="*/ 95 h 400"/>
                  <a:gd name="T30" fmla="*/ 106 w 202"/>
                  <a:gd name="T31" fmla="*/ 87 h 400"/>
                  <a:gd name="T32" fmla="*/ 72 w 202"/>
                  <a:gd name="T33" fmla="*/ 119 h 400"/>
                  <a:gd name="T34" fmla="*/ 64 w 202"/>
                  <a:gd name="T35" fmla="*/ 196 h 400"/>
                  <a:gd name="T36" fmla="*/ 74 w 202"/>
                  <a:gd name="T37" fmla="*/ 283 h 400"/>
                  <a:gd name="T38" fmla="*/ 103 w 202"/>
                  <a:gd name="T39" fmla="*/ 307 h 400"/>
                  <a:gd name="T40" fmla="*/ 130 w 202"/>
                  <a:gd name="T41" fmla="*/ 288 h 400"/>
                  <a:gd name="T42" fmla="*/ 146 w 202"/>
                  <a:gd name="T43" fmla="*/ 23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2" h="400">
                    <a:moveTo>
                      <a:pt x="146" y="233"/>
                    </a:moveTo>
                    <a:lnTo>
                      <a:pt x="201" y="264"/>
                    </a:lnTo>
                    <a:cubicBezTo>
                      <a:pt x="199" y="294"/>
                      <a:pt x="191" y="317"/>
                      <a:pt x="183" y="339"/>
                    </a:cubicBezTo>
                    <a:cubicBezTo>
                      <a:pt x="175" y="357"/>
                      <a:pt x="164" y="373"/>
                      <a:pt x="154" y="384"/>
                    </a:cubicBezTo>
                    <a:cubicBezTo>
                      <a:pt x="143" y="394"/>
                      <a:pt x="127" y="399"/>
                      <a:pt x="109" y="399"/>
                    </a:cubicBezTo>
                    <a:cubicBezTo>
                      <a:pt x="87" y="399"/>
                      <a:pt x="69" y="394"/>
                      <a:pt x="53" y="381"/>
                    </a:cubicBezTo>
                    <a:cubicBezTo>
                      <a:pt x="40" y="368"/>
                      <a:pt x="27" y="347"/>
                      <a:pt x="16" y="317"/>
                    </a:cubicBezTo>
                    <a:cubicBezTo>
                      <a:pt x="5" y="286"/>
                      <a:pt x="0" y="249"/>
                      <a:pt x="0" y="198"/>
                    </a:cubicBezTo>
                    <a:cubicBezTo>
                      <a:pt x="0" y="135"/>
                      <a:pt x="8" y="85"/>
                      <a:pt x="27" y="50"/>
                    </a:cubicBezTo>
                    <a:cubicBezTo>
                      <a:pt x="45" y="16"/>
                      <a:pt x="72" y="0"/>
                      <a:pt x="103" y="0"/>
                    </a:cubicBezTo>
                    <a:cubicBezTo>
                      <a:pt x="130" y="0"/>
                      <a:pt x="151" y="11"/>
                      <a:pt x="164" y="29"/>
                    </a:cubicBezTo>
                    <a:cubicBezTo>
                      <a:pt x="180" y="48"/>
                      <a:pt x="191" y="79"/>
                      <a:pt x="199" y="119"/>
                    </a:cubicBezTo>
                    <a:lnTo>
                      <a:pt x="143" y="143"/>
                    </a:lnTo>
                    <a:cubicBezTo>
                      <a:pt x="140" y="132"/>
                      <a:pt x="138" y="122"/>
                      <a:pt x="138" y="116"/>
                    </a:cubicBezTo>
                    <a:cubicBezTo>
                      <a:pt x="135" y="108"/>
                      <a:pt x="129" y="100"/>
                      <a:pt x="124" y="95"/>
                    </a:cubicBezTo>
                    <a:cubicBezTo>
                      <a:pt x="118" y="90"/>
                      <a:pt x="114" y="87"/>
                      <a:pt x="106" y="87"/>
                    </a:cubicBezTo>
                    <a:cubicBezTo>
                      <a:pt x="93" y="87"/>
                      <a:pt x="79" y="98"/>
                      <a:pt x="72" y="119"/>
                    </a:cubicBezTo>
                    <a:cubicBezTo>
                      <a:pt x="66" y="135"/>
                      <a:pt x="64" y="161"/>
                      <a:pt x="64" y="196"/>
                    </a:cubicBezTo>
                    <a:cubicBezTo>
                      <a:pt x="64" y="238"/>
                      <a:pt x="66" y="267"/>
                      <a:pt x="74" y="283"/>
                    </a:cubicBezTo>
                    <a:cubicBezTo>
                      <a:pt x="82" y="299"/>
                      <a:pt x="90" y="307"/>
                      <a:pt x="103" y="307"/>
                    </a:cubicBezTo>
                    <a:cubicBezTo>
                      <a:pt x="116" y="307"/>
                      <a:pt x="124" y="302"/>
                      <a:pt x="130" y="288"/>
                    </a:cubicBezTo>
                    <a:cubicBezTo>
                      <a:pt x="140" y="275"/>
                      <a:pt x="143" y="257"/>
                      <a:pt x="146" y="233"/>
                    </a:cubicBez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Freeform 11"/>
              <p:cNvSpPr>
                <a:spLocks noChangeArrowheads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4373563" y="3449638"/>
                <a:ext cx="71437" cy="139700"/>
              </a:xfrm>
              <a:custGeom>
                <a:avLst/>
                <a:gdLst>
                  <a:gd name="T0" fmla="*/ 0 w 197"/>
                  <a:gd name="T1" fmla="*/ 0 h 387"/>
                  <a:gd name="T2" fmla="*/ 63 w 197"/>
                  <a:gd name="T3" fmla="*/ 0 h 387"/>
                  <a:gd name="T4" fmla="*/ 63 w 197"/>
                  <a:gd name="T5" fmla="*/ 135 h 387"/>
                  <a:gd name="T6" fmla="*/ 132 w 197"/>
                  <a:gd name="T7" fmla="*/ 135 h 387"/>
                  <a:gd name="T8" fmla="*/ 132 w 197"/>
                  <a:gd name="T9" fmla="*/ 0 h 387"/>
                  <a:gd name="T10" fmla="*/ 196 w 197"/>
                  <a:gd name="T11" fmla="*/ 0 h 387"/>
                  <a:gd name="T12" fmla="*/ 196 w 197"/>
                  <a:gd name="T13" fmla="*/ 386 h 387"/>
                  <a:gd name="T14" fmla="*/ 135 w 197"/>
                  <a:gd name="T15" fmla="*/ 386 h 387"/>
                  <a:gd name="T16" fmla="*/ 135 w 197"/>
                  <a:gd name="T17" fmla="*/ 230 h 387"/>
                  <a:gd name="T18" fmla="*/ 66 w 197"/>
                  <a:gd name="T19" fmla="*/ 230 h 387"/>
                  <a:gd name="T20" fmla="*/ 66 w 197"/>
                  <a:gd name="T21" fmla="*/ 386 h 387"/>
                  <a:gd name="T22" fmla="*/ 3 w 197"/>
                  <a:gd name="T23" fmla="*/ 386 h 387"/>
                  <a:gd name="T24" fmla="*/ 3 w 197"/>
                  <a:gd name="T25" fmla="*/ 0 h 387"/>
                  <a:gd name="T26" fmla="*/ 0 w 197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7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135"/>
                    </a:lnTo>
                    <a:lnTo>
                      <a:pt x="132" y="135"/>
                    </a:lnTo>
                    <a:lnTo>
                      <a:pt x="132" y="0"/>
                    </a:lnTo>
                    <a:lnTo>
                      <a:pt x="196" y="0"/>
                    </a:lnTo>
                    <a:lnTo>
                      <a:pt x="196" y="386"/>
                    </a:lnTo>
                    <a:lnTo>
                      <a:pt x="135" y="386"/>
                    </a:lnTo>
                    <a:lnTo>
                      <a:pt x="135" y="230"/>
                    </a:lnTo>
                    <a:lnTo>
                      <a:pt x="66" y="230"/>
                    </a:lnTo>
                    <a:lnTo>
                      <a:pt x="66" y="386"/>
                    </a:lnTo>
                    <a:lnTo>
                      <a:pt x="3" y="386"/>
                    </a:lnTo>
                    <a:lnTo>
                      <a:pt x="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7" name="Freeform 12"/>
              <p:cNvSpPr>
                <a:spLocks noChangeArrowheads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457700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3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3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8" name="Freeform 13"/>
              <p:cNvSpPr>
                <a:spLocks noChangeArrowhead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45434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7 w 218"/>
                  <a:gd name="T29" fmla="*/ 289 h 401"/>
                  <a:gd name="T30" fmla="*/ 148 w 218"/>
                  <a:gd name="T31" fmla="*/ 199 h 401"/>
                  <a:gd name="T32" fmla="*/ 137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0" y="90"/>
                      <a:pt x="29" y="53"/>
                    </a:cubicBezTo>
                    <a:cubicBezTo>
                      <a:pt x="47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1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2" y="312"/>
                      <a:pt x="106" y="312"/>
                    </a:cubicBezTo>
                    <a:cubicBezTo>
                      <a:pt x="119" y="312"/>
                      <a:pt x="129" y="305"/>
                      <a:pt x="137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7" y="119"/>
                    </a:cubicBezTo>
                    <a:cubicBezTo>
                      <a:pt x="129" y="103"/>
                      <a:pt x="119" y="96"/>
                      <a:pt x="106" y="96"/>
                    </a:cubicBezTo>
                    <a:cubicBezTo>
                      <a:pt x="92" y="96"/>
                      <a:pt x="82" y="103"/>
                      <a:pt x="74" y="122"/>
                    </a:cubicBezTo>
                    <a:cubicBezTo>
                      <a:pt x="69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9" name="Freeform 14"/>
              <p:cNvSpPr>
                <a:spLocks noChangeArrowheads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632325" y="3449638"/>
                <a:ext cx="58738" cy="139700"/>
              </a:xfrm>
              <a:custGeom>
                <a:avLst/>
                <a:gdLst>
                  <a:gd name="T0" fmla="*/ 0 w 165"/>
                  <a:gd name="T1" fmla="*/ 0 h 387"/>
                  <a:gd name="T2" fmla="*/ 63 w 165"/>
                  <a:gd name="T3" fmla="*/ 0 h 387"/>
                  <a:gd name="T4" fmla="*/ 63 w 165"/>
                  <a:gd name="T5" fmla="*/ 291 h 387"/>
                  <a:gd name="T6" fmla="*/ 164 w 165"/>
                  <a:gd name="T7" fmla="*/ 291 h 387"/>
                  <a:gd name="T8" fmla="*/ 164 w 165"/>
                  <a:gd name="T9" fmla="*/ 386 h 387"/>
                  <a:gd name="T10" fmla="*/ 0 w 165"/>
                  <a:gd name="T11" fmla="*/ 386 h 387"/>
                  <a:gd name="T12" fmla="*/ 0 w 165"/>
                  <a:gd name="T1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" h="387">
                    <a:moveTo>
                      <a:pt x="0" y="0"/>
                    </a:moveTo>
                    <a:lnTo>
                      <a:pt x="63" y="0"/>
                    </a:lnTo>
                    <a:lnTo>
                      <a:pt x="63" y="291"/>
                    </a:lnTo>
                    <a:lnTo>
                      <a:pt x="164" y="291"/>
                    </a:lnTo>
                    <a:lnTo>
                      <a:pt x="164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0" name="Freeform 15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733925" y="3448050"/>
                <a:ext cx="77788" cy="144463"/>
              </a:xfrm>
              <a:custGeom>
                <a:avLst/>
                <a:gdLst>
                  <a:gd name="T0" fmla="*/ 0 w 218"/>
                  <a:gd name="T1" fmla="*/ 201 h 401"/>
                  <a:gd name="T2" fmla="*/ 29 w 218"/>
                  <a:gd name="T3" fmla="*/ 53 h 401"/>
                  <a:gd name="T4" fmla="*/ 108 w 218"/>
                  <a:gd name="T5" fmla="*/ 0 h 401"/>
                  <a:gd name="T6" fmla="*/ 188 w 218"/>
                  <a:gd name="T7" fmla="*/ 53 h 401"/>
                  <a:gd name="T8" fmla="*/ 217 w 218"/>
                  <a:gd name="T9" fmla="*/ 199 h 401"/>
                  <a:gd name="T10" fmla="*/ 204 w 218"/>
                  <a:gd name="T11" fmla="*/ 310 h 401"/>
                  <a:gd name="T12" fmla="*/ 169 w 218"/>
                  <a:gd name="T13" fmla="*/ 376 h 401"/>
                  <a:gd name="T14" fmla="*/ 111 w 218"/>
                  <a:gd name="T15" fmla="*/ 400 h 401"/>
                  <a:gd name="T16" fmla="*/ 53 w 218"/>
                  <a:gd name="T17" fmla="*/ 379 h 401"/>
                  <a:gd name="T18" fmla="*/ 16 w 218"/>
                  <a:gd name="T19" fmla="*/ 312 h 401"/>
                  <a:gd name="T20" fmla="*/ 0 w 218"/>
                  <a:gd name="T21" fmla="*/ 201 h 401"/>
                  <a:gd name="T22" fmla="*/ 63 w 218"/>
                  <a:gd name="T23" fmla="*/ 201 h 401"/>
                  <a:gd name="T24" fmla="*/ 74 w 218"/>
                  <a:gd name="T25" fmla="*/ 286 h 401"/>
                  <a:gd name="T26" fmla="*/ 106 w 218"/>
                  <a:gd name="T27" fmla="*/ 312 h 401"/>
                  <a:gd name="T28" fmla="*/ 138 w 218"/>
                  <a:gd name="T29" fmla="*/ 289 h 401"/>
                  <a:gd name="T30" fmla="*/ 148 w 218"/>
                  <a:gd name="T31" fmla="*/ 199 h 401"/>
                  <a:gd name="T32" fmla="*/ 138 w 218"/>
                  <a:gd name="T33" fmla="*/ 119 h 401"/>
                  <a:gd name="T34" fmla="*/ 106 w 218"/>
                  <a:gd name="T35" fmla="*/ 96 h 401"/>
                  <a:gd name="T36" fmla="*/ 74 w 218"/>
                  <a:gd name="T37" fmla="*/ 122 h 401"/>
                  <a:gd name="T38" fmla="*/ 63 w 218"/>
                  <a:gd name="T39" fmla="*/ 20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8" h="401">
                    <a:moveTo>
                      <a:pt x="0" y="201"/>
                    </a:moveTo>
                    <a:cubicBezTo>
                      <a:pt x="0" y="138"/>
                      <a:pt x="11" y="90"/>
                      <a:pt x="29" y="53"/>
                    </a:cubicBezTo>
                    <a:cubicBezTo>
                      <a:pt x="48" y="19"/>
                      <a:pt x="73" y="0"/>
                      <a:pt x="108" y="0"/>
                    </a:cubicBezTo>
                    <a:cubicBezTo>
                      <a:pt x="142" y="0"/>
                      <a:pt x="169" y="19"/>
                      <a:pt x="188" y="53"/>
                    </a:cubicBezTo>
                    <a:cubicBezTo>
                      <a:pt x="206" y="88"/>
                      <a:pt x="217" y="135"/>
                      <a:pt x="217" y="199"/>
                    </a:cubicBezTo>
                    <a:cubicBezTo>
                      <a:pt x="217" y="244"/>
                      <a:pt x="212" y="281"/>
                      <a:pt x="204" y="310"/>
                    </a:cubicBezTo>
                    <a:cubicBezTo>
                      <a:pt x="196" y="339"/>
                      <a:pt x="185" y="360"/>
                      <a:pt x="169" y="376"/>
                    </a:cubicBezTo>
                    <a:cubicBezTo>
                      <a:pt x="153" y="392"/>
                      <a:pt x="135" y="400"/>
                      <a:pt x="111" y="400"/>
                    </a:cubicBezTo>
                    <a:cubicBezTo>
                      <a:pt x="87" y="400"/>
                      <a:pt x="69" y="392"/>
                      <a:pt x="53" y="379"/>
                    </a:cubicBezTo>
                    <a:cubicBezTo>
                      <a:pt x="37" y="365"/>
                      <a:pt x="26" y="342"/>
                      <a:pt x="16" y="312"/>
                    </a:cubicBezTo>
                    <a:cubicBezTo>
                      <a:pt x="5" y="283"/>
                      <a:pt x="0" y="246"/>
                      <a:pt x="0" y="201"/>
                    </a:cubicBezTo>
                    <a:close/>
                    <a:moveTo>
                      <a:pt x="63" y="201"/>
                    </a:moveTo>
                    <a:cubicBezTo>
                      <a:pt x="63" y="241"/>
                      <a:pt x="66" y="267"/>
                      <a:pt x="74" y="286"/>
                    </a:cubicBezTo>
                    <a:cubicBezTo>
                      <a:pt x="82" y="302"/>
                      <a:pt x="93" y="312"/>
                      <a:pt x="106" y="312"/>
                    </a:cubicBezTo>
                    <a:cubicBezTo>
                      <a:pt x="119" y="312"/>
                      <a:pt x="130" y="305"/>
                      <a:pt x="138" y="289"/>
                    </a:cubicBezTo>
                    <a:cubicBezTo>
                      <a:pt x="145" y="273"/>
                      <a:pt x="148" y="241"/>
                      <a:pt x="148" y="199"/>
                    </a:cubicBezTo>
                    <a:cubicBezTo>
                      <a:pt x="148" y="162"/>
                      <a:pt x="145" y="135"/>
                      <a:pt x="138" y="119"/>
                    </a:cubicBezTo>
                    <a:cubicBezTo>
                      <a:pt x="130" y="103"/>
                      <a:pt x="119" y="96"/>
                      <a:pt x="106" y="96"/>
                    </a:cubicBezTo>
                    <a:cubicBezTo>
                      <a:pt x="93" y="96"/>
                      <a:pt x="82" y="103"/>
                      <a:pt x="74" y="122"/>
                    </a:cubicBezTo>
                    <a:cubicBezTo>
                      <a:pt x="66" y="135"/>
                      <a:pt x="63" y="162"/>
                      <a:pt x="63" y="201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1" name="Freeform 16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822825" y="3449638"/>
                <a:ext cx="57150" cy="138112"/>
              </a:xfrm>
              <a:custGeom>
                <a:avLst/>
                <a:gdLst>
                  <a:gd name="T0" fmla="*/ 0 w 157"/>
                  <a:gd name="T1" fmla="*/ 0 h 385"/>
                  <a:gd name="T2" fmla="*/ 156 w 157"/>
                  <a:gd name="T3" fmla="*/ 0 h 385"/>
                  <a:gd name="T4" fmla="*/ 156 w 157"/>
                  <a:gd name="T5" fmla="*/ 82 h 385"/>
                  <a:gd name="T6" fmla="*/ 64 w 157"/>
                  <a:gd name="T7" fmla="*/ 82 h 385"/>
                  <a:gd name="T8" fmla="*/ 64 w 157"/>
                  <a:gd name="T9" fmla="*/ 148 h 385"/>
                  <a:gd name="T10" fmla="*/ 143 w 157"/>
                  <a:gd name="T11" fmla="*/ 148 h 385"/>
                  <a:gd name="T12" fmla="*/ 143 w 157"/>
                  <a:gd name="T13" fmla="*/ 225 h 385"/>
                  <a:gd name="T14" fmla="*/ 64 w 157"/>
                  <a:gd name="T15" fmla="*/ 225 h 385"/>
                  <a:gd name="T16" fmla="*/ 64 w 157"/>
                  <a:gd name="T17" fmla="*/ 384 h 385"/>
                  <a:gd name="T18" fmla="*/ 0 w 157"/>
                  <a:gd name="T19" fmla="*/ 384 h 385"/>
                  <a:gd name="T20" fmla="*/ 0 w 157"/>
                  <a:gd name="T21" fmla="*/ 0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385">
                    <a:moveTo>
                      <a:pt x="0" y="0"/>
                    </a:moveTo>
                    <a:lnTo>
                      <a:pt x="156" y="0"/>
                    </a:lnTo>
                    <a:lnTo>
                      <a:pt x="156" y="82"/>
                    </a:lnTo>
                    <a:lnTo>
                      <a:pt x="64" y="82"/>
                    </a:lnTo>
                    <a:lnTo>
                      <a:pt x="64" y="148"/>
                    </a:lnTo>
                    <a:lnTo>
                      <a:pt x="143" y="148"/>
                    </a:lnTo>
                    <a:lnTo>
                      <a:pt x="143" y="225"/>
                    </a:lnTo>
                    <a:lnTo>
                      <a:pt x="64" y="225"/>
                    </a:lnTo>
                    <a:lnTo>
                      <a:pt x="64" y="384"/>
                    </a:lnTo>
                    <a:lnTo>
                      <a:pt x="0" y="38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2" name="Freeform 17"/>
              <p:cNvSpPr>
                <a:spLocks noChangeArrowhead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926013" y="3449638"/>
                <a:ext cx="84137" cy="139700"/>
              </a:xfrm>
              <a:custGeom>
                <a:avLst/>
                <a:gdLst>
                  <a:gd name="T0" fmla="*/ 0 w 233"/>
                  <a:gd name="T1" fmla="*/ 0 h 387"/>
                  <a:gd name="T2" fmla="*/ 84 w 233"/>
                  <a:gd name="T3" fmla="*/ 0 h 387"/>
                  <a:gd name="T4" fmla="*/ 116 w 233"/>
                  <a:gd name="T5" fmla="*/ 236 h 387"/>
                  <a:gd name="T6" fmla="*/ 148 w 233"/>
                  <a:gd name="T7" fmla="*/ 0 h 387"/>
                  <a:gd name="T8" fmla="*/ 232 w 233"/>
                  <a:gd name="T9" fmla="*/ 0 h 387"/>
                  <a:gd name="T10" fmla="*/ 232 w 233"/>
                  <a:gd name="T11" fmla="*/ 386 h 387"/>
                  <a:gd name="T12" fmla="*/ 179 w 233"/>
                  <a:gd name="T13" fmla="*/ 386 h 387"/>
                  <a:gd name="T14" fmla="*/ 179 w 233"/>
                  <a:gd name="T15" fmla="*/ 93 h 387"/>
                  <a:gd name="T16" fmla="*/ 140 w 233"/>
                  <a:gd name="T17" fmla="*/ 386 h 387"/>
                  <a:gd name="T18" fmla="*/ 92 w 233"/>
                  <a:gd name="T19" fmla="*/ 386 h 387"/>
                  <a:gd name="T20" fmla="*/ 52 w 233"/>
                  <a:gd name="T21" fmla="*/ 93 h 387"/>
                  <a:gd name="T22" fmla="*/ 52 w 233"/>
                  <a:gd name="T23" fmla="*/ 386 h 387"/>
                  <a:gd name="T24" fmla="*/ 0 w 233"/>
                  <a:gd name="T25" fmla="*/ 386 h 387"/>
                  <a:gd name="T26" fmla="*/ 0 w 233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3" h="387">
                    <a:moveTo>
                      <a:pt x="0" y="0"/>
                    </a:moveTo>
                    <a:lnTo>
                      <a:pt x="84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2" y="0"/>
                    </a:lnTo>
                    <a:lnTo>
                      <a:pt x="232" y="386"/>
                    </a:lnTo>
                    <a:lnTo>
                      <a:pt x="179" y="386"/>
                    </a:lnTo>
                    <a:lnTo>
                      <a:pt x="179" y="93"/>
                    </a:lnTo>
                    <a:lnTo>
                      <a:pt x="140" y="386"/>
                    </a:lnTo>
                    <a:lnTo>
                      <a:pt x="92" y="386"/>
                    </a:lnTo>
                    <a:lnTo>
                      <a:pt x="52" y="93"/>
                    </a:lnTo>
                    <a:lnTo>
                      <a:pt x="52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4" name="Freeform 18"/>
              <p:cNvSpPr>
                <a:spLocks noChangeArrowheads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50165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6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6 w 223"/>
                  <a:gd name="T9" fmla="*/ 0 h 387"/>
                  <a:gd name="T10" fmla="*/ 145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6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6" y="0"/>
                    </a:lnTo>
                    <a:lnTo>
                      <a:pt x="145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5" name="Freeform 19"/>
              <p:cNvSpPr>
                <a:spLocks noChangeArrowheads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5103813" y="3449638"/>
                <a:ext cx="71437" cy="139700"/>
              </a:xfrm>
              <a:custGeom>
                <a:avLst/>
                <a:gdLst>
                  <a:gd name="T0" fmla="*/ 3 w 200"/>
                  <a:gd name="T1" fmla="*/ 0 h 387"/>
                  <a:gd name="T2" fmla="*/ 61 w 200"/>
                  <a:gd name="T3" fmla="*/ 0 h 387"/>
                  <a:gd name="T4" fmla="*/ 138 w 200"/>
                  <a:gd name="T5" fmla="*/ 215 h 387"/>
                  <a:gd name="T6" fmla="*/ 138 w 200"/>
                  <a:gd name="T7" fmla="*/ 0 h 387"/>
                  <a:gd name="T8" fmla="*/ 199 w 200"/>
                  <a:gd name="T9" fmla="*/ 0 h 387"/>
                  <a:gd name="T10" fmla="*/ 199 w 200"/>
                  <a:gd name="T11" fmla="*/ 386 h 387"/>
                  <a:gd name="T12" fmla="*/ 138 w 200"/>
                  <a:gd name="T13" fmla="*/ 386 h 387"/>
                  <a:gd name="T14" fmla="*/ 61 w 200"/>
                  <a:gd name="T15" fmla="*/ 175 h 387"/>
                  <a:gd name="T16" fmla="*/ 61 w 200"/>
                  <a:gd name="T17" fmla="*/ 386 h 387"/>
                  <a:gd name="T18" fmla="*/ 0 w 200"/>
                  <a:gd name="T19" fmla="*/ 386 h 387"/>
                  <a:gd name="T20" fmla="*/ 0 w 200"/>
                  <a:gd name="T21" fmla="*/ 0 h 387"/>
                  <a:gd name="T22" fmla="*/ 3 w 200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0" h="387">
                    <a:moveTo>
                      <a:pt x="3" y="0"/>
                    </a:moveTo>
                    <a:lnTo>
                      <a:pt x="61" y="0"/>
                    </a:lnTo>
                    <a:lnTo>
                      <a:pt x="138" y="215"/>
                    </a:lnTo>
                    <a:lnTo>
                      <a:pt x="138" y="0"/>
                    </a:lnTo>
                    <a:lnTo>
                      <a:pt x="199" y="0"/>
                    </a:lnTo>
                    <a:lnTo>
                      <a:pt x="199" y="386"/>
                    </a:lnTo>
                    <a:lnTo>
                      <a:pt x="138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3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6" name="Freeform 2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5181600" y="3449638"/>
                <a:ext cx="80963" cy="139700"/>
              </a:xfrm>
              <a:custGeom>
                <a:avLst/>
                <a:gdLst>
                  <a:gd name="T0" fmla="*/ 148 w 223"/>
                  <a:gd name="T1" fmla="*/ 323 h 387"/>
                  <a:gd name="T2" fmla="*/ 77 w 223"/>
                  <a:gd name="T3" fmla="*/ 323 h 387"/>
                  <a:gd name="T4" fmla="*/ 66 w 223"/>
                  <a:gd name="T5" fmla="*/ 386 h 387"/>
                  <a:gd name="T6" fmla="*/ 0 w 223"/>
                  <a:gd name="T7" fmla="*/ 386 h 387"/>
                  <a:gd name="T8" fmla="*/ 77 w 223"/>
                  <a:gd name="T9" fmla="*/ 0 h 387"/>
                  <a:gd name="T10" fmla="*/ 146 w 223"/>
                  <a:gd name="T11" fmla="*/ 0 h 387"/>
                  <a:gd name="T12" fmla="*/ 222 w 223"/>
                  <a:gd name="T13" fmla="*/ 386 h 387"/>
                  <a:gd name="T14" fmla="*/ 156 w 223"/>
                  <a:gd name="T15" fmla="*/ 386 h 387"/>
                  <a:gd name="T16" fmla="*/ 148 w 223"/>
                  <a:gd name="T17" fmla="*/ 323 h 387"/>
                  <a:gd name="T18" fmla="*/ 135 w 223"/>
                  <a:gd name="T19" fmla="*/ 238 h 387"/>
                  <a:gd name="T20" fmla="*/ 111 w 223"/>
                  <a:gd name="T21" fmla="*/ 101 h 387"/>
                  <a:gd name="T22" fmla="*/ 90 w 223"/>
                  <a:gd name="T23" fmla="*/ 238 h 387"/>
                  <a:gd name="T24" fmla="*/ 135 w 223"/>
                  <a:gd name="T25" fmla="*/ 238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3" h="387">
                    <a:moveTo>
                      <a:pt x="148" y="323"/>
                    </a:moveTo>
                    <a:lnTo>
                      <a:pt x="77" y="323"/>
                    </a:lnTo>
                    <a:lnTo>
                      <a:pt x="66" y="386"/>
                    </a:lnTo>
                    <a:lnTo>
                      <a:pt x="0" y="386"/>
                    </a:lnTo>
                    <a:lnTo>
                      <a:pt x="77" y="0"/>
                    </a:lnTo>
                    <a:lnTo>
                      <a:pt x="146" y="0"/>
                    </a:lnTo>
                    <a:lnTo>
                      <a:pt x="222" y="386"/>
                    </a:lnTo>
                    <a:lnTo>
                      <a:pt x="156" y="386"/>
                    </a:lnTo>
                    <a:lnTo>
                      <a:pt x="148" y="323"/>
                    </a:lnTo>
                    <a:close/>
                    <a:moveTo>
                      <a:pt x="135" y="238"/>
                    </a:moveTo>
                    <a:lnTo>
                      <a:pt x="111" y="101"/>
                    </a:lnTo>
                    <a:lnTo>
                      <a:pt x="90" y="238"/>
                    </a:lnTo>
                    <a:lnTo>
                      <a:pt x="135" y="238"/>
                    </a:ln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7" name="Freeform 21"/>
              <p:cNvSpPr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264150" y="3448050"/>
                <a:ext cx="76200" cy="144463"/>
              </a:xfrm>
              <a:custGeom>
                <a:avLst/>
                <a:gdLst>
                  <a:gd name="T0" fmla="*/ 114 w 213"/>
                  <a:gd name="T1" fmla="*/ 251 h 400"/>
                  <a:gd name="T2" fmla="*/ 114 w 213"/>
                  <a:gd name="T3" fmla="*/ 172 h 400"/>
                  <a:gd name="T4" fmla="*/ 212 w 213"/>
                  <a:gd name="T5" fmla="*/ 172 h 400"/>
                  <a:gd name="T6" fmla="*/ 212 w 213"/>
                  <a:gd name="T7" fmla="*/ 336 h 400"/>
                  <a:gd name="T8" fmla="*/ 162 w 213"/>
                  <a:gd name="T9" fmla="*/ 386 h 400"/>
                  <a:gd name="T10" fmla="*/ 111 w 213"/>
                  <a:gd name="T11" fmla="*/ 399 h 400"/>
                  <a:gd name="T12" fmla="*/ 51 w 213"/>
                  <a:gd name="T13" fmla="*/ 376 h 400"/>
                  <a:gd name="T14" fmla="*/ 13 w 213"/>
                  <a:gd name="T15" fmla="*/ 307 h 400"/>
                  <a:gd name="T16" fmla="*/ 0 w 213"/>
                  <a:gd name="T17" fmla="*/ 201 h 400"/>
                  <a:gd name="T18" fmla="*/ 13 w 213"/>
                  <a:gd name="T19" fmla="*/ 90 h 400"/>
                  <a:gd name="T20" fmla="*/ 53 w 213"/>
                  <a:gd name="T21" fmla="*/ 18 h 400"/>
                  <a:gd name="T22" fmla="*/ 109 w 213"/>
                  <a:gd name="T23" fmla="*/ 0 h 400"/>
                  <a:gd name="T24" fmla="*/ 159 w 213"/>
                  <a:gd name="T25" fmla="*/ 11 h 400"/>
                  <a:gd name="T26" fmla="*/ 188 w 213"/>
                  <a:gd name="T27" fmla="*/ 48 h 400"/>
                  <a:gd name="T28" fmla="*/ 204 w 213"/>
                  <a:gd name="T29" fmla="*/ 108 h 400"/>
                  <a:gd name="T30" fmla="*/ 143 w 213"/>
                  <a:gd name="T31" fmla="*/ 130 h 400"/>
                  <a:gd name="T32" fmla="*/ 130 w 213"/>
                  <a:gd name="T33" fmla="*/ 95 h 400"/>
                  <a:gd name="T34" fmla="*/ 106 w 213"/>
                  <a:gd name="T35" fmla="*/ 85 h 400"/>
                  <a:gd name="T36" fmla="*/ 72 w 213"/>
                  <a:gd name="T37" fmla="*/ 111 h 400"/>
                  <a:gd name="T38" fmla="*/ 58 w 213"/>
                  <a:gd name="T39" fmla="*/ 198 h 400"/>
                  <a:gd name="T40" fmla="*/ 72 w 213"/>
                  <a:gd name="T41" fmla="*/ 288 h 400"/>
                  <a:gd name="T42" fmla="*/ 106 w 213"/>
                  <a:gd name="T43" fmla="*/ 315 h 400"/>
                  <a:gd name="T44" fmla="*/ 127 w 213"/>
                  <a:gd name="T45" fmla="*/ 309 h 400"/>
                  <a:gd name="T46" fmla="*/ 148 w 213"/>
                  <a:gd name="T47" fmla="*/ 291 h 400"/>
                  <a:gd name="T48" fmla="*/ 148 w 213"/>
                  <a:gd name="T49" fmla="*/ 254 h 400"/>
                  <a:gd name="T50" fmla="*/ 114 w 213"/>
                  <a:gd name="T51" fmla="*/ 254 h 400"/>
                  <a:gd name="T52" fmla="*/ 114 w 213"/>
                  <a:gd name="T53" fmla="*/ 251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400">
                    <a:moveTo>
                      <a:pt x="114" y="251"/>
                    </a:moveTo>
                    <a:lnTo>
                      <a:pt x="114" y="172"/>
                    </a:lnTo>
                    <a:lnTo>
                      <a:pt x="212" y="172"/>
                    </a:lnTo>
                    <a:lnTo>
                      <a:pt x="212" y="336"/>
                    </a:lnTo>
                    <a:cubicBezTo>
                      <a:pt x="193" y="360"/>
                      <a:pt x="178" y="376"/>
                      <a:pt x="162" y="386"/>
                    </a:cubicBezTo>
                    <a:cubicBezTo>
                      <a:pt x="148" y="394"/>
                      <a:pt x="130" y="399"/>
                      <a:pt x="111" y="399"/>
                    </a:cubicBezTo>
                    <a:cubicBezTo>
                      <a:pt x="88" y="399"/>
                      <a:pt x="66" y="391"/>
                      <a:pt x="51" y="376"/>
                    </a:cubicBezTo>
                    <a:cubicBezTo>
                      <a:pt x="35" y="360"/>
                      <a:pt x="24" y="336"/>
                      <a:pt x="13" y="307"/>
                    </a:cubicBezTo>
                    <a:cubicBezTo>
                      <a:pt x="6" y="275"/>
                      <a:pt x="0" y="241"/>
                      <a:pt x="0" y="201"/>
                    </a:cubicBezTo>
                    <a:cubicBezTo>
                      <a:pt x="0" y="159"/>
                      <a:pt x="6" y="122"/>
                      <a:pt x="13" y="90"/>
                    </a:cubicBezTo>
                    <a:cubicBezTo>
                      <a:pt x="21" y="58"/>
                      <a:pt x="37" y="34"/>
                      <a:pt x="53" y="18"/>
                    </a:cubicBezTo>
                    <a:cubicBezTo>
                      <a:pt x="66" y="5"/>
                      <a:pt x="85" y="0"/>
                      <a:pt x="109" y="0"/>
                    </a:cubicBezTo>
                    <a:cubicBezTo>
                      <a:pt x="133" y="0"/>
                      <a:pt x="148" y="3"/>
                      <a:pt x="159" y="11"/>
                    </a:cubicBezTo>
                    <a:cubicBezTo>
                      <a:pt x="170" y="18"/>
                      <a:pt x="180" y="29"/>
                      <a:pt x="188" y="48"/>
                    </a:cubicBezTo>
                    <a:cubicBezTo>
                      <a:pt x="196" y="63"/>
                      <a:pt x="201" y="85"/>
                      <a:pt x="204" y="108"/>
                    </a:cubicBezTo>
                    <a:lnTo>
                      <a:pt x="143" y="130"/>
                    </a:lnTo>
                    <a:cubicBezTo>
                      <a:pt x="140" y="114"/>
                      <a:pt x="135" y="103"/>
                      <a:pt x="130" y="95"/>
                    </a:cubicBezTo>
                    <a:cubicBezTo>
                      <a:pt x="125" y="87"/>
                      <a:pt x="117" y="85"/>
                      <a:pt x="106" y="85"/>
                    </a:cubicBezTo>
                    <a:cubicBezTo>
                      <a:pt x="93" y="85"/>
                      <a:pt x="82" y="93"/>
                      <a:pt x="72" y="111"/>
                    </a:cubicBezTo>
                    <a:cubicBezTo>
                      <a:pt x="64" y="130"/>
                      <a:pt x="58" y="159"/>
                      <a:pt x="58" y="198"/>
                    </a:cubicBezTo>
                    <a:cubicBezTo>
                      <a:pt x="58" y="241"/>
                      <a:pt x="64" y="270"/>
                      <a:pt x="72" y="288"/>
                    </a:cubicBezTo>
                    <a:cubicBezTo>
                      <a:pt x="80" y="307"/>
                      <a:pt x="93" y="315"/>
                      <a:pt x="106" y="315"/>
                    </a:cubicBezTo>
                    <a:cubicBezTo>
                      <a:pt x="114" y="315"/>
                      <a:pt x="119" y="312"/>
                      <a:pt x="127" y="309"/>
                    </a:cubicBezTo>
                    <a:cubicBezTo>
                      <a:pt x="133" y="307"/>
                      <a:pt x="140" y="299"/>
                      <a:pt x="148" y="291"/>
                    </a:cubicBezTo>
                    <a:lnTo>
                      <a:pt x="148" y="254"/>
                    </a:lnTo>
                    <a:lnTo>
                      <a:pt x="114" y="254"/>
                    </a:lnTo>
                    <a:lnTo>
                      <a:pt x="114" y="251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8" name="Freeform 22"/>
              <p:cNvSpPr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354638" y="3449638"/>
                <a:ext cx="84137" cy="139700"/>
              </a:xfrm>
              <a:custGeom>
                <a:avLst/>
                <a:gdLst>
                  <a:gd name="T0" fmla="*/ 0 w 234"/>
                  <a:gd name="T1" fmla="*/ 0 h 387"/>
                  <a:gd name="T2" fmla="*/ 85 w 234"/>
                  <a:gd name="T3" fmla="*/ 0 h 387"/>
                  <a:gd name="T4" fmla="*/ 116 w 234"/>
                  <a:gd name="T5" fmla="*/ 236 h 387"/>
                  <a:gd name="T6" fmla="*/ 148 w 234"/>
                  <a:gd name="T7" fmla="*/ 0 h 387"/>
                  <a:gd name="T8" fmla="*/ 233 w 234"/>
                  <a:gd name="T9" fmla="*/ 0 h 387"/>
                  <a:gd name="T10" fmla="*/ 233 w 234"/>
                  <a:gd name="T11" fmla="*/ 386 h 387"/>
                  <a:gd name="T12" fmla="*/ 180 w 234"/>
                  <a:gd name="T13" fmla="*/ 386 h 387"/>
                  <a:gd name="T14" fmla="*/ 180 w 234"/>
                  <a:gd name="T15" fmla="*/ 93 h 387"/>
                  <a:gd name="T16" fmla="*/ 140 w 234"/>
                  <a:gd name="T17" fmla="*/ 386 h 387"/>
                  <a:gd name="T18" fmla="*/ 93 w 234"/>
                  <a:gd name="T19" fmla="*/ 386 h 387"/>
                  <a:gd name="T20" fmla="*/ 53 w 234"/>
                  <a:gd name="T21" fmla="*/ 93 h 387"/>
                  <a:gd name="T22" fmla="*/ 53 w 234"/>
                  <a:gd name="T23" fmla="*/ 386 h 387"/>
                  <a:gd name="T24" fmla="*/ 0 w 234"/>
                  <a:gd name="T25" fmla="*/ 386 h 387"/>
                  <a:gd name="T26" fmla="*/ 0 w 234"/>
                  <a:gd name="T2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4" h="387">
                    <a:moveTo>
                      <a:pt x="0" y="0"/>
                    </a:moveTo>
                    <a:lnTo>
                      <a:pt x="85" y="0"/>
                    </a:lnTo>
                    <a:lnTo>
                      <a:pt x="116" y="236"/>
                    </a:lnTo>
                    <a:lnTo>
                      <a:pt x="148" y="0"/>
                    </a:lnTo>
                    <a:lnTo>
                      <a:pt x="233" y="0"/>
                    </a:lnTo>
                    <a:lnTo>
                      <a:pt x="233" y="386"/>
                    </a:lnTo>
                    <a:lnTo>
                      <a:pt x="180" y="386"/>
                    </a:lnTo>
                    <a:lnTo>
                      <a:pt x="180" y="93"/>
                    </a:lnTo>
                    <a:lnTo>
                      <a:pt x="140" y="386"/>
                    </a:lnTo>
                    <a:lnTo>
                      <a:pt x="93" y="386"/>
                    </a:lnTo>
                    <a:lnTo>
                      <a:pt x="53" y="93"/>
                    </a:lnTo>
                    <a:lnTo>
                      <a:pt x="53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59" name="Freeform 23"/>
              <p:cNvSpPr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5451475" y="3449638"/>
                <a:ext cx="63500" cy="139700"/>
              </a:xfrm>
              <a:custGeom>
                <a:avLst/>
                <a:gdLst>
                  <a:gd name="T0" fmla="*/ 0 w 176"/>
                  <a:gd name="T1" fmla="*/ 0 h 387"/>
                  <a:gd name="T2" fmla="*/ 170 w 176"/>
                  <a:gd name="T3" fmla="*/ 0 h 387"/>
                  <a:gd name="T4" fmla="*/ 170 w 176"/>
                  <a:gd name="T5" fmla="*/ 82 h 387"/>
                  <a:gd name="T6" fmla="*/ 64 w 176"/>
                  <a:gd name="T7" fmla="*/ 82 h 387"/>
                  <a:gd name="T8" fmla="*/ 64 w 176"/>
                  <a:gd name="T9" fmla="*/ 143 h 387"/>
                  <a:gd name="T10" fmla="*/ 162 w 176"/>
                  <a:gd name="T11" fmla="*/ 143 h 387"/>
                  <a:gd name="T12" fmla="*/ 162 w 176"/>
                  <a:gd name="T13" fmla="*/ 222 h 387"/>
                  <a:gd name="T14" fmla="*/ 64 w 176"/>
                  <a:gd name="T15" fmla="*/ 222 h 387"/>
                  <a:gd name="T16" fmla="*/ 64 w 176"/>
                  <a:gd name="T17" fmla="*/ 299 h 387"/>
                  <a:gd name="T18" fmla="*/ 175 w 176"/>
                  <a:gd name="T19" fmla="*/ 299 h 387"/>
                  <a:gd name="T20" fmla="*/ 175 w 176"/>
                  <a:gd name="T21" fmla="*/ 386 h 387"/>
                  <a:gd name="T22" fmla="*/ 0 w 176"/>
                  <a:gd name="T23" fmla="*/ 386 h 387"/>
                  <a:gd name="T24" fmla="*/ 0 w 176"/>
                  <a:gd name="T25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387">
                    <a:moveTo>
                      <a:pt x="0" y="0"/>
                    </a:moveTo>
                    <a:lnTo>
                      <a:pt x="170" y="0"/>
                    </a:lnTo>
                    <a:lnTo>
                      <a:pt x="170" y="82"/>
                    </a:lnTo>
                    <a:lnTo>
                      <a:pt x="64" y="82"/>
                    </a:lnTo>
                    <a:lnTo>
                      <a:pt x="64" y="143"/>
                    </a:lnTo>
                    <a:lnTo>
                      <a:pt x="162" y="143"/>
                    </a:lnTo>
                    <a:lnTo>
                      <a:pt x="162" y="222"/>
                    </a:lnTo>
                    <a:lnTo>
                      <a:pt x="64" y="222"/>
                    </a:lnTo>
                    <a:lnTo>
                      <a:pt x="64" y="299"/>
                    </a:lnTo>
                    <a:lnTo>
                      <a:pt x="175" y="299"/>
                    </a:lnTo>
                    <a:lnTo>
                      <a:pt x="175" y="386"/>
                    </a:lnTo>
                    <a:lnTo>
                      <a:pt x="0" y="3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0" name="Freeform 24"/>
              <p:cNvSpPr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5526088" y="3449638"/>
                <a:ext cx="71437" cy="139700"/>
              </a:xfrm>
              <a:custGeom>
                <a:avLst/>
                <a:gdLst>
                  <a:gd name="T0" fmla="*/ 2 w 199"/>
                  <a:gd name="T1" fmla="*/ 0 h 387"/>
                  <a:gd name="T2" fmla="*/ 61 w 199"/>
                  <a:gd name="T3" fmla="*/ 0 h 387"/>
                  <a:gd name="T4" fmla="*/ 137 w 199"/>
                  <a:gd name="T5" fmla="*/ 215 h 387"/>
                  <a:gd name="T6" fmla="*/ 137 w 199"/>
                  <a:gd name="T7" fmla="*/ 0 h 387"/>
                  <a:gd name="T8" fmla="*/ 198 w 199"/>
                  <a:gd name="T9" fmla="*/ 0 h 387"/>
                  <a:gd name="T10" fmla="*/ 198 w 199"/>
                  <a:gd name="T11" fmla="*/ 386 h 387"/>
                  <a:gd name="T12" fmla="*/ 137 w 199"/>
                  <a:gd name="T13" fmla="*/ 386 h 387"/>
                  <a:gd name="T14" fmla="*/ 61 w 199"/>
                  <a:gd name="T15" fmla="*/ 175 h 387"/>
                  <a:gd name="T16" fmla="*/ 61 w 199"/>
                  <a:gd name="T17" fmla="*/ 386 h 387"/>
                  <a:gd name="T18" fmla="*/ 0 w 199"/>
                  <a:gd name="T19" fmla="*/ 386 h 387"/>
                  <a:gd name="T20" fmla="*/ 0 w 199"/>
                  <a:gd name="T21" fmla="*/ 0 h 387"/>
                  <a:gd name="T22" fmla="*/ 2 w 199"/>
                  <a:gd name="T23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9" h="387">
                    <a:moveTo>
                      <a:pt x="2" y="0"/>
                    </a:moveTo>
                    <a:lnTo>
                      <a:pt x="61" y="0"/>
                    </a:lnTo>
                    <a:lnTo>
                      <a:pt x="137" y="215"/>
                    </a:lnTo>
                    <a:lnTo>
                      <a:pt x="137" y="0"/>
                    </a:lnTo>
                    <a:lnTo>
                      <a:pt x="198" y="0"/>
                    </a:lnTo>
                    <a:lnTo>
                      <a:pt x="198" y="386"/>
                    </a:lnTo>
                    <a:lnTo>
                      <a:pt x="137" y="386"/>
                    </a:lnTo>
                    <a:lnTo>
                      <a:pt x="61" y="175"/>
                    </a:lnTo>
                    <a:lnTo>
                      <a:pt x="61" y="386"/>
                    </a:lnTo>
                    <a:lnTo>
                      <a:pt x="0" y="386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1" name="Freeform 25"/>
              <p:cNvSpPr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5607050" y="3449638"/>
                <a:ext cx="69850" cy="139700"/>
              </a:xfrm>
              <a:custGeom>
                <a:avLst/>
                <a:gdLst>
                  <a:gd name="T0" fmla="*/ 0 w 194"/>
                  <a:gd name="T1" fmla="*/ 0 h 387"/>
                  <a:gd name="T2" fmla="*/ 193 w 194"/>
                  <a:gd name="T3" fmla="*/ 0 h 387"/>
                  <a:gd name="T4" fmla="*/ 193 w 194"/>
                  <a:gd name="T5" fmla="*/ 95 h 387"/>
                  <a:gd name="T6" fmla="*/ 127 w 194"/>
                  <a:gd name="T7" fmla="*/ 95 h 387"/>
                  <a:gd name="T8" fmla="*/ 127 w 194"/>
                  <a:gd name="T9" fmla="*/ 386 h 387"/>
                  <a:gd name="T10" fmla="*/ 66 w 194"/>
                  <a:gd name="T11" fmla="*/ 386 h 387"/>
                  <a:gd name="T12" fmla="*/ 66 w 194"/>
                  <a:gd name="T13" fmla="*/ 95 h 387"/>
                  <a:gd name="T14" fmla="*/ 0 w 194"/>
                  <a:gd name="T15" fmla="*/ 95 h 387"/>
                  <a:gd name="T16" fmla="*/ 0 w 194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87">
                    <a:moveTo>
                      <a:pt x="0" y="0"/>
                    </a:moveTo>
                    <a:lnTo>
                      <a:pt x="193" y="0"/>
                    </a:lnTo>
                    <a:lnTo>
                      <a:pt x="193" y="95"/>
                    </a:lnTo>
                    <a:lnTo>
                      <a:pt x="127" y="95"/>
                    </a:lnTo>
                    <a:lnTo>
                      <a:pt x="127" y="386"/>
                    </a:lnTo>
                    <a:lnTo>
                      <a:pt x="66" y="386"/>
                    </a:lnTo>
                    <a:lnTo>
                      <a:pt x="66" y="95"/>
                    </a:lnTo>
                    <a:lnTo>
                      <a:pt x="0" y="9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2" name="Freeform 26"/>
              <p:cNvSpPr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008313" y="642938"/>
                <a:ext cx="3832225" cy="1936750"/>
              </a:xfrm>
              <a:custGeom>
                <a:avLst/>
                <a:gdLst>
                  <a:gd name="T0" fmla="*/ 0 w 10643"/>
                  <a:gd name="T1" fmla="*/ 5380 h 5381"/>
                  <a:gd name="T2" fmla="*/ 0 w 10643"/>
                  <a:gd name="T3" fmla="*/ 5352 h 5381"/>
                  <a:gd name="T4" fmla="*/ 4812 w 10643"/>
                  <a:gd name="T5" fmla="*/ 18 h 5381"/>
                  <a:gd name="T6" fmla="*/ 4884 w 10643"/>
                  <a:gd name="T7" fmla="*/ 24 h 5381"/>
                  <a:gd name="T8" fmla="*/ 5372 w 10643"/>
                  <a:gd name="T9" fmla="*/ 0 h 5381"/>
                  <a:gd name="T10" fmla="*/ 5994 w 10643"/>
                  <a:gd name="T11" fmla="*/ 37 h 5381"/>
                  <a:gd name="T12" fmla="*/ 6068 w 10643"/>
                  <a:gd name="T13" fmla="*/ 45 h 5381"/>
                  <a:gd name="T14" fmla="*/ 6068 w 10643"/>
                  <a:gd name="T15" fmla="*/ 34 h 5381"/>
                  <a:gd name="T16" fmla="*/ 8983 w 10643"/>
                  <a:gd name="T17" fmla="*/ 1397 h 5381"/>
                  <a:gd name="T18" fmla="*/ 9005 w 10643"/>
                  <a:gd name="T19" fmla="*/ 1415 h 5381"/>
                  <a:gd name="T20" fmla="*/ 9100 w 10643"/>
                  <a:gd name="T21" fmla="*/ 1508 h 5381"/>
                  <a:gd name="T22" fmla="*/ 9190 w 10643"/>
                  <a:gd name="T23" fmla="*/ 1595 h 5381"/>
                  <a:gd name="T24" fmla="*/ 9221 w 10643"/>
                  <a:gd name="T25" fmla="*/ 1630 h 5381"/>
                  <a:gd name="T26" fmla="*/ 10642 w 10643"/>
                  <a:gd name="T27" fmla="*/ 4373 h 5381"/>
                  <a:gd name="T28" fmla="*/ 9375 w 10643"/>
                  <a:gd name="T29" fmla="*/ 4373 h 5381"/>
                  <a:gd name="T30" fmla="*/ 8258 w 10643"/>
                  <a:gd name="T31" fmla="*/ 2399 h 5381"/>
                  <a:gd name="T32" fmla="*/ 8219 w 10643"/>
                  <a:gd name="T33" fmla="*/ 2362 h 5381"/>
                  <a:gd name="T34" fmla="*/ 8034 w 10643"/>
                  <a:gd name="T35" fmla="*/ 2198 h 5381"/>
                  <a:gd name="T36" fmla="*/ 7901 w 10643"/>
                  <a:gd name="T37" fmla="*/ 2093 h 5381"/>
                  <a:gd name="T38" fmla="*/ 7793 w 10643"/>
                  <a:gd name="T39" fmla="*/ 2011 h 5381"/>
                  <a:gd name="T40" fmla="*/ 7549 w 10643"/>
                  <a:gd name="T41" fmla="*/ 1846 h 5381"/>
                  <a:gd name="T42" fmla="*/ 7528 w 10643"/>
                  <a:gd name="T43" fmla="*/ 1833 h 5381"/>
                  <a:gd name="T44" fmla="*/ 5372 w 10643"/>
                  <a:gd name="T45" fmla="*/ 1227 h 5381"/>
                  <a:gd name="T46" fmla="*/ 1293 w 10643"/>
                  <a:gd name="T47" fmla="*/ 4701 h 5381"/>
                  <a:gd name="T48" fmla="*/ 1280 w 10643"/>
                  <a:gd name="T49" fmla="*/ 4778 h 5381"/>
                  <a:gd name="T50" fmla="*/ 3148 w 10643"/>
                  <a:gd name="T51" fmla="*/ 4778 h 5381"/>
                  <a:gd name="T52" fmla="*/ 3148 w 10643"/>
                  <a:gd name="T53" fmla="*/ 5380 h 5381"/>
                  <a:gd name="T54" fmla="*/ 0 w 10643"/>
                  <a:gd name="T55" fmla="*/ 5380 h 5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0643" h="5381">
                    <a:moveTo>
                      <a:pt x="0" y="5380"/>
                    </a:moveTo>
                    <a:cubicBezTo>
                      <a:pt x="0" y="5371"/>
                      <a:pt x="0" y="5363"/>
                      <a:pt x="0" y="5352"/>
                    </a:cubicBezTo>
                    <a:cubicBezTo>
                      <a:pt x="0" y="2577"/>
                      <a:pt x="2063" y="299"/>
                      <a:pt x="4812" y="18"/>
                    </a:cubicBezTo>
                    <a:lnTo>
                      <a:pt x="4884" y="24"/>
                    </a:lnTo>
                    <a:cubicBezTo>
                      <a:pt x="5056" y="8"/>
                      <a:pt x="5217" y="0"/>
                      <a:pt x="5372" y="0"/>
                    </a:cubicBezTo>
                    <a:cubicBezTo>
                      <a:pt x="5573" y="0"/>
                      <a:pt x="5777" y="13"/>
                      <a:pt x="5994" y="37"/>
                    </a:cubicBezTo>
                    <a:lnTo>
                      <a:pt x="6068" y="45"/>
                    </a:lnTo>
                    <a:lnTo>
                      <a:pt x="6068" y="34"/>
                    </a:lnTo>
                    <a:cubicBezTo>
                      <a:pt x="7161" y="177"/>
                      <a:pt x="8166" y="648"/>
                      <a:pt x="8983" y="1397"/>
                    </a:cubicBezTo>
                    <a:lnTo>
                      <a:pt x="9005" y="1415"/>
                    </a:lnTo>
                    <a:cubicBezTo>
                      <a:pt x="9036" y="1444"/>
                      <a:pt x="9068" y="1476"/>
                      <a:pt x="9100" y="1508"/>
                    </a:cubicBezTo>
                    <a:cubicBezTo>
                      <a:pt x="9100" y="1508"/>
                      <a:pt x="9171" y="1577"/>
                      <a:pt x="9190" y="1595"/>
                    </a:cubicBezTo>
                    <a:lnTo>
                      <a:pt x="9221" y="1630"/>
                    </a:lnTo>
                    <a:cubicBezTo>
                      <a:pt x="9960" y="2391"/>
                      <a:pt x="10449" y="3339"/>
                      <a:pt x="10642" y="4373"/>
                    </a:cubicBezTo>
                    <a:lnTo>
                      <a:pt x="9375" y="4373"/>
                    </a:lnTo>
                    <a:cubicBezTo>
                      <a:pt x="9192" y="3622"/>
                      <a:pt x="8806" y="2939"/>
                      <a:pt x="8258" y="2399"/>
                    </a:cubicBezTo>
                    <a:lnTo>
                      <a:pt x="8219" y="2362"/>
                    </a:lnTo>
                    <a:cubicBezTo>
                      <a:pt x="8161" y="2307"/>
                      <a:pt x="8097" y="2251"/>
                      <a:pt x="8034" y="2198"/>
                    </a:cubicBezTo>
                    <a:cubicBezTo>
                      <a:pt x="7991" y="2161"/>
                      <a:pt x="7946" y="2127"/>
                      <a:pt x="7901" y="2093"/>
                    </a:cubicBezTo>
                    <a:cubicBezTo>
                      <a:pt x="7867" y="2063"/>
                      <a:pt x="7830" y="2037"/>
                      <a:pt x="7793" y="2011"/>
                    </a:cubicBezTo>
                    <a:cubicBezTo>
                      <a:pt x="7708" y="1950"/>
                      <a:pt x="7629" y="1897"/>
                      <a:pt x="7549" y="1846"/>
                    </a:cubicBezTo>
                    <a:lnTo>
                      <a:pt x="7528" y="1833"/>
                    </a:lnTo>
                    <a:cubicBezTo>
                      <a:pt x="6880" y="1436"/>
                      <a:pt x="6134" y="1227"/>
                      <a:pt x="5372" y="1227"/>
                    </a:cubicBezTo>
                    <a:cubicBezTo>
                      <a:pt x="3333" y="1227"/>
                      <a:pt x="1616" y="2688"/>
                      <a:pt x="1293" y="4701"/>
                    </a:cubicBezTo>
                    <a:lnTo>
                      <a:pt x="1280" y="4778"/>
                    </a:lnTo>
                    <a:lnTo>
                      <a:pt x="3148" y="4778"/>
                    </a:lnTo>
                    <a:lnTo>
                      <a:pt x="3148" y="5380"/>
                    </a:lnTo>
                    <a:lnTo>
                      <a:pt x="0" y="53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3" name="Freeform 27"/>
              <p:cNvSpPr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2984500" y="620713"/>
                <a:ext cx="3884613" cy="1984375"/>
              </a:xfrm>
              <a:custGeom>
                <a:avLst/>
                <a:gdLst>
                  <a:gd name="T0" fmla="*/ 6053 w 10790"/>
                  <a:gd name="T1" fmla="*/ 167 h 5511"/>
                  <a:gd name="T2" fmla="*/ 6201 w 10790"/>
                  <a:gd name="T3" fmla="*/ 175 h 5511"/>
                  <a:gd name="T4" fmla="*/ 9019 w 10790"/>
                  <a:gd name="T5" fmla="*/ 1522 h 5511"/>
                  <a:gd name="T6" fmla="*/ 9122 w 10790"/>
                  <a:gd name="T7" fmla="*/ 1619 h 5511"/>
                  <a:gd name="T8" fmla="*/ 9156 w 10790"/>
                  <a:gd name="T9" fmla="*/ 1654 h 5511"/>
                  <a:gd name="T10" fmla="*/ 9225 w 10790"/>
                  <a:gd name="T11" fmla="*/ 1725 h 5511"/>
                  <a:gd name="T12" fmla="*/ 10630 w 10790"/>
                  <a:gd name="T13" fmla="*/ 4376 h 5511"/>
                  <a:gd name="T14" fmla="*/ 8370 w 10790"/>
                  <a:gd name="T15" fmla="*/ 2421 h 5511"/>
                  <a:gd name="T16" fmla="*/ 8328 w 10790"/>
                  <a:gd name="T17" fmla="*/ 2384 h 5511"/>
                  <a:gd name="T18" fmla="*/ 8005 w 10790"/>
                  <a:gd name="T19" fmla="*/ 2109 h 5511"/>
                  <a:gd name="T20" fmla="*/ 7648 w 10790"/>
                  <a:gd name="T21" fmla="*/ 1858 h 5511"/>
                  <a:gd name="T22" fmla="*/ 5436 w 10790"/>
                  <a:gd name="T23" fmla="*/ 1228 h 5511"/>
                  <a:gd name="T24" fmla="*/ 1268 w 10790"/>
                  <a:gd name="T25" fmla="*/ 4911 h 5511"/>
                  <a:gd name="T26" fmla="*/ 3149 w 10790"/>
                  <a:gd name="T27" fmla="*/ 4911 h 5511"/>
                  <a:gd name="T28" fmla="*/ 2892 w 10790"/>
                  <a:gd name="T29" fmla="*/ 5382 h 5511"/>
                  <a:gd name="T30" fmla="*/ 130 w 10790"/>
                  <a:gd name="T31" fmla="*/ 5382 h 5511"/>
                  <a:gd name="T32" fmla="*/ 4808 w 10790"/>
                  <a:gd name="T33" fmla="*/ 159 h 5511"/>
                  <a:gd name="T34" fmla="*/ 4951 w 10790"/>
                  <a:gd name="T35" fmla="*/ 156 h 5511"/>
                  <a:gd name="T36" fmla="*/ 5439 w 10790"/>
                  <a:gd name="T37" fmla="*/ 0 h 5511"/>
                  <a:gd name="T38" fmla="*/ 4943 w 10790"/>
                  <a:gd name="T39" fmla="*/ 11 h 5511"/>
                  <a:gd name="T40" fmla="*/ 3 w 10790"/>
                  <a:gd name="T41" fmla="*/ 5510 h 5511"/>
                  <a:gd name="T42" fmla="*/ 2892 w 10790"/>
                  <a:gd name="T43" fmla="*/ 5510 h 5511"/>
                  <a:gd name="T44" fmla="*/ 3281 w 10790"/>
                  <a:gd name="T45" fmla="*/ 4776 h 5511"/>
                  <a:gd name="T46" fmla="*/ 5442 w 10790"/>
                  <a:gd name="T47" fmla="*/ 1358 h 5511"/>
                  <a:gd name="T48" fmla="*/ 7585 w 10790"/>
                  <a:gd name="T49" fmla="*/ 1969 h 5511"/>
                  <a:gd name="T50" fmla="*/ 7931 w 10790"/>
                  <a:gd name="T51" fmla="*/ 2209 h 5511"/>
                  <a:gd name="T52" fmla="*/ 8241 w 10790"/>
                  <a:gd name="T53" fmla="*/ 2477 h 5511"/>
                  <a:gd name="T54" fmla="*/ 9392 w 10790"/>
                  <a:gd name="T55" fmla="*/ 4506 h 5511"/>
                  <a:gd name="T56" fmla="*/ 9336 w 10790"/>
                  <a:gd name="T57" fmla="*/ 1649 h 5511"/>
                  <a:gd name="T58" fmla="*/ 9222 w 10790"/>
                  <a:gd name="T59" fmla="*/ 1537 h 5511"/>
                  <a:gd name="T60" fmla="*/ 9095 w 10790"/>
                  <a:gd name="T61" fmla="*/ 1416 h 5511"/>
                  <a:gd name="T62" fmla="*/ 6069 w 10790"/>
                  <a:gd name="T63" fmla="*/ 37 h 5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90" h="5511">
                    <a:moveTo>
                      <a:pt x="5439" y="130"/>
                    </a:moveTo>
                    <a:cubicBezTo>
                      <a:pt x="5637" y="130"/>
                      <a:pt x="5839" y="143"/>
                      <a:pt x="6053" y="167"/>
                    </a:cubicBezTo>
                    <a:lnTo>
                      <a:pt x="6201" y="183"/>
                    </a:lnTo>
                    <a:lnTo>
                      <a:pt x="6201" y="175"/>
                    </a:lnTo>
                    <a:cubicBezTo>
                      <a:pt x="7251" y="328"/>
                      <a:pt x="8217" y="789"/>
                      <a:pt x="9008" y="1511"/>
                    </a:cubicBezTo>
                    <a:lnTo>
                      <a:pt x="9019" y="1522"/>
                    </a:lnTo>
                    <a:lnTo>
                      <a:pt x="9029" y="1530"/>
                    </a:lnTo>
                    <a:cubicBezTo>
                      <a:pt x="9061" y="1559"/>
                      <a:pt x="9093" y="1590"/>
                      <a:pt x="9122" y="1619"/>
                    </a:cubicBezTo>
                    <a:lnTo>
                      <a:pt x="9132" y="1630"/>
                    </a:lnTo>
                    <a:lnTo>
                      <a:pt x="9156" y="1654"/>
                    </a:lnTo>
                    <a:cubicBezTo>
                      <a:pt x="9175" y="1672"/>
                      <a:pt x="9193" y="1688"/>
                      <a:pt x="9209" y="1707"/>
                    </a:cubicBezTo>
                    <a:lnTo>
                      <a:pt x="9225" y="1725"/>
                    </a:lnTo>
                    <a:lnTo>
                      <a:pt x="9241" y="1744"/>
                    </a:lnTo>
                    <a:cubicBezTo>
                      <a:pt x="9950" y="2477"/>
                      <a:pt x="10429" y="3384"/>
                      <a:pt x="10630" y="4376"/>
                    </a:cubicBezTo>
                    <a:lnTo>
                      <a:pt x="9495" y="4376"/>
                    </a:lnTo>
                    <a:cubicBezTo>
                      <a:pt x="9304" y="3633"/>
                      <a:pt x="8918" y="2958"/>
                      <a:pt x="8370" y="2421"/>
                    </a:cubicBezTo>
                    <a:cubicBezTo>
                      <a:pt x="8362" y="2413"/>
                      <a:pt x="8355" y="2405"/>
                      <a:pt x="8344" y="2397"/>
                    </a:cubicBezTo>
                    <a:lnTo>
                      <a:pt x="8328" y="2384"/>
                    </a:lnTo>
                    <a:cubicBezTo>
                      <a:pt x="8273" y="2331"/>
                      <a:pt x="8214" y="2278"/>
                      <a:pt x="8140" y="2217"/>
                    </a:cubicBezTo>
                    <a:cubicBezTo>
                      <a:pt x="8095" y="2180"/>
                      <a:pt x="8050" y="2143"/>
                      <a:pt x="8005" y="2109"/>
                    </a:cubicBezTo>
                    <a:cubicBezTo>
                      <a:pt x="7968" y="2080"/>
                      <a:pt x="7931" y="2053"/>
                      <a:pt x="7894" y="2024"/>
                    </a:cubicBezTo>
                    <a:cubicBezTo>
                      <a:pt x="7810" y="1963"/>
                      <a:pt x="7728" y="1908"/>
                      <a:pt x="7648" y="1858"/>
                    </a:cubicBezTo>
                    <a:lnTo>
                      <a:pt x="7627" y="1844"/>
                    </a:lnTo>
                    <a:cubicBezTo>
                      <a:pt x="6968" y="1442"/>
                      <a:pt x="6212" y="1228"/>
                      <a:pt x="5436" y="1228"/>
                    </a:cubicBezTo>
                    <a:cubicBezTo>
                      <a:pt x="3363" y="1228"/>
                      <a:pt x="1620" y="2712"/>
                      <a:pt x="1292" y="4757"/>
                    </a:cubicBezTo>
                    <a:lnTo>
                      <a:pt x="1268" y="4911"/>
                    </a:lnTo>
                    <a:lnTo>
                      <a:pt x="1424" y="4911"/>
                    </a:lnTo>
                    <a:lnTo>
                      <a:pt x="3149" y="4911"/>
                    </a:lnTo>
                    <a:lnTo>
                      <a:pt x="3149" y="5382"/>
                    </a:lnTo>
                    <a:lnTo>
                      <a:pt x="2892" y="5382"/>
                    </a:lnTo>
                    <a:lnTo>
                      <a:pt x="863" y="5382"/>
                    </a:lnTo>
                    <a:lnTo>
                      <a:pt x="130" y="5382"/>
                    </a:lnTo>
                    <a:cubicBezTo>
                      <a:pt x="138" y="4064"/>
                      <a:pt x="635" y="2805"/>
                      <a:pt x="1527" y="1834"/>
                    </a:cubicBezTo>
                    <a:cubicBezTo>
                      <a:pt x="2390" y="897"/>
                      <a:pt x="3551" y="305"/>
                      <a:pt x="4808" y="159"/>
                    </a:cubicBezTo>
                    <a:lnTo>
                      <a:pt x="4808" y="170"/>
                    </a:lnTo>
                    <a:lnTo>
                      <a:pt x="4951" y="156"/>
                    </a:lnTo>
                    <a:cubicBezTo>
                      <a:pt x="5128" y="138"/>
                      <a:pt x="5287" y="130"/>
                      <a:pt x="5439" y="130"/>
                    </a:cubicBezTo>
                    <a:close/>
                    <a:moveTo>
                      <a:pt x="5439" y="0"/>
                    </a:moveTo>
                    <a:cubicBezTo>
                      <a:pt x="5273" y="0"/>
                      <a:pt x="5107" y="8"/>
                      <a:pt x="4943" y="24"/>
                    </a:cubicBezTo>
                    <a:lnTo>
                      <a:pt x="4943" y="11"/>
                    </a:lnTo>
                    <a:cubicBezTo>
                      <a:pt x="2173" y="257"/>
                      <a:pt x="0" y="2582"/>
                      <a:pt x="0" y="5416"/>
                    </a:cubicBezTo>
                    <a:cubicBezTo>
                      <a:pt x="0" y="5447"/>
                      <a:pt x="3" y="5478"/>
                      <a:pt x="3" y="5510"/>
                    </a:cubicBezTo>
                    <a:lnTo>
                      <a:pt x="863" y="5510"/>
                    </a:lnTo>
                    <a:lnTo>
                      <a:pt x="2892" y="5510"/>
                    </a:lnTo>
                    <a:lnTo>
                      <a:pt x="3281" y="5510"/>
                    </a:lnTo>
                    <a:lnTo>
                      <a:pt x="3281" y="4776"/>
                    </a:lnTo>
                    <a:lnTo>
                      <a:pt x="1427" y="4776"/>
                    </a:lnTo>
                    <a:cubicBezTo>
                      <a:pt x="1739" y="2839"/>
                      <a:pt x="3416" y="1358"/>
                      <a:pt x="5442" y="1358"/>
                    </a:cubicBezTo>
                    <a:cubicBezTo>
                      <a:pt x="6219" y="1358"/>
                      <a:pt x="6947" y="1577"/>
                      <a:pt x="7564" y="1955"/>
                    </a:cubicBezTo>
                    <a:cubicBezTo>
                      <a:pt x="7571" y="1961"/>
                      <a:pt x="7577" y="1963"/>
                      <a:pt x="7585" y="1969"/>
                    </a:cubicBezTo>
                    <a:cubicBezTo>
                      <a:pt x="7667" y="2019"/>
                      <a:pt x="7746" y="2075"/>
                      <a:pt x="7823" y="2130"/>
                    </a:cubicBezTo>
                    <a:cubicBezTo>
                      <a:pt x="7860" y="2157"/>
                      <a:pt x="7894" y="2183"/>
                      <a:pt x="7931" y="2209"/>
                    </a:cubicBezTo>
                    <a:cubicBezTo>
                      <a:pt x="7976" y="2244"/>
                      <a:pt x="8019" y="2278"/>
                      <a:pt x="8061" y="2315"/>
                    </a:cubicBezTo>
                    <a:cubicBezTo>
                      <a:pt x="8122" y="2368"/>
                      <a:pt x="8183" y="2421"/>
                      <a:pt x="8241" y="2477"/>
                    </a:cubicBezTo>
                    <a:cubicBezTo>
                      <a:pt x="8254" y="2490"/>
                      <a:pt x="8267" y="2500"/>
                      <a:pt x="8280" y="2514"/>
                    </a:cubicBezTo>
                    <a:cubicBezTo>
                      <a:pt x="8825" y="3048"/>
                      <a:pt x="9217" y="3736"/>
                      <a:pt x="9392" y="4506"/>
                    </a:cubicBezTo>
                    <a:lnTo>
                      <a:pt x="10789" y="4506"/>
                    </a:lnTo>
                    <a:cubicBezTo>
                      <a:pt x="10601" y="3405"/>
                      <a:pt x="10082" y="2418"/>
                      <a:pt x="9336" y="1649"/>
                    </a:cubicBezTo>
                    <a:cubicBezTo>
                      <a:pt x="9326" y="1638"/>
                      <a:pt x="9315" y="1625"/>
                      <a:pt x="9302" y="1614"/>
                    </a:cubicBezTo>
                    <a:cubicBezTo>
                      <a:pt x="9275" y="1588"/>
                      <a:pt x="9249" y="1561"/>
                      <a:pt x="9222" y="1537"/>
                    </a:cubicBezTo>
                    <a:cubicBezTo>
                      <a:pt x="9188" y="1503"/>
                      <a:pt x="9151" y="1469"/>
                      <a:pt x="9117" y="1434"/>
                    </a:cubicBezTo>
                    <a:cubicBezTo>
                      <a:pt x="9109" y="1426"/>
                      <a:pt x="9101" y="1421"/>
                      <a:pt x="9095" y="1416"/>
                    </a:cubicBezTo>
                    <a:cubicBezTo>
                      <a:pt x="8278" y="667"/>
                      <a:pt x="7230" y="164"/>
                      <a:pt x="6069" y="27"/>
                    </a:cubicBezTo>
                    <a:lnTo>
                      <a:pt x="6069" y="37"/>
                    </a:lnTo>
                    <a:cubicBezTo>
                      <a:pt x="5862" y="14"/>
                      <a:pt x="5653" y="0"/>
                      <a:pt x="5439" y="0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4" name="Freeform 28"/>
              <p:cNvSpPr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4427538" y="1363663"/>
                <a:ext cx="1817687" cy="1660525"/>
              </a:xfrm>
              <a:custGeom>
                <a:avLst/>
                <a:gdLst>
                  <a:gd name="T0" fmla="*/ 0 w 5048"/>
                  <a:gd name="T1" fmla="*/ 3610 h 4611"/>
                  <a:gd name="T2" fmla="*/ 1751 w 5048"/>
                  <a:gd name="T3" fmla="*/ 0 h 4611"/>
                  <a:gd name="T4" fmla="*/ 2835 w 5048"/>
                  <a:gd name="T5" fmla="*/ 0 h 4611"/>
                  <a:gd name="T6" fmla="*/ 5047 w 5048"/>
                  <a:gd name="T7" fmla="*/ 4610 h 4611"/>
                  <a:gd name="T8" fmla="*/ 4005 w 5048"/>
                  <a:gd name="T9" fmla="*/ 4610 h 4611"/>
                  <a:gd name="T10" fmla="*/ 2142 w 5048"/>
                  <a:gd name="T11" fmla="*/ 857 h 4611"/>
                  <a:gd name="T12" fmla="*/ 781 w 5048"/>
                  <a:gd name="T13" fmla="*/ 3610 h 4611"/>
                  <a:gd name="T14" fmla="*/ 0 w 5048"/>
                  <a:gd name="T15" fmla="*/ 3610 h 4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48" h="4611">
                    <a:moveTo>
                      <a:pt x="0" y="3610"/>
                    </a:moveTo>
                    <a:lnTo>
                      <a:pt x="1751" y="0"/>
                    </a:lnTo>
                    <a:lnTo>
                      <a:pt x="2835" y="0"/>
                    </a:lnTo>
                    <a:lnTo>
                      <a:pt x="5047" y="4610"/>
                    </a:lnTo>
                    <a:lnTo>
                      <a:pt x="4005" y="4610"/>
                    </a:lnTo>
                    <a:lnTo>
                      <a:pt x="2142" y="857"/>
                    </a:lnTo>
                    <a:lnTo>
                      <a:pt x="781" y="3610"/>
                    </a:lnTo>
                    <a:lnTo>
                      <a:pt x="0" y="3610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5" name="Freeform 29"/>
              <p:cNvSpPr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676650" y="1360488"/>
                <a:ext cx="1258888" cy="1660525"/>
              </a:xfrm>
              <a:custGeom>
                <a:avLst/>
                <a:gdLst>
                  <a:gd name="T0" fmla="*/ 3096 w 3499"/>
                  <a:gd name="T1" fmla="*/ 1243 h 4614"/>
                  <a:gd name="T2" fmla="*/ 3498 w 3499"/>
                  <a:gd name="T3" fmla="*/ 415 h 4614"/>
                  <a:gd name="T4" fmla="*/ 3297 w 3499"/>
                  <a:gd name="T5" fmla="*/ 0 h 4614"/>
                  <a:gd name="T6" fmla="*/ 2212 w 3499"/>
                  <a:gd name="T7" fmla="*/ 0 h 4614"/>
                  <a:gd name="T8" fmla="*/ 0 w 3499"/>
                  <a:gd name="T9" fmla="*/ 4613 h 4614"/>
                  <a:gd name="T10" fmla="*/ 1043 w 3499"/>
                  <a:gd name="T11" fmla="*/ 4613 h 4614"/>
                  <a:gd name="T12" fmla="*/ 2905 w 3499"/>
                  <a:gd name="T13" fmla="*/ 857 h 4614"/>
                  <a:gd name="T14" fmla="*/ 3096 w 3499"/>
                  <a:gd name="T15" fmla="*/ 1243 h 46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99" h="4614">
                    <a:moveTo>
                      <a:pt x="3096" y="1243"/>
                    </a:moveTo>
                    <a:lnTo>
                      <a:pt x="3498" y="415"/>
                    </a:lnTo>
                    <a:lnTo>
                      <a:pt x="3297" y="0"/>
                    </a:lnTo>
                    <a:lnTo>
                      <a:pt x="2212" y="0"/>
                    </a:lnTo>
                    <a:lnTo>
                      <a:pt x="0" y="4613"/>
                    </a:lnTo>
                    <a:lnTo>
                      <a:pt x="1043" y="4613"/>
                    </a:lnTo>
                    <a:lnTo>
                      <a:pt x="2905" y="857"/>
                    </a:lnTo>
                    <a:lnTo>
                      <a:pt x="3096" y="1243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6" name="Freeform 30"/>
              <p:cNvSpPr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5000625" y="1941513"/>
                <a:ext cx="493713" cy="720725"/>
              </a:xfrm>
              <a:custGeom>
                <a:avLst/>
                <a:gdLst>
                  <a:gd name="T0" fmla="*/ 0 w 1371"/>
                  <a:gd name="T1" fmla="*/ 807 h 2000"/>
                  <a:gd name="T2" fmla="*/ 590 w 1371"/>
                  <a:gd name="T3" fmla="*/ 1999 h 2000"/>
                  <a:gd name="T4" fmla="*/ 1370 w 1371"/>
                  <a:gd name="T5" fmla="*/ 1999 h 2000"/>
                  <a:gd name="T6" fmla="*/ 399 w 1371"/>
                  <a:gd name="T7" fmla="*/ 0 h 2000"/>
                  <a:gd name="T8" fmla="*/ 0 w 1371"/>
                  <a:gd name="T9" fmla="*/ 807 h 2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1" h="2000">
                    <a:moveTo>
                      <a:pt x="0" y="807"/>
                    </a:moveTo>
                    <a:lnTo>
                      <a:pt x="590" y="1999"/>
                    </a:lnTo>
                    <a:lnTo>
                      <a:pt x="1370" y="1999"/>
                    </a:lnTo>
                    <a:lnTo>
                      <a:pt x="399" y="0"/>
                    </a:lnTo>
                    <a:lnTo>
                      <a:pt x="0" y="807"/>
                    </a:lnTo>
                  </a:path>
                </a:pathLst>
              </a:custGeom>
              <a:solidFill>
                <a:srgbClr val="D0B56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7" name="Freeform 31"/>
              <p:cNvSpPr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5114925" y="735013"/>
                <a:ext cx="263525" cy="344487"/>
              </a:xfrm>
              <a:custGeom>
                <a:avLst/>
                <a:gdLst>
                  <a:gd name="T0" fmla="*/ 178 w 734"/>
                  <a:gd name="T1" fmla="*/ 188 h 956"/>
                  <a:gd name="T2" fmla="*/ 241 w 734"/>
                  <a:gd name="T3" fmla="*/ 111 h 956"/>
                  <a:gd name="T4" fmla="*/ 312 w 734"/>
                  <a:gd name="T5" fmla="*/ 71 h 956"/>
                  <a:gd name="T6" fmla="*/ 379 w 734"/>
                  <a:gd name="T7" fmla="*/ 24 h 956"/>
                  <a:gd name="T8" fmla="*/ 410 w 734"/>
                  <a:gd name="T9" fmla="*/ 53 h 956"/>
                  <a:gd name="T10" fmla="*/ 424 w 734"/>
                  <a:gd name="T11" fmla="*/ 132 h 956"/>
                  <a:gd name="T12" fmla="*/ 334 w 734"/>
                  <a:gd name="T13" fmla="*/ 164 h 956"/>
                  <a:gd name="T14" fmla="*/ 228 w 734"/>
                  <a:gd name="T15" fmla="*/ 209 h 956"/>
                  <a:gd name="T16" fmla="*/ 413 w 734"/>
                  <a:gd name="T17" fmla="*/ 955 h 956"/>
                  <a:gd name="T18" fmla="*/ 437 w 734"/>
                  <a:gd name="T19" fmla="*/ 886 h 956"/>
                  <a:gd name="T20" fmla="*/ 466 w 734"/>
                  <a:gd name="T21" fmla="*/ 772 h 956"/>
                  <a:gd name="T22" fmla="*/ 492 w 734"/>
                  <a:gd name="T23" fmla="*/ 674 h 956"/>
                  <a:gd name="T24" fmla="*/ 508 w 734"/>
                  <a:gd name="T25" fmla="*/ 582 h 956"/>
                  <a:gd name="T26" fmla="*/ 545 w 734"/>
                  <a:gd name="T27" fmla="*/ 505 h 956"/>
                  <a:gd name="T28" fmla="*/ 617 w 734"/>
                  <a:gd name="T29" fmla="*/ 479 h 956"/>
                  <a:gd name="T30" fmla="*/ 701 w 734"/>
                  <a:gd name="T31" fmla="*/ 423 h 956"/>
                  <a:gd name="T32" fmla="*/ 717 w 734"/>
                  <a:gd name="T33" fmla="*/ 331 h 956"/>
                  <a:gd name="T34" fmla="*/ 648 w 734"/>
                  <a:gd name="T35" fmla="*/ 251 h 956"/>
                  <a:gd name="T36" fmla="*/ 662 w 734"/>
                  <a:gd name="T37" fmla="*/ 373 h 956"/>
                  <a:gd name="T38" fmla="*/ 580 w 734"/>
                  <a:gd name="T39" fmla="*/ 428 h 956"/>
                  <a:gd name="T40" fmla="*/ 564 w 734"/>
                  <a:gd name="T41" fmla="*/ 378 h 956"/>
                  <a:gd name="T42" fmla="*/ 596 w 734"/>
                  <a:gd name="T43" fmla="*/ 278 h 956"/>
                  <a:gd name="T44" fmla="*/ 630 w 734"/>
                  <a:gd name="T45" fmla="*/ 169 h 956"/>
                  <a:gd name="T46" fmla="*/ 654 w 734"/>
                  <a:gd name="T47" fmla="*/ 26 h 956"/>
                  <a:gd name="T48" fmla="*/ 601 w 734"/>
                  <a:gd name="T49" fmla="*/ 151 h 956"/>
                  <a:gd name="T50" fmla="*/ 566 w 734"/>
                  <a:gd name="T51" fmla="*/ 248 h 956"/>
                  <a:gd name="T52" fmla="*/ 511 w 734"/>
                  <a:gd name="T53" fmla="*/ 381 h 956"/>
                  <a:gd name="T54" fmla="*/ 442 w 734"/>
                  <a:gd name="T55" fmla="*/ 460 h 956"/>
                  <a:gd name="T56" fmla="*/ 431 w 734"/>
                  <a:gd name="T57" fmla="*/ 407 h 956"/>
                  <a:gd name="T58" fmla="*/ 471 w 734"/>
                  <a:gd name="T59" fmla="*/ 357 h 956"/>
                  <a:gd name="T60" fmla="*/ 511 w 734"/>
                  <a:gd name="T61" fmla="*/ 312 h 956"/>
                  <a:gd name="T62" fmla="*/ 532 w 734"/>
                  <a:gd name="T63" fmla="*/ 222 h 956"/>
                  <a:gd name="T64" fmla="*/ 424 w 734"/>
                  <a:gd name="T65" fmla="*/ 264 h 956"/>
                  <a:gd name="T66" fmla="*/ 349 w 734"/>
                  <a:gd name="T67" fmla="*/ 309 h 956"/>
                  <a:gd name="T68" fmla="*/ 275 w 734"/>
                  <a:gd name="T69" fmla="*/ 352 h 956"/>
                  <a:gd name="T70" fmla="*/ 244 w 734"/>
                  <a:gd name="T71" fmla="*/ 362 h 956"/>
                  <a:gd name="T72" fmla="*/ 236 w 734"/>
                  <a:gd name="T73" fmla="*/ 267 h 956"/>
                  <a:gd name="T74" fmla="*/ 133 w 734"/>
                  <a:gd name="T75" fmla="*/ 283 h 956"/>
                  <a:gd name="T76" fmla="*/ 48 w 734"/>
                  <a:gd name="T77" fmla="*/ 352 h 956"/>
                  <a:gd name="T78" fmla="*/ 138 w 734"/>
                  <a:gd name="T79" fmla="*/ 352 h 956"/>
                  <a:gd name="T80" fmla="*/ 140 w 734"/>
                  <a:gd name="T81" fmla="*/ 370 h 956"/>
                  <a:gd name="T82" fmla="*/ 64 w 734"/>
                  <a:gd name="T83" fmla="*/ 442 h 956"/>
                  <a:gd name="T84" fmla="*/ 0 w 734"/>
                  <a:gd name="T85" fmla="*/ 534 h 956"/>
                  <a:gd name="T86" fmla="*/ 77 w 734"/>
                  <a:gd name="T87" fmla="*/ 566 h 956"/>
                  <a:gd name="T88" fmla="*/ 138 w 734"/>
                  <a:gd name="T89" fmla="*/ 516 h 956"/>
                  <a:gd name="T90" fmla="*/ 103 w 734"/>
                  <a:gd name="T91" fmla="*/ 590 h 956"/>
                  <a:gd name="T92" fmla="*/ 140 w 734"/>
                  <a:gd name="T93" fmla="*/ 682 h 956"/>
                  <a:gd name="T94" fmla="*/ 193 w 734"/>
                  <a:gd name="T95" fmla="*/ 598 h 956"/>
                  <a:gd name="T96" fmla="*/ 217 w 734"/>
                  <a:gd name="T97" fmla="*/ 471 h 956"/>
                  <a:gd name="T98" fmla="*/ 294 w 734"/>
                  <a:gd name="T99" fmla="*/ 405 h 956"/>
                  <a:gd name="T100" fmla="*/ 326 w 734"/>
                  <a:gd name="T101" fmla="*/ 375 h 956"/>
                  <a:gd name="T102" fmla="*/ 384 w 734"/>
                  <a:gd name="T103" fmla="*/ 338 h 956"/>
                  <a:gd name="T104" fmla="*/ 461 w 734"/>
                  <a:gd name="T105" fmla="*/ 291 h 956"/>
                  <a:gd name="T106" fmla="*/ 421 w 734"/>
                  <a:gd name="T107" fmla="*/ 346 h 956"/>
                  <a:gd name="T108" fmla="*/ 363 w 734"/>
                  <a:gd name="T109" fmla="*/ 413 h 956"/>
                  <a:gd name="T110" fmla="*/ 318 w 734"/>
                  <a:gd name="T111" fmla="*/ 471 h 956"/>
                  <a:gd name="T112" fmla="*/ 379 w 734"/>
                  <a:gd name="T113" fmla="*/ 537 h 956"/>
                  <a:gd name="T114" fmla="*/ 463 w 734"/>
                  <a:gd name="T115" fmla="*/ 563 h 956"/>
                  <a:gd name="T116" fmla="*/ 431 w 734"/>
                  <a:gd name="T117" fmla="*/ 704 h 956"/>
                  <a:gd name="T118" fmla="*/ 418 w 734"/>
                  <a:gd name="T119" fmla="*/ 801 h 956"/>
                  <a:gd name="T120" fmla="*/ 400 w 734"/>
                  <a:gd name="T121" fmla="*/ 891 h 9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34" h="956">
                    <a:moveTo>
                      <a:pt x="193" y="225"/>
                    </a:moveTo>
                    <a:cubicBezTo>
                      <a:pt x="193" y="222"/>
                      <a:pt x="193" y="219"/>
                      <a:pt x="191" y="219"/>
                    </a:cubicBezTo>
                    <a:cubicBezTo>
                      <a:pt x="191" y="217"/>
                      <a:pt x="188" y="217"/>
                      <a:pt x="188" y="217"/>
                    </a:cubicBezTo>
                    <a:cubicBezTo>
                      <a:pt x="188" y="214"/>
                      <a:pt x="188" y="214"/>
                      <a:pt x="191" y="211"/>
                    </a:cubicBezTo>
                    <a:cubicBezTo>
                      <a:pt x="188" y="211"/>
                      <a:pt x="188" y="214"/>
                      <a:pt x="188" y="214"/>
                    </a:cubicBezTo>
                    <a:cubicBezTo>
                      <a:pt x="185" y="214"/>
                      <a:pt x="185" y="214"/>
                      <a:pt x="183" y="214"/>
                    </a:cubicBezTo>
                    <a:cubicBezTo>
                      <a:pt x="183" y="211"/>
                      <a:pt x="180" y="211"/>
                      <a:pt x="180" y="211"/>
                    </a:cubicBezTo>
                    <a:cubicBezTo>
                      <a:pt x="180" y="209"/>
                      <a:pt x="180" y="209"/>
                      <a:pt x="180" y="209"/>
                    </a:cubicBezTo>
                    <a:cubicBezTo>
                      <a:pt x="180" y="206"/>
                      <a:pt x="178" y="206"/>
                      <a:pt x="178" y="206"/>
                    </a:cubicBezTo>
                    <a:cubicBezTo>
                      <a:pt x="175" y="209"/>
                      <a:pt x="172" y="209"/>
                      <a:pt x="170" y="211"/>
                    </a:cubicBezTo>
                    <a:cubicBezTo>
                      <a:pt x="170" y="209"/>
                      <a:pt x="170" y="209"/>
                      <a:pt x="167" y="206"/>
                    </a:cubicBezTo>
                    <a:cubicBezTo>
                      <a:pt x="170" y="198"/>
                      <a:pt x="178" y="188"/>
                      <a:pt x="178" y="188"/>
                    </a:cubicBezTo>
                    <a:cubicBezTo>
                      <a:pt x="178" y="185"/>
                      <a:pt x="178" y="185"/>
                      <a:pt x="178" y="182"/>
                    </a:cubicBezTo>
                    <a:cubicBezTo>
                      <a:pt x="180" y="182"/>
                      <a:pt x="180" y="180"/>
                      <a:pt x="183" y="180"/>
                    </a:cubicBezTo>
                    <a:cubicBezTo>
                      <a:pt x="185" y="172"/>
                      <a:pt x="183" y="166"/>
                      <a:pt x="191" y="169"/>
                    </a:cubicBezTo>
                    <a:cubicBezTo>
                      <a:pt x="193" y="166"/>
                      <a:pt x="193" y="166"/>
                      <a:pt x="196" y="164"/>
                    </a:cubicBezTo>
                    <a:cubicBezTo>
                      <a:pt x="196" y="161"/>
                      <a:pt x="196" y="159"/>
                      <a:pt x="196" y="156"/>
                    </a:cubicBezTo>
                    <a:cubicBezTo>
                      <a:pt x="199" y="153"/>
                      <a:pt x="204" y="151"/>
                      <a:pt x="207" y="151"/>
                    </a:cubicBezTo>
                    <a:cubicBezTo>
                      <a:pt x="207" y="151"/>
                      <a:pt x="207" y="148"/>
                      <a:pt x="209" y="148"/>
                    </a:cubicBezTo>
                    <a:cubicBezTo>
                      <a:pt x="212" y="148"/>
                      <a:pt x="212" y="145"/>
                      <a:pt x="212" y="145"/>
                    </a:cubicBezTo>
                    <a:cubicBezTo>
                      <a:pt x="212" y="143"/>
                      <a:pt x="212" y="140"/>
                      <a:pt x="215" y="140"/>
                    </a:cubicBezTo>
                    <a:lnTo>
                      <a:pt x="217" y="140"/>
                    </a:lnTo>
                    <a:cubicBezTo>
                      <a:pt x="225" y="132"/>
                      <a:pt x="230" y="127"/>
                      <a:pt x="238" y="119"/>
                    </a:cubicBezTo>
                    <a:cubicBezTo>
                      <a:pt x="238" y="116"/>
                      <a:pt x="241" y="114"/>
                      <a:pt x="241" y="111"/>
                    </a:cubicBezTo>
                    <a:cubicBezTo>
                      <a:pt x="244" y="108"/>
                      <a:pt x="244" y="106"/>
                      <a:pt x="249" y="108"/>
                    </a:cubicBezTo>
                    <a:lnTo>
                      <a:pt x="252" y="106"/>
                    </a:lnTo>
                    <a:cubicBezTo>
                      <a:pt x="254" y="103"/>
                      <a:pt x="254" y="100"/>
                      <a:pt x="260" y="103"/>
                    </a:cubicBezTo>
                    <a:cubicBezTo>
                      <a:pt x="260" y="100"/>
                      <a:pt x="260" y="100"/>
                      <a:pt x="260" y="98"/>
                    </a:cubicBezTo>
                    <a:cubicBezTo>
                      <a:pt x="265" y="95"/>
                      <a:pt x="267" y="95"/>
                      <a:pt x="270" y="92"/>
                    </a:cubicBezTo>
                    <a:cubicBezTo>
                      <a:pt x="273" y="90"/>
                      <a:pt x="273" y="90"/>
                      <a:pt x="275" y="87"/>
                    </a:cubicBezTo>
                    <a:cubicBezTo>
                      <a:pt x="278" y="87"/>
                      <a:pt x="278" y="84"/>
                      <a:pt x="278" y="87"/>
                    </a:cubicBezTo>
                    <a:cubicBezTo>
                      <a:pt x="281" y="84"/>
                      <a:pt x="281" y="84"/>
                      <a:pt x="283" y="84"/>
                    </a:cubicBezTo>
                    <a:cubicBezTo>
                      <a:pt x="286" y="82"/>
                      <a:pt x="286" y="82"/>
                      <a:pt x="289" y="82"/>
                    </a:cubicBezTo>
                    <a:cubicBezTo>
                      <a:pt x="291" y="79"/>
                      <a:pt x="294" y="79"/>
                      <a:pt x="299" y="79"/>
                    </a:cubicBezTo>
                    <a:cubicBezTo>
                      <a:pt x="299" y="77"/>
                      <a:pt x="302" y="74"/>
                      <a:pt x="302" y="74"/>
                    </a:cubicBezTo>
                    <a:cubicBezTo>
                      <a:pt x="304" y="71"/>
                      <a:pt x="307" y="71"/>
                      <a:pt x="312" y="71"/>
                    </a:cubicBezTo>
                    <a:cubicBezTo>
                      <a:pt x="315" y="69"/>
                      <a:pt x="315" y="66"/>
                      <a:pt x="318" y="66"/>
                    </a:cubicBezTo>
                    <a:lnTo>
                      <a:pt x="320" y="66"/>
                    </a:lnTo>
                    <a:cubicBezTo>
                      <a:pt x="320" y="61"/>
                      <a:pt x="323" y="55"/>
                      <a:pt x="326" y="61"/>
                    </a:cubicBezTo>
                    <a:cubicBezTo>
                      <a:pt x="326" y="55"/>
                      <a:pt x="326" y="55"/>
                      <a:pt x="331" y="58"/>
                    </a:cubicBezTo>
                    <a:cubicBezTo>
                      <a:pt x="336" y="55"/>
                      <a:pt x="339" y="50"/>
                      <a:pt x="344" y="47"/>
                    </a:cubicBezTo>
                    <a:lnTo>
                      <a:pt x="344" y="45"/>
                    </a:lnTo>
                    <a:cubicBezTo>
                      <a:pt x="347" y="42"/>
                      <a:pt x="349" y="39"/>
                      <a:pt x="355" y="39"/>
                    </a:cubicBezTo>
                    <a:cubicBezTo>
                      <a:pt x="357" y="37"/>
                      <a:pt x="357" y="34"/>
                      <a:pt x="360" y="34"/>
                    </a:cubicBezTo>
                    <a:cubicBezTo>
                      <a:pt x="363" y="32"/>
                      <a:pt x="365" y="32"/>
                      <a:pt x="368" y="29"/>
                    </a:cubicBezTo>
                    <a:cubicBezTo>
                      <a:pt x="368" y="26"/>
                      <a:pt x="371" y="24"/>
                      <a:pt x="371" y="24"/>
                    </a:cubicBezTo>
                    <a:cubicBezTo>
                      <a:pt x="371" y="24"/>
                      <a:pt x="373" y="24"/>
                      <a:pt x="373" y="26"/>
                    </a:cubicBezTo>
                    <a:cubicBezTo>
                      <a:pt x="376" y="26"/>
                      <a:pt x="376" y="24"/>
                      <a:pt x="379" y="24"/>
                    </a:cubicBezTo>
                    <a:cubicBezTo>
                      <a:pt x="381" y="21"/>
                      <a:pt x="384" y="21"/>
                      <a:pt x="387" y="18"/>
                    </a:cubicBezTo>
                    <a:cubicBezTo>
                      <a:pt x="387" y="18"/>
                      <a:pt x="387" y="16"/>
                      <a:pt x="389" y="16"/>
                    </a:cubicBezTo>
                    <a:cubicBezTo>
                      <a:pt x="389" y="16"/>
                      <a:pt x="392" y="18"/>
                      <a:pt x="394" y="18"/>
                    </a:cubicBezTo>
                    <a:cubicBezTo>
                      <a:pt x="397" y="18"/>
                      <a:pt x="397" y="16"/>
                      <a:pt x="400" y="18"/>
                    </a:cubicBezTo>
                    <a:lnTo>
                      <a:pt x="402" y="21"/>
                    </a:lnTo>
                    <a:cubicBezTo>
                      <a:pt x="405" y="21"/>
                      <a:pt x="408" y="21"/>
                      <a:pt x="410" y="21"/>
                    </a:cubicBezTo>
                    <a:cubicBezTo>
                      <a:pt x="410" y="24"/>
                      <a:pt x="410" y="26"/>
                      <a:pt x="410" y="29"/>
                    </a:cubicBezTo>
                    <a:cubicBezTo>
                      <a:pt x="410" y="34"/>
                      <a:pt x="408" y="37"/>
                      <a:pt x="408" y="42"/>
                    </a:cubicBezTo>
                    <a:lnTo>
                      <a:pt x="408" y="45"/>
                    </a:lnTo>
                    <a:cubicBezTo>
                      <a:pt x="408" y="47"/>
                      <a:pt x="410" y="47"/>
                      <a:pt x="410" y="50"/>
                    </a:cubicBezTo>
                    <a:lnTo>
                      <a:pt x="410" y="53"/>
                    </a:lnTo>
                    <a:lnTo>
                      <a:pt x="410" y="53"/>
                    </a:lnTo>
                    <a:cubicBezTo>
                      <a:pt x="408" y="53"/>
                      <a:pt x="408" y="55"/>
                      <a:pt x="408" y="58"/>
                    </a:cubicBezTo>
                    <a:cubicBezTo>
                      <a:pt x="408" y="58"/>
                      <a:pt x="410" y="58"/>
                      <a:pt x="413" y="61"/>
                    </a:cubicBezTo>
                    <a:cubicBezTo>
                      <a:pt x="410" y="61"/>
                      <a:pt x="410" y="63"/>
                      <a:pt x="410" y="66"/>
                    </a:cubicBezTo>
                    <a:cubicBezTo>
                      <a:pt x="410" y="66"/>
                      <a:pt x="413" y="69"/>
                      <a:pt x="413" y="71"/>
                    </a:cubicBezTo>
                    <a:cubicBezTo>
                      <a:pt x="413" y="71"/>
                      <a:pt x="413" y="74"/>
                      <a:pt x="416" y="74"/>
                    </a:cubicBezTo>
                    <a:cubicBezTo>
                      <a:pt x="418" y="77"/>
                      <a:pt x="418" y="77"/>
                      <a:pt x="421" y="79"/>
                    </a:cubicBezTo>
                    <a:lnTo>
                      <a:pt x="421" y="82"/>
                    </a:lnTo>
                    <a:cubicBezTo>
                      <a:pt x="424" y="84"/>
                      <a:pt x="426" y="87"/>
                      <a:pt x="429" y="92"/>
                    </a:cubicBezTo>
                    <a:cubicBezTo>
                      <a:pt x="429" y="98"/>
                      <a:pt x="431" y="103"/>
                      <a:pt x="434" y="108"/>
                    </a:cubicBezTo>
                    <a:cubicBezTo>
                      <a:pt x="431" y="111"/>
                      <a:pt x="431" y="116"/>
                      <a:pt x="429" y="119"/>
                    </a:cubicBezTo>
                    <a:cubicBezTo>
                      <a:pt x="429" y="119"/>
                      <a:pt x="429" y="122"/>
                      <a:pt x="429" y="124"/>
                    </a:cubicBezTo>
                    <a:cubicBezTo>
                      <a:pt x="426" y="127"/>
                      <a:pt x="426" y="127"/>
                      <a:pt x="424" y="132"/>
                    </a:cubicBezTo>
                    <a:cubicBezTo>
                      <a:pt x="421" y="132"/>
                      <a:pt x="421" y="135"/>
                      <a:pt x="421" y="135"/>
                    </a:cubicBezTo>
                    <a:cubicBezTo>
                      <a:pt x="413" y="132"/>
                      <a:pt x="413" y="134"/>
                      <a:pt x="410" y="137"/>
                    </a:cubicBezTo>
                    <a:cubicBezTo>
                      <a:pt x="408" y="139"/>
                      <a:pt x="405" y="140"/>
                      <a:pt x="402" y="143"/>
                    </a:cubicBezTo>
                    <a:cubicBezTo>
                      <a:pt x="400" y="143"/>
                      <a:pt x="397" y="143"/>
                      <a:pt x="394" y="145"/>
                    </a:cubicBezTo>
                    <a:cubicBezTo>
                      <a:pt x="392" y="145"/>
                      <a:pt x="392" y="148"/>
                      <a:pt x="392" y="151"/>
                    </a:cubicBezTo>
                    <a:cubicBezTo>
                      <a:pt x="389" y="151"/>
                      <a:pt x="387" y="148"/>
                      <a:pt x="384" y="151"/>
                    </a:cubicBezTo>
                    <a:cubicBezTo>
                      <a:pt x="381" y="151"/>
                      <a:pt x="381" y="153"/>
                      <a:pt x="381" y="153"/>
                    </a:cubicBezTo>
                    <a:cubicBezTo>
                      <a:pt x="379" y="153"/>
                      <a:pt x="376" y="153"/>
                      <a:pt x="373" y="156"/>
                    </a:cubicBezTo>
                    <a:cubicBezTo>
                      <a:pt x="371" y="153"/>
                      <a:pt x="371" y="153"/>
                      <a:pt x="368" y="153"/>
                    </a:cubicBezTo>
                    <a:cubicBezTo>
                      <a:pt x="365" y="153"/>
                      <a:pt x="365" y="153"/>
                      <a:pt x="363" y="153"/>
                    </a:cubicBezTo>
                    <a:cubicBezTo>
                      <a:pt x="360" y="156"/>
                      <a:pt x="357" y="156"/>
                      <a:pt x="355" y="159"/>
                    </a:cubicBezTo>
                    <a:cubicBezTo>
                      <a:pt x="347" y="161"/>
                      <a:pt x="339" y="161"/>
                      <a:pt x="334" y="164"/>
                    </a:cubicBezTo>
                    <a:cubicBezTo>
                      <a:pt x="331" y="166"/>
                      <a:pt x="326" y="166"/>
                      <a:pt x="323" y="169"/>
                    </a:cubicBezTo>
                    <a:cubicBezTo>
                      <a:pt x="320" y="169"/>
                      <a:pt x="320" y="169"/>
                      <a:pt x="318" y="169"/>
                    </a:cubicBezTo>
                    <a:cubicBezTo>
                      <a:pt x="312" y="169"/>
                      <a:pt x="307" y="172"/>
                      <a:pt x="302" y="172"/>
                    </a:cubicBezTo>
                    <a:cubicBezTo>
                      <a:pt x="297" y="174"/>
                      <a:pt x="291" y="177"/>
                      <a:pt x="286" y="177"/>
                    </a:cubicBezTo>
                    <a:cubicBezTo>
                      <a:pt x="286" y="177"/>
                      <a:pt x="286" y="180"/>
                      <a:pt x="283" y="182"/>
                    </a:cubicBezTo>
                    <a:cubicBezTo>
                      <a:pt x="281" y="182"/>
                      <a:pt x="275" y="182"/>
                      <a:pt x="273" y="185"/>
                    </a:cubicBezTo>
                    <a:cubicBezTo>
                      <a:pt x="267" y="188"/>
                      <a:pt x="265" y="190"/>
                      <a:pt x="262" y="193"/>
                    </a:cubicBezTo>
                    <a:cubicBezTo>
                      <a:pt x="252" y="196"/>
                      <a:pt x="254" y="198"/>
                      <a:pt x="246" y="201"/>
                    </a:cubicBezTo>
                    <a:cubicBezTo>
                      <a:pt x="244" y="204"/>
                      <a:pt x="241" y="204"/>
                      <a:pt x="238" y="206"/>
                    </a:cubicBezTo>
                    <a:lnTo>
                      <a:pt x="236" y="206"/>
                    </a:lnTo>
                    <a:cubicBezTo>
                      <a:pt x="236" y="206"/>
                      <a:pt x="233" y="206"/>
                      <a:pt x="233" y="209"/>
                    </a:cubicBezTo>
                    <a:cubicBezTo>
                      <a:pt x="230" y="209"/>
                      <a:pt x="230" y="209"/>
                      <a:pt x="228" y="209"/>
                    </a:cubicBezTo>
                    <a:cubicBezTo>
                      <a:pt x="222" y="211"/>
                      <a:pt x="217" y="214"/>
                      <a:pt x="215" y="217"/>
                    </a:cubicBezTo>
                    <a:cubicBezTo>
                      <a:pt x="215" y="214"/>
                      <a:pt x="212" y="214"/>
                      <a:pt x="212" y="214"/>
                    </a:cubicBezTo>
                    <a:lnTo>
                      <a:pt x="212" y="211"/>
                    </a:lnTo>
                    <a:cubicBezTo>
                      <a:pt x="209" y="211"/>
                      <a:pt x="209" y="214"/>
                      <a:pt x="207" y="214"/>
                    </a:cubicBezTo>
                    <a:cubicBezTo>
                      <a:pt x="204" y="214"/>
                      <a:pt x="199" y="214"/>
                      <a:pt x="196" y="217"/>
                    </a:cubicBezTo>
                    <a:cubicBezTo>
                      <a:pt x="196" y="214"/>
                      <a:pt x="199" y="211"/>
                      <a:pt x="201" y="209"/>
                    </a:cubicBezTo>
                    <a:cubicBezTo>
                      <a:pt x="199" y="209"/>
                      <a:pt x="199" y="211"/>
                      <a:pt x="199" y="211"/>
                    </a:cubicBezTo>
                    <a:cubicBezTo>
                      <a:pt x="196" y="211"/>
                      <a:pt x="196" y="211"/>
                      <a:pt x="193" y="211"/>
                    </a:cubicBezTo>
                    <a:cubicBezTo>
                      <a:pt x="191" y="211"/>
                      <a:pt x="191" y="214"/>
                      <a:pt x="191" y="214"/>
                    </a:cubicBezTo>
                    <a:cubicBezTo>
                      <a:pt x="191" y="214"/>
                      <a:pt x="193" y="214"/>
                      <a:pt x="193" y="217"/>
                    </a:cubicBezTo>
                    <a:cubicBezTo>
                      <a:pt x="199" y="219"/>
                      <a:pt x="196" y="222"/>
                      <a:pt x="193" y="225"/>
                    </a:cubicBezTo>
                    <a:close/>
                    <a:moveTo>
                      <a:pt x="413" y="955"/>
                    </a:moveTo>
                    <a:cubicBezTo>
                      <a:pt x="413" y="952"/>
                      <a:pt x="416" y="950"/>
                      <a:pt x="418" y="947"/>
                    </a:cubicBezTo>
                    <a:lnTo>
                      <a:pt x="421" y="944"/>
                    </a:lnTo>
                    <a:cubicBezTo>
                      <a:pt x="421" y="942"/>
                      <a:pt x="421" y="942"/>
                      <a:pt x="421" y="939"/>
                    </a:cubicBezTo>
                    <a:lnTo>
                      <a:pt x="424" y="939"/>
                    </a:lnTo>
                    <a:cubicBezTo>
                      <a:pt x="424" y="936"/>
                      <a:pt x="424" y="934"/>
                      <a:pt x="426" y="934"/>
                    </a:cubicBezTo>
                    <a:cubicBezTo>
                      <a:pt x="424" y="928"/>
                      <a:pt x="429" y="923"/>
                      <a:pt x="429" y="923"/>
                    </a:cubicBezTo>
                    <a:cubicBezTo>
                      <a:pt x="429" y="915"/>
                      <a:pt x="431" y="910"/>
                      <a:pt x="431" y="905"/>
                    </a:cubicBezTo>
                    <a:lnTo>
                      <a:pt x="434" y="905"/>
                    </a:lnTo>
                    <a:cubicBezTo>
                      <a:pt x="434" y="902"/>
                      <a:pt x="434" y="897"/>
                      <a:pt x="434" y="897"/>
                    </a:cubicBezTo>
                    <a:cubicBezTo>
                      <a:pt x="434" y="894"/>
                      <a:pt x="437" y="894"/>
                      <a:pt x="437" y="894"/>
                    </a:cubicBezTo>
                    <a:lnTo>
                      <a:pt x="434" y="894"/>
                    </a:lnTo>
                    <a:cubicBezTo>
                      <a:pt x="434" y="891"/>
                      <a:pt x="437" y="889"/>
                      <a:pt x="437" y="886"/>
                    </a:cubicBezTo>
                    <a:cubicBezTo>
                      <a:pt x="439" y="883"/>
                      <a:pt x="439" y="881"/>
                      <a:pt x="442" y="878"/>
                    </a:cubicBezTo>
                    <a:cubicBezTo>
                      <a:pt x="442" y="876"/>
                      <a:pt x="439" y="876"/>
                      <a:pt x="439" y="876"/>
                    </a:cubicBezTo>
                    <a:cubicBezTo>
                      <a:pt x="437" y="862"/>
                      <a:pt x="445" y="854"/>
                      <a:pt x="447" y="854"/>
                    </a:cubicBezTo>
                    <a:cubicBezTo>
                      <a:pt x="447" y="852"/>
                      <a:pt x="447" y="849"/>
                      <a:pt x="445" y="846"/>
                    </a:cubicBezTo>
                    <a:cubicBezTo>
                      <a:pt x="447" y="836"/>
                      <a:pt x="453" y="825"/>
                      <a:pt x="455" y="815"/>
                    </a:cubicBezTo>
                    <a:cubicBezTo>
                      <a:pt x="458" y="812"/>
                      <a:pt x="455" y="809"/>
                      <a:pt x="455" y="809"/>
                    </a:cubicBezTo>
                    <a:lnTo>
                      <a:pt x="458" y="809"/>
                    </a:lnTo>
                    <a:cubicBezTo>
                      <a:pt x="458" y="807"/>
                      <a:pt x="458" y="807"/>
                      <a:pt x="458" y="807"/>
                    </a:cubicBezTo>
                    <a:cubicBezTo>
                      <a:pt x="461" y="799"/>
                      <a:pt x="461" y="791"/>
                      <a:pt x="466" y="786"/>
                    </a:cubicBezTo>
                    <a:cubicBezTo>
                      <a:pt x="466" y="783"/>
                      <a:pt x="463" y="783"/>
                      <a:pt x="463" y="783"/>
                    </a:cubicBezTo>
                    <a:cubicBezTo>
                      <a:pt x="463" y="780"/>
                      <a:pt x="466" y="778"/>
                      <a:pt x="466" y="778"/>
                    </a:cubicBezTo>
                    <a:cubicBezTo>
                      <a:pt x="466" y="775"/>
                      <a:pt x="466" y="772"/>
                      <a:pt x="466" y="772"/>
                    </a:cubicBezTo>
                    <a:lnTo>
                      <a:pt x="463" y="772"/>
                    </a:lnTo>
                    <a:cubicBezTo>
                      <a:pt x="466" y="767"/>
                      <a:pt x="466" y="759"/>
                      <a:pt x="469" y="754"/>
                    </a:cubicBezTo>
                    <a:cubicBezTo>
                      <a:pt x="471" y="743"/>
                      <a:pt x="474" y="733"/>
                      <a:pt x="476" y="722"/>
                    </a:cubicBezTo>
                    <a:lnTo>
                      <a:pt x="479" y="722"/>
                    </a:lnTo>
                    <a:cubicBezTo>
                      <a:pt x="479" y="719"/>
                      <a:pt x="479" y="719"/>
                      <a:pt x="479" y="719"/>
                    </a:cubicBezTo>
                    <a:cubicBezTo>
                      <a:pt x="479" y="717"/>
                      <a:pt x="479" y="714"/>
                      <a:pt x="482" y="714"/>
                    </a:cubicBezTo>
                    <a:cubicBezTo>
                      <a:pt x="482" y="711"/>
                      <a:pt x="479" y="711"/>
                      <a:pt x="479" y="711"/>
                    </a:cubicBezTo>
                    <a:cubicBezTo>
                      <a:pt x="482" y="704"/>
                      <a:pt x="484" y="696"/>
                      <a:pt x="490" y="688"/>
                    </a:cubicBezTo>
                    <a:lnTo>
                      <a:pt x="487" y="688"/>
                    </a:lnTo>
                    <a:cubicBezTo>
                      <a:pt x="487" y="685"/>
                      <a:pt x="487" y="682"/>
                      <a:pt x="490" y="682"/>
                    </a:cubicBezTo>
                    <a:cubicBezTo>
                      <a:pt x="490" y="680"/>
                      <a:pt x="490" y="677"/>
                      <a:pt x="490" y="677"/>
                    </a:cubicBezTo>
                    <a:lnTo>
                      <a:pt x="492" y="674"/>
                    </a:lnTo>
                    <a:lnTo>
                      <a:pt x="492" y="672"/>
                    </a:lnTo>
                    <a:lnTo>
                      <a:pt x="490" y="672"/>
                    </a:lnTo>
                    <a:cubicBezTo>
                      <a:pt x="490" y="669"/>
                      <a:pt x="492" y="669"/>
                      <a:pt x="492" y="669"/>
                    </a:cubicBezTo>
                    <a:cubicBezTo>
                      <a:pt x="492" y="667"/>
                      <a:pt x="492" y="667"/>
                      <a:pt x="492" y="667"/>
                    </a:cubicBezTo>
                    <a:cubicBezTo>
                      <a:pt x="495" y="661"/>
                      <a:pt x="495" y="656"/>
                      <a:pt x="498" y="651"/>
                    </a:cubicBezTo>
                    <a:cubicBezTo>
                      <a:pt x="498" y="648"/>
                      <a:pt x="495" y="648"/>
                      <a:pt x="495" y="648"/>
                    </a:cubicBezTo>
                    <a:cubicBezTo>
                      <a:pt x="495" y="645"/>
                      <a:pt x="498" y="645"/>
                      <a:pt x="498" y="645"/>
                    </a:cubicBezTo>
                    <a:cubicBezTo>
                      <a:pt x="498" y="643"/>
                      <a:pt x="495" y="643"/>
                      <a:pt x="495" y="643"/>
                    </a:cubicBezTo>
                    <a:cubicBezTo>
                      <a:pt x="495" y="637"/>
                      <a:pt x="498" y="635"/>
                      <a:pt x="498" y="629"/>
                    </a:cubicBezTo>
                    <a:cubicBezTo>
                      <a:pt x="498" y="622"/>
                      <a:pt x="500" y="611"/>
                      <a:pt x="503" y="603"/>
                    </a:cubicBezTo>
                    <a:cubicBezTo>
                      <a:pt x="506" y="598"/>
                      <a:pt x="506" y="592"/>
                      <a:pt x="508" y="590"/>
                    </a:cubicBezTo>
                    <a:cubicBezTo>
                      <a:pt x="508" y="587"/>
                      <a:pt x="511" y="582"/>
                      <a:pt x="508" y="582"/>
                    </a:cubicBezTo>
                    <a:lnTo>
                      <a:pt x="511" y="582"/>
                    </a:lnTo>
                    <a:cubicBezTo>
                      <a:pt x="508" y="574"/>
                      <a:pt x="514" y="577"/>
                      <a:pt x="514" y="571"/>
                    </a:cubicBezTo>
                    <a:cubicBezTo>
                      <a:pt x="516" y="563"/>
                      <a:pt x="516" y="555"/>
                      <a:pt x="519" y="547"/>
                    </a:cubicBezTo>
                    <a:cubicBezTo>
                      <a:pt x="521" y="542"/>
                      <a:pt x="521" y="537"/>
                      <a:pt x="524" y="534"/>
                    </a:cubicBezTo>
                    <a:cubicBezTo>
                      <a:pt x="524" y="532"/>
                      <a:pt x="524" y="532"/>
                      <a:pt x="524" y="532"/>
                    </a:cubicBezTo>
                    <a:cubicBezTo>
                      <a:pt x="524" y="526"/>
                      <a:pt x="527" y="524"/>
                      <a:pt x="527" y="518"/>
                    </a:cubicBezTo>
                    <a:lnTo>
                      <a:pt x="524" y="518"/>
                    </a:lnTo>
                    <a:cubicBezTo>
                      <a:pt x="524" y="516"/>
                      <a:pt x="524" y="516"/>
                      <a:pt x="524" y="513"/>
                    </a:cubicBezTo>
                    <a:lnTo>
                      <a:pt x="527" y="513"/>
                    </a:lnTo>
                    <a:cubicBezTo>
                      <a:pt x="527" y="510"/>
                      <a:pt x="527" y="510"/>
                      <a:pt x="527" y="508"/>
                    </a:cubicBezTo>
                    <a:cubicBezTo>
                      <a:pt x="529" y="505"/>
                      <a:pt x="535" y="505"/>
                      <a:pt x="540" y="505"/>
                    </a:cubicBezTo>
                    <a:cubicBezTo>
                      <a:pt x="543" y="505"/>
                      <a:pt x="543" y="502"/>
                      <a:pt x="545" y="505"/>
                    </a:cubicBezTo>
                    <a:lnTo>
                      <a:pt x="545" y="502"/>
                    </a:lnTo>
                    <a:cubicBezTo>
                      <a:pt x="548" y="502"/>
                      <a:pt x="551" y="502"/>
                      <a:pt x="553" y="502"/>
                    </a:cubicBezTo>
                    <a:cubicBezTo>
                      <a:pt x="553" y="502"/>
                      <a:pt x="556" y="502"/>
                      <a:pt x="556" y="505"/>
                    </a:cubicBezTo>
                    <a:cubicBezTo>
                      <a:pt x="558" y="497"/>
                      <a:pt x="561" y="497"/>
                      <a:pt x="564" y="497"/>
                    </a:cubicBezTo>
                    <a:cubicBezTo>
                      <a:pt x="566" y="497"/>
                      <a:pt x="566" y="497"/>
                      <a:pt x="569" y="497"/>
                    </a:cubicBezTo>
                    <a:cubicBezTo>
                      <a:pt x="569" y="497"/>
                      <a:pt x="570" y="495"/>
                      <a:pt x="572" y="495"/>
                    </a:cubicBezTo>
                    <a:cubicBezTo>
                      <a:pt x="575" y="495"/>
                      <a:pt x="580" y="495"/>
                      <a:pt x="582" y="495"/>
                    </a:cubicBezTo>
                    <a:cubicBezTo>
                      <a:pt x="582" y="492"/>
                      <a:pt x="582" y="492"/>
                      <a:pt x="582" y="489"/>
                    </a:cubicBezTo>
                    <a:cubicBezTo>
                      <a:pt x="582" y="489"/>
                      <a:pt x="585" y="489"/>
                      <a:pt x="588" y="489"/>
                    </a:cubicBezTo>
                    <a:lnTo>
                      <a:pt x="588" y="492"/>
                    </a:lnTo>
                    <a:cubicBezTo>
                      <a:pt x="593" y="487"/>
                      <a:pt x="596" y="484"/>
                      <a:pt x="603" y="481"/>
                    </a:cubicBezTo>
                    <a:cubicBezTo>
                      <a:pt x="609" y="479"/>
                      <a:pt x="609" y="476"/>
                      <a:pt x="617" y="479"/>
                    </a:cubicBezTo>
                    <a:cubicBezTo>
                      <a:pt x="619" y="468"/>
                      <a:pt x="619" y="476"/>
                      <a:pt x="625" y="468"/>
                    </a:cubicBezTo>
                    <a:lnTo>
                      <a:pt x="625" y="471"/>
                    </a:lnTo>
                    <a:cubicBezTo>
                      <a:pt x="625" y="468"/>
                      <a:pt x="627" y="468"/>
                      <a:pt x="627" y="468"/>
                    </a:cubicBezTo>
                    <a:cubicBezTo>
                      <a:pt x="630" y="465"/>
                      <a:pt x="633" y="463"/>
                      <a:pt x="635" y="460"/>
                    </a:cubicBezTo>
                    <a:cubicBezTo>
                      <a:pt x="643" y="455"/>
                      <a:pt x="648" y="452"/>
                      <a:pt x="656" y="450"/>
                    </a:cubicBezTo>
                    <a:lnTo>
                      <a:pt x="659" y="450"/>
                    </a:lnTo>
                    <a:cubicBezTo>
                      <a:pt x="662" y="442"/>
                      <a:pt x="662" y="447"/>
                      <a:pt x="667" y="442"/>
                    </a:cubicBezTo>
                    <a:lnTo>
                      <a:pt x="670" y="444"/>
                    </a:lnTo>
                    <a:cubicBezTo>
                      <a:pt x="675" y="439"/>
                      <a:pt x="678" y="436"/>
                      <a:pt x="685" y="434"/>
                    </a:cubicBezTo>
                    <a:cubicBezTo>
                      <a:pt x="688" y="431"/>
                      <a:pt x="688" y="431"/>
                      <a:pt x="691" y="428"/>
                    </a:cubicBezTo>
                    <a:cubicBezTo>
                      <a:pt x="693" y="426"/>
                      <a:pt x="696" y="423"/>
                      <a:pt x="699" y="423"/>
                    </a:cubicBezTo>
                    <a:lnTo>
                      <a:pt x="701" y="423"/>
                    </a:lnTo>
                    <a:cubicBezTo>
                      <a:pt x="704" y="415"/>
                      <a:pt x="709" y="415"/>
                      <a:pt x="717" y="410"/>
                    </a:cubicBezTo>
                    <a:cubicBezTo>
                      <a:pt x="720" y="410"/>
                      <a:pt x="720" y="407"/>
                      <a:pt x="723" y="410"/>
                    </a:cubicBezTo>
                    <a:cubicBezTo>
                      <a:pt x="725" y="407"/>
                      <a:pt x="725" y="405"/>
                      <a:pt x="728" y="405"/>
                    </a:cubicBezTo>
                    <a:cubicBezTo>
                      <a:pt x="728" y="402"/>
                      <a:pt x="725" y="402"/>
                      <a:pt x="725" y="402"/>
                    </a:cubicBezTo>
                    <a:lnTo>
                      <a:pt x="728" y="399"/>
                    </a:lnTo>
                    <a:cubicBezTo>
                      <a:pt x="728" y="397"/>
                      <a:pt x="728" y="397"/>
                      <a:pt x="728" y="397"/>
                    </a:cubicBezTo>
                    <a:lnTo>
                      <a:pt x="730" y="397"/>
                    </a:lnTo>
                    <a:cubicBezTo>
                      <a:pt x="733" y="391"/>
                      <a:pt x="733" y="386"/>
                      <a:pt x="733" y="383"/>
                    </a:cubicBezTo>
                    <a:cubicBezTo>
                      <a:pt x="733" y="365"/>
                      <a:pt x="730" y="362"/>
                      <a:pt x="725" y="352"/>
                    </a:cubicBezTo>
                    <a:cubicBezTo>
                      <a:pt x="725" y="349"/>
                      <a:pt x="723" y="346"/>
                      <a:pt x="723" y="346"/>
                    </a:cubicBezTo>
                    <a:cubicBezTo>
                      <a:pt x="720" y="341"/>
                      <a:pt x="723" y="341"/>
                      <a:pt x="717" y="338"/>
                    </a:cubicBezTo>
                    <a:cubicBezTo>
                      <a:pt x="717" y="336"/>
                      <a:pt x="717" y="333"/>
                      <a:pt x="717" y="331"/>
                    </a:cubicBezTo>
                    <a:cubicBezTo>
                      <a:pt x="712" y="328"/>
                      <a:pt x="712" y="323"/>
                      <a:pt x="712" y="323"/>
                    </a:cubicBezTo>
                    <a:cubicBezTo>
                      <a:pt x="709" y="320"/>
                      <a:pt x="709" y="320"/>
                      <a:pt x="707" y="320"/>
                    </a:cubicBezTo>
                    <a:cubicBezTo>
                      <a:pt x="704" y="317"/>
                      <a:pt x="701" y="315"/>
                      <a:pt x="699" y="312"/>
                    </a:cubicBezTo>
                    <a:cubicBezTo>
                      <a:pt x="699" y="309"/>
                      <a:pt x="699" y="307"/>
                      <a:pt x="696" y="307"/>
                    </a:cubicBezTo>
                    <a:cubicBezTo>
                      <a:pt x="693" y="301"/>
                      <a:pt x="691" y="299"/>
                      <a:pt x="688" y="296"/>
                    </a:cubicBezTo>
                    <a:cubicBezTo>
                      <a:pt x="685" y="291"/>
                      <a:pt x="685" y="288"/>
                      <a:pt x="680" y="288"/>
                    </a:cubicBezTo>
                    <a:cubicBezTo>
                      <a:pt x="678" y="283"/>
                      <a:pt x="672" y="278"/>
                      <a:pt x="670" y="275"/>
                    </a:cubicBezTo>
                    <a:cubicBezTo>
                      <a:pt x="667" y="270"/>
                      <a:pt x="664" y="267"/>
                      <a:pt x="662" y="262"/>
                    </a:cubicBezTo>
                    <a:cubicBezTo>
                      <a:pt x="662" y="259"/>
                      <a:pt x="659" y="259"/>
                      <a:pt x="659" y="259"/>
                    </a:cubicBezTo>
                    <a:cubicBezTo>
                      <a:pt x="659" y="256"/>
                      <a:pt x="656" y="251"/>
                      <a:pt x="654" y="248"/>
                    </a:cubicBezTo>
                    <a:cubicBezTo>
                      <a:pt x="651" y="248"/>
                      <a:pt x="648" y="248"/>
                      <a:pt x="648" y="246"/>
                    </a:cubicBezTo>
                    <a:cubicBezTo>
                      <a:pt x="648" y="246"/>
                      <a:pt x="648" y="248"/>
                      <a:pt x="648" y="251"/>
                    </a:cubicBezTo>
                    <a:cubicBezTo>
                      <a:pt x="656" y="254"/>
                      <a:pt x="648" y="264"/>
                      <a:pt x="656" y="272"/>
                    </a:cubicBezTo>
                    <a:cubicBezTo>
                      <a:pt x="656" y="278"/>
                      <a:pt x="659" y="283"/>
                      <a:pt x="659" y="288"/>
                    </a:cubicBezTo>
                    <a:lnTo>
                      <a:pt x="662" y="288"/>
                    </a:lnTo>
                    <a:cubicBezTo>
                      <a:pt x="664" y="299"/>
                      <a:pt x="670" y="304"/>
                      <a:pt x="667" y="312"/>
                    </a:cubicBezTo>
                    <a:lnTo>
                      <a:pt x="670" y="315"/>
                    </a:lnTo>
                    <a:cubicBezTo>
                      <a:pt x="670" y="317"/>
                      <a:pt x="670" y="320"/>
                      <a:pt x="670" y="323"/>
                    </a:cubicBezTo>
                    <a:lnTo>
                      <a:pt x="672" y="323"/>
                    </a:lnTo>
                    <a:cubicBezTo>
                      <a:pt x="672" y="328"/>
                      <a:pt x="675" y="333"/>
                      <a:pt x="675" y="338"/>
                    </a:cubicBezTo>
                    <a:lnTo>
                      <a:pt x="672" y="338"/>
                    </a:lnTo>
                    <a:cubicBezTo>
                      <a:pt x="670" y="344"/>
                      <a:pt x="670" y="352"/>
                      <a:pt x="667" y="360"/>
                    </a:cubicBezTo>
                    <a:cubicBezTo>
                      <a:pt x="667" y="360"/>
                      <a:pt x="664" y="359"/>
                      <a:pt x="664" y="362"/>
                    </a:cubicBezTo>
                    <a:cubicBezTo>
                      <a:pt x="664" y="364"/>
                      <a:pt x="662" y="368"/>
                      <a:pt x="662" y="373"/>
                    </a:cubicBezTo>
                    <a:cubicBezTo>
                      <a:pt x="659" y="375"/>
                      <a:pt x="656" y="378"/>
                      <a:pt x="651" y="383"/>
                    </a:cubicBezTo>
                    <a:cubicBezTo>
                      <a:pt x="648" y="383"/>
                      <a:pt x="646" y="383"/>
                      <a:pt x="643" y="383"/>
                    </a:cubicBezTo>
                    <a:cubicBezTo>
                      <a:pt x="640" y="391"/>
                      <a:pt x="640" y="394"/>
                      <a:pt x="635" y="397"/>
                    </a:cubicBezTo>
                    <a:cubicBezTo>
                      <a:pt x="633" y="397"/>
                      <a:pt x="633" y="397"/>
                      <a:pt x="630" y="397"/>
                    </a:cubicBezTo>
                    <a:cubicBezTo>
                      <a:pt x="627" y="399"/>
                      <a:pt x="625" y="399"/>
                      <a:pt x="622" y="402"/>
                    </a:cubicBezTo>
                    <a:lnTo>
                      <a:pt x="622" y="405"/>
                    </a:lnTo>
                    <a:cubicBezTo>
                      <a:pt x="619" y="405"/>
                      <a:pt x="614" y="407"/>
                      <a:pt x="611" y="410"/>
                    </a:cubicBezTo>
                    <a:cubicBezTo>
                      <a:pt x="609" y="410"/>
                      <a:pt x="606" y="407"/>
                      <a:pt x="601" y="407"/>
                    </a:cubicBezTo>
                    <a:cubicBezTo>
                      <a:pt x="601" y="410"/>
                      <a:pt x="601" y="413"/>
                      <a:pt x="598" y="415"/>
                    </a:cubicBezTo>
                    <a:cubicBezTo>
                      <a:pt x="598" y="415"/>
                      <a:pt x="601" y="415"/>
                      <a:pt x="601" y="418"/>
                    </a:cubicBezTo>
                    <a:cubicBezTo>
                      <a:pt x="598" y="420"/>
                      <a:pt x="596" y="420"/>
                      <a:pt x="593" y="423"/>
                    </a:cubicBezTo>
                    <a:cubicBezTo>
                      <a:pt x="588" y="423"/>
                      <a:pt x="582" y="426"/>
                      <a:pt x="580" y="428"/>
                    </a:cubicBezTo>
                    <a:cubicBezTo>
                      <a:pt x="577" y="431"/>
                      <a:pt x="574" y="431"/>
                      <a:pt x="572" y="434"/>
                    </a:cubicBezTo>
                    <a:cubicBezTo>
                      <a:pt x="569" y="434"/>
                      <a:pt x="566" y="436"/>
                      <a:pt x="564" y="436"/>
                    </a:cubicBezTo>
                    <a:cubicBezTo>
                      <a:pt x="558" y="436"/>
                      <a:pt x="558" y="434"/>
                      <a:pt x="558" y="439"/>
                    </a:cubicBezTo>
                    <a:cubicBezTo>
                      <a:pt x="556" y="439"/>
                      <a:pt x="553" y="439"/>
                      <a:pt x="551" y="442"/>
                    </a:cubicBezTo>
                    <a:cubicBezTo>
                      <a:pt x="548" y="442"/>
                      <a:pt x="545" y="444"/>
                      <a:pt x="540" y="447"/>
                    </a:cubicBezTo>
                    <a:cubicBezTo>
                      <a:pt x="543" y="436"/>
                      <a:pt x="545" y="428"/>
                      <a:pt x="548" y="420"/>
                    </a:cubicBezTo>
                    <a:cubicBezTo>
                      <a:pt x="548" y="418"/>
                      <a:pt x="545" y="418"/>
                      <a:pt x="548" y="418"/>
                    </a:cubicBezTo>
                    <a:cubicBezTo>
                      <a:pt x="551" y="415"/>
                      <a:pt x="551" y="413"/>
                      <a:pt x="553" y="410"/>
                    </a:cubicBezTo>
                    <a:cubicBezTo>
                      <a:pt x="553" y="407"/>
                      <a:pt x="553" y="405"/>
                      <a:pt x="553" y="402"/>
                    </a:cubicBezTo>
                    <a:cubicBezTo>
                      <a:pt x="556" y="399"/>
                      <a:pt x="556" y="397"/>
                      <a:pt x="558" y="394"/>
                    </a:cubicBezTo>
                    <a:cubicBezTo>
                      <a:pt x="561" y="389"/>
                      <a:pt x="561" y="383"/>
                      <a:pt x="564" y="381"/>
                    </a:cubicBezTo>
                    <a:cubicBezTo>
                      <a:pt x="564" y="378"/>
                      <a:pt x="564" y="378"/>
                      <a:pt x="564" y="378"/>
                    </a:cubicBezTo>
                    <a:cubicBezTo>
                      <a:pt x="566" y="373"/>
                      <a:pt x="569" y="370"/>
                      <a:pt x="569" y="368"/>
                    </a:cubicBezTo>
                    <a:cubicBezTo>
                      <a:pt x="569" y="362"/>
                      <a:pt x="569" y="357"/>
                      <a:pt x="569" y="354"/>
                    </a:cubicBezTo>
                    <a:cubicBezTo>
                      <a:pt x="572" y="352"/>
                      <a:pt x="574" y="349"/>
                      <a:pt x="577" y="349"/>
                    </a:cubicBezTo>
                    <a:cubicBezTo>
                      <a:pt x="572" y="346"/>
                      <a:pt x="574" y="344"/>
                      <a:pt x="574" y="344"/>
                    </a:cubicBezTo>
                    <a:cubicBezTo>
                      <a:pt x="577" y="341"/>
                      <a:pt x="577" y="341"/>
                      <a:pt x="580" y="338"/>
                    </a:cubicBezTo>
                    <a:cubicBezTo>
                      <a:pt x="580" y="336"/>
                      <a:pt x="577" y="336"/>
                      <a:pt x="577" y="336"/>
                    </a:cubicBezTo>
                    <a:cubicBezTo>
                      <a:pt x="577" y="333"/>
                      <a:pt x="577" y="328"/>
                      <a:pt x="577" y="328"/>
                    </a:cubicBezTo>
                    <a:cubicBezTo>
                      <a:pt x="580" y="325"/>
                      <a:pt x="580" y="325"/>
                      <a:pt x="582" y="325"/>
                    </a:cubicBezTo>
                    <a:cubicBezTo>
                      <a:pt x="580" y="323"/>
                      <a:pt x="585" y="320"/>
                      <a:pt x="582" y="317"/>
                    </a:cubicBezTo>
                    <a:cubicBezTo>
                      <a:pt x="585" y="309"/>
                      <a:pt x="588" y="301"/>
                      <a:pt x="590" y="293"/>
                    </a:cubicBezTo>
                    <a:cubicBezTo>
                      <a:pt x="593" y="291"/>
                      <a:pt x="593" y="288"/>
                      <a:pt x="596" y="286"/>
                    </a:cubicBezTo>
                    <a:cubicBezTo>
                      <a:pt x="596" y="283"/>
                      <a:pt x="596" y="280"/>
                      <a:pt x="596" y="278"/>
                    </a:cubicBezTo>
                    <a:cubicBezTo>
                      <a:pt x="596" y="278"/>
                      <a:pt x="596" y="275"/>
                      <a:pt x="598" y="275"/>
                    </a:cubicBezTo>
                    <a:cubicBezTo>
                      <a:pt x="596" y="270"/>
                      <a:pt x="603" y="259"/>
                      <a:pt x="609" y="243"/>
                    </a:cubicBezTo>
                    <a:cubicBezTo>
                      <a:pt x="606" y="238"/>
                      <a:pt x="606" y="241"/>
                      <a:pt x="609" y="241"/>
                    </a:cubicBezTo>
                    <a:cubicBezTo>
                      <a:pt x="611" y="233"/>
                      <a:pt x="614" y="225"/>
                      <a:pt x="617" y="214"/>
                    </a:cubicBezTo>
                    <a:cubicBezTo>
                      <a:pt x="617" y="211"/>
                      <a:pt x="619" y="209"/>
                      <a:pt x="619" y="209"/>
                    </a:cubicBezTo>
                    <a:cubicBezTo>
                      <a:pt x="619" y="198"/>
                      <a:pt x="625" y="193"/>
                      <a:pt x="625" y="190"/>
                    </a:cubicBezTo>
                    <a:lnTo>
                      <a:pt x="622" y="190"/>
                    </a:lnTo>
                    <a:cubicBezTo>
                      <a:pt x="622" y="185"/>
                      <a:pt x="625" y="182"/>
                      <a:pt x="627" y="180"/>
                    </a:cubicBezTo>
                    <a:cubicBezTo>
                      <a:pt x="627" y="177"/>
                      <a:pt x="630" y="174"/>
                      <a:pt x="630" y="174"/>
                    </a:cubicBezTo>
                    <a:cubicBezTo>
                      <a:pt x="627" y="174"/>
                      <a:pt x="627" y="174"/>
                      <a:pt x="625" y="174"/>
                    </a:cubicBezTo>
                    <a:cubicBezTo>
                      <a:pt x="625" y="172"/>
                      <a:pt x="625" y="169"/>
                      <a:pt x="627" y="169"/>
                    </a:cubicBezTo>
                    <a:lnTo>
                      <a:pt x="630" y="169"/>
                    </a:lnTo>
                    <a:cubicBezTo>
                      <a:pt x="630" y="166"/>
                      <a:pt x="630" y="161"/>
                      <a:pt x="630" y="159"/>
                    </a:cubicBezTo>
                    <a:cubicBezTo>
                      <a:pt x="630" y="156"/>
                      <a:pt x="633" y="153"/>
                      <a:pt x="635" y="151"/>
                    </a:cubicBezTo>
                    <a:cubicBezTo>
                      <a:pt x="635" y="148"/>
                      <a:pt x="633" y="148"/>
                      <a:pt x="633" y="148"/>
                    </a:cubicBezTo>
                    <a:cubicBezTo>
                      <a:pt x="633" y="143"/>
                      <a:pt x="635" y="140"/>
                      <a:pt x="638" y="137"/>
                    </a:cubicBezTo>
                    <a:cubicBezTo>
                      <a:pt x="638" y="132"/>
                      <a:pt x="638" y="127"/>
                      <a:pt x="640" y="122"/>
                    </a:cubicBezTo>
                    <a:cubicBezTo>
                      <a:pt x="646" y="119"/>
                      <a:pt x="643" y="116"/>
                      <a:pt x="643" y="111"/>
                    </a:cubicBezTo>
                    <a:cubicBezTo>
                      <a:pt x="643" y="108"/>
                      <a:pt x="643" y="106"/>
                      <a:pt x="646" y="106"/>
                    </a:cubicBezTo>
                    <a:cubicBezTo>
                      <a:pt x="646" y="100"/>
                      <a:pt x="648" y="98"/>
                      <a:pt x="648" y="92"/>
                    </a:cubicBezTo>
                    <a:cubicBezTo>
                      <a:pt x="648" y="90"/>
                      <a:pt x="646" y="90"/>
                      <a:pt x="646" y="90"/>
                    </a:cubicBezTo>
                    <a:cubicBezTo>
                      <a:pt x="646" y="87"/>
                      <a:pt x="648" y="84"/>
                      <a:pt x="651" y="82"/>
                    </a:cubicBezTo>
                    <a:cubicBezTo>
                      <a:pt x="654" y="66"/>
                      <a:pt x="654" y="53"/>
                      <a:pt x="656" y="39"/>
                    </a:cubicBezTo>
                    <a:cubicBezTo>
                      <a:pt x="656" y="34"/>
                      <a:pt x="656" y="32"/>
                      <a:pt x="654" y="26"/>
                    </a:cubicBezTo>
                    <a:cubicBezTo>
                      <a:pt x="651" y="24"/>
                      <a:pt x="651" y="21"/>
                      <a:pt x="648" y="18"/>
                    </a:cubicBezTo>
                    <a:cubicBezTo>
                      <a:pt x="646" y="13"/>
                      <a:pt x="643" y="10"/>
                      <a:pt x="643" y="5"/>
                    </a:cubicBezTo>
                    <a:cubicBezTo>
                      <a:pt x="638" y="8"/>
                      <a:pt x="638" y="5"/>
                      <a:pt x="635" y="0"/>
                    </a:cubicBezTo>
                    <a:cubicBezTo>
                      <a:pt x="633" y="2"/>
                      <a:pt x="633" y="2"/>
                      <a:pt x="633" y="5"/>
                    </a:cubicBezTo>
                    <a:cubicBezTo>
                      <a:pt x="630" y="5"/>
                      <a:pt x="627" y="5"/>
                      <a:pt x="627" y="5"/>
                    </a:cubicBezTo>
                    <a:lnTo>
                      <a:pt x="627" y="8"/>
                    </a:lnTo>
                    <a:cubicBezTo>
                      <a:pt x="627" y="10"/>
                      <a:pt x="627" y="13"/>
                      <a:pt x="630" y="18"/>
                    </a:cubicBezTo>
                    <a:cubicBezTo>
                      <a:pt x="630" y="29"/>
                      <a:pt x="630" y="39"/>
                      <a:pt x="627" y="53"/>
                    </a:cubicBezTo>
                    <a:cubicBezTo>
                      <a:pt x="625" y="66"/>
                      <a:pt x="619" y="82"/>
                      <a:pt x="617" y="95"/>
                    </a:cubicBezTo>
                    <a:cubicBezTo>
                      <a:pt x="619" y="98"/>
                      <a:pt x="606" y="119"/>
                      <a:pt x="609" y="135"/>
                    </a:cubicBezTo>
                    <a:cubicBezTo>
                      <a:pt x="606" y="135"/>
                      <a:pt x="606" y="137"/>
                      <a:pt x="606" y="137"/>
                    </a:cubicBezTo>
                    <a:cubicBezTo>
                      <a:pt x="603" y="143"/>
                      <a:pt x="601" y="145"/>
                      <a:pt x="601" y="151"/>
                    </a:cubicBezTo>
                    <a:cubicBezTo>
                      <a:pt x="601" y="153"/>
                      <a:pt x="601" y="159"/>
                      <a:pt x="601" y="161"/>
                    </a:cubicBezTo>
                    <a:cubicBezTo>
                      <a:pt x="598" y="164"/>
                      <a:pt x="598" y="166"/>
                      <a:pt x="598" y="169"/>
                    </a:cubicBezTo>
                    <a:cubicBezTo>
                      <a:pt x="598" y="169"/>
                      <a:pt x="598" y="172"/>
                      <a:pt x="601" y="172"/>
                    </a:cubicBezTo>
                    <a:cubicBezTo>
                      <a:pt x="598" y="172"/>
                      <a:pt x="598" y="172"/>
                      <a:pt x="596" y="172"/>
                    </a:cubicBezTo>
                    <a:cubicBezTo>
                      <a:pt x="596" y="172"/>
                      <a:pt x="596" y="174"/>
                      <a:pt x="598" y="174"/>
                    </a:cubicBezTo>
                    <a:cubicBezTo>
                      <a:pt x="596" y="180"/>
                      <a:pt x="593" y="188"/>
                      <a:pt x="590" y="193"/>
                    </a:cubicBezTo>
                    <a:cubicBezTo>
                      <a:pt x="588" y="201"/>
                      <a:pt x="582" y="211"/>
                      <a:pt x="580" y="219"/>
                    </a:cubicBezTo>
                    <a:lnTo>
                      <a:pt x="580" y="222"/>
                    </a:lnTo>
                    <a:lnTo>
                      <a:pt x="577" y="222"/>
                    </a:lnTo>
                    <a:cubicBezTo>
                      <a:pt x="577" y="225"/>
                      <a:pt x="577" y="227"/>
                      <a:pt x="574" y="227"/>
                    </a:cubicBezTo>
                    <a:cubicBezTo>
                      <a:pt x="572" y="230"/>
                      <a:pt x="572" y="230"/>
                      <a:pt x="569" y="235"/>
                    </a:cubicBezTo>
                    <a:cubicBezTo>
                      <a:pt x="569" y="241"/>
                      <a:pt x="566" y="243"/>
                      <a:pt x="566" y="248"/>
                    </a:cubicBezTo>
                    <a:cubicBezTo>
                      <a:pt x="561" y="246"/>
                      <a:pt x="558" y="259"/>
                      <a:pt x="558" y="264"/>
                    </a:cubicBezTo>
                    <a:cubicBezTo>
                      <a:pt x="558" y="264"/>
                      <a:pt x="561" y="264"/>
                      <a:pt x="561" y="267"/>
                    </a:cubicBezTo>
                    <a:cubicBezTo>
                      <a:pt x="561" y="267"/>
                      <a:pt x="561" y="270"/>
                      <a:pt x="561" y="272"/>
                    </a:cubicBezTo>
                    <a:cubicBezTo>
                      <a:pt x="558" y="270"/>
                      <a:pt x="558" y="270"/>
                      <a:pt x="556" y="270"/>
                    </a:cubicBezTo>
                    <a:lnTo>
                      <a:pt x="553" y="270"/>
                    </a:lnTo>
                    <a:cubicBezTo>
                      <a:pt x="551" y="278"/>
                      <a:pt x="551" y="286"/>
                      <a:pt x="548" y="293"/>
                    </a:cubicBezTo>
                    <a:cubicBezTo>
                      <a:pt x="545" y="293"/>
                      <a:pt x="543" y="293"/>
                      <a:pt x="543" y="296"/>
                    </a:cubicBezTo>
                    <a:lnTo>
                      <a:pt x="545" y="299"/>
                    </a:lnTo>
                    <a:cubicBezTo>
                      <a:pt x="543" y="307"/>
                      <a:pt x="540" y="315"/>
                      <a:pt x="537" y="320"/>
                    </a:cubicBezTo>
                    <a:cubicBezTo>
                      <a:pt x="532" y="320"/>
                      <a:pt x="535" y="320"/>
                      <a:pt x="535" y="325"/>
                    </a:cubicBezTo>
                    <a:cubicBezTo>
                      <a:pt x="529" y="333"/>
                      <a:pt x="527" y="341"/>
                      <a:pt x="524" y="349"/>
                    </a:cubicBezTo>
                    <a:cubicBezTo>
                      <a:pt x="519" y="360"/>
                      <a:pt x="516" y="370"/>
                      <a:pt x="511" y="381"/>
                    </a:cubicBezTo>
                    <a:cubicBezTo>
                      <a:pt x="511" y="383"/>
                      <a:pt x="508" y="386"/>
                      <a:pt x="508" y="391"/>
                    </a:cubicBezTo>
                    <a:cubicBezTo>
                      <a:pt x="506" y="391"/>
                      <a:pt x="506" y="391"/>
                      <a:pt x="503" y="391"/>
                    </a:cubicBezTo>
                    <a:cubicBezTo>
                      <a:pt x="500" y="397"/>
                      <a:pt x="500" y="402"/>
                      <a:pt x="500" y="407"/>
                    </a:cubicBezTo>
                    <a:cubicBezTo>
                      <a:pt x="498" y="410"/>
                      <a:pt x="498" y="413"/>
                      <a:pt x="495" y="415"/>
                    </a:cubicBezTo>
                    <a:cubicBezTo>
                      <a:pt x="492" y="420"/>
                      <a:pt x="492" y="428"/>
                      <a:pt x="492" y="434"/>
                    </a:cubicBezTo>
                    <a:cubicBezTo>
                      <a:pt x="490" y="439"/>
                      <a:pt x="484" y="444"/>
                      <a:pt x="482" y="450"/>
                    </a:cubicBezTo>
                    <a:cubicBezTo>
                      <a:pt x="482" y="450"/>
                      <a:pt x="479" y="450"/>
                      <a:pt x="479" y="452"/>
                    </a:cubicBezTo>
                    <a:cubicBezTo>
                      <a:pt x="474" y="450"/>
                      <a:pt x="471" y="452"/>
                      <a:pt x="469" y="455"/>
                    </a:cubicBezTo>
                    <a:cubicBezTo>
                      <a:pt x="466" y="455"/>
                      <a:pt x="466" y="455"/>
                      <a:pt x="463" y="455"/>
                    </a:cubicBezTo>
                    <a:cubicBezTo>
                      <a:pt x="458" y="455"/>
                      <a:pt x="455" y="455"/>
                      <a:pt x="450" y="457"/>
                    </a:cubicBezTo>
                    <a:cubicBezTo>
                      <a:pt x="450" y="457"/>
                      <a:pt x="447" y="457"/>
                      <a:pt x="447" y="460"/>
                    </a:cubicBezTo>
                    <a:cubicBezTo>
                      <a:pt x="445" y="460"/>
                      <a:pt x="445" y="460"/>
                      <a:pt x="442" y="460"/>
                    </a:cubicBezTo>
                    <a:cubicBezTo>
                      <a:pt x="437" y="460"/>
                      <a:pt x="434" y="460"/>
                      <a:pt x="431" y="460"/>
                    </a:cubicBezTo>
                    <a:cubicBezTo>
                      <a:pt x="429" y="460"/>
                      <a:pt x="429" y="463"/>
                      <a:pt x="429" y="463"/>
                    </a:cubicBezTo>
                    <a:cubicBezTo>
                      <a:pt x="421" y="460"/>
                      <a:pt x="413" y="465"/>
                      <a:pt x="408" y="465"/>
                    </a:cubicBezTo>
                    <a:cubicBezTo>
                      <a:pt x="405" y="465"/>
                      <a:pt x="405" y="468"/>
                      <a:pt x="405" y="468"/>
                    </a:cubicBezTo>
                    <a:cubicBezTo>
                      <a:pt x="402" y="468"/>
                      <a:pt x="400" y="465"/>
                      <a:pt x="397" y="468"/>
                    </a:cubicBezTo>
                    <a:lnTo>
                      <a:pt x="397" y="471"/>
                    </a:lnTo>
                    <a:cubicBezTo>
                      <a:pt x="392" y="471"/>
                      <a:pt x="387" y="471"/>
                      <a:pt x="381" y="471"/>
                    </a:cubicBezTo>
                    <a:cubicBezTo>
                      <a:pt x="379" y="457"/>
                      <a:pt x="387" y="460"/>
                      <a:pt x="389" y="455"/>
                    </a:cubicBezTo>
                    <a:cubicBezTo>
                      <a:pt x="392" y="447"/>
                      <a:pt x="397" y="444"/>
                      <a:pt x="402" y="439"/>
                    </a:cubicBezTo>
                    <a:cubicBezTo>
                      <a:pt x="405" y="439"/>
                      <a:pt x="405" y="436"/>
                      <a:pt x="405" y="436"/>
                    </a:cubicBezTo>
                    <a:cubicBezTo>
                      <a:pt x="408" y="434"/>
                      <a:pt x="410" y="431"/>
                      <a:pt x="413" y="428"/>
                    </a:cubicBezTo>
                    <a:cubicBezTo>
                      <a:pt x="418" y="420"/>
                      <a:pt x="424" y="415"/>
                      <a:pt x="431" y="407"/>
                    </a:cubicBezTo>
                    <a:cubicBezTo>
                      <a:pt x="434" y="402"/>
                      <a:pt x="437" y="399"/>
                      <a:pt x="437" y="397"/>
                    </a:cubicBezTo>
                    <a:cubicBezTo>
                      <a:pt x="437" y="391"/>
                      <a:pt x="439" y="391"/>
                      <a:pt x="439" y="389"/>
                    </a:cubicBezTo>
                    <a:cubicBezTo>
                      <a:pt x="439" y="386"/>
                      <a:pt x="439" y="383"/>
                      <a:pt x="442" y="383"/>
                    </a:cubicBezTo>
                    <a:cubicBezTo>
                      <a:pt x="445" y="381"/>
                      <a:pt x="447" y="381"/>
                      <a:pt x="450" y="381"/>
                    </a:cubicBezTo>
                    <a:cubicBezTo>
                      <a:pt x="453" y="378"/>
                      <a:pt x="453" y="375"/>
                      <a:pt x="458" y="373"/>
                    </a:cubicBezTo>
                    <a:cubicBezTo>
                      <a:pt x="458" y="370"/>
                      <a:pt x="458" y="368"/>
                      <a:pt x="461" y="368"/>
                    </a:cubicBezTo>
                    <a:lnTo>
                      <a:pt x="458" y="368"/>
                    </a:lnTo>
                    <a:cubicBezTo>
                      <a:pt x="458" y="365"/>
                      <a:pt x="458" y="365"/>
                      <a:pt x="461" y="362"/>
                    </a:cubicBezTo>
                    <a:cubicBezTo>
                      <a:pt x="461" y="362"/>
                      <a:pt x="463" y="362"/>
                      <a:pt x="463" y="365"/>
                    </a:cubicBezTo>
                    <a:cubicBezTo>
                      <a:pt x="466" y="362"/>
                      <a:pt x="469" y="360"/>
                      <a:pt x="474" y="357"/>
                    </a:cubicBezTo>
                    <a:cubicBezTo>
                      <a:pt x="474" y="354"/>
                      <a:pt x="474" y="354"/>
                      <a:pt x="474" y="354"/>
                    </a:cubicBezTo>
                    <a:cubicBezTo>
                      <a:pt x="474" y="354"/>
                      <a:pt x="471" y="354"/>
                      <a:pt x="471" y="357"/>
                    </a:cubicBezTo>
                    <a:cubicBezTo>
                      <a:pt x="474" y="352"/>
                      <a:pt x="474" y="352"/>
                      <a:pt x="479" y="354"/>
                    </a:cubicBezTo>
                    <a:cubicBezTo>
                      <a:pt x="482" y="352"/>
                      <a:pt x="482" y="349"/>
                      <a:pt x="479" y="346"/>
                    </a:cubicBezTo>
                    <a:cubicBezTo>
                      <a:pt x="482" y="344"/>
                      <a:pt x="482" y="344"/>
                      <a:pt x="484" y="341"/>
                    </a:cubicBezTo>
                    <a:lnTo>
                      <a:pt x="487" y="341"/>
                    </a:lnTo>
                    <a:cubicBezTo>
                      <a:pt x="487" y="338"/>
                      <a:pt x="490" y="336"/>
                      <a:pt x="492" y="333"/>
                    </a:cubicBezTo>
                    <a:lnTo>
                      <a:pt x="495" y="333"/>
                    </a:lnTo>
                    <a:lnTo>
                      <a:pt x="498" y="331"/>
                    </a:lnTo>
                    <a:cubicBezTo>
                      <a:pt x="500" y="328"/>
                      <a:pt x="495" y="323"/>
                      <a:pt x="503" y="325"/>
                    </a:cubicBezTo>
                    <a:cubicBezTo>
                      <a:pt x="503" y="323"/>
                      <a:pt x="503" y="323"/>
                      <a:pt x="503" y="320"/>
                    </a:cubicBezTo>
                    <a:cubicBezTo>
                      <a:pt x="503" y="317"/>
                      <a:pt x="506" y="317"/>
                      <a:pt x="506" y="317"/>
                    </a:cubicBezTo>
                    <a:lnTo>
                      <a:pt x="508" y="317"/>
                    </a:lnTo>
                    <a:cubicBezTo>
                      <a:pt x="508" y="315"/>
                      <a:pt x="511" y="312"/>
                      <a:pt x="511" y="312"/>
                    </a:cubicBezTo>
                    <a:cubicBezTo>
                      <a:pt x="516" y="304"/>
                      <a:pt x="519" y="299"/>
                      <a:pt x="524" y="293"/>
                    </a:cubicBezTo>
                    <a:lnTo>
                      <a:pt x="527" y="293"/>
                    </a:lnTo>
                    <a:cubicBezTo>
                      <a:pt x="527" y="291"/>
                      <a:pt x="527" y="291"/>
                      <a:pt x="529" y="288"/>
                    </a:cubicBezTo>
                    <a:cubicBezTo>
                      <a:pt x="532" y="288"/>
                      <a:pt x="532" y="288"/>
                      <a:pt x="532" y="288"/>
                    </a:cubicBezTo>
                    <a:cubicBezTo>
                      <a:pt x="535" y="283"/>
                      <a:pt x="537" y="278"/>
                      <a:pt x="540" y="275"/>
                    </a:cubicBezTo>
                    <a:lnTo>
                      <a:pt x="543" y="272"/>
                    </a:lnTo>
                    <a:cubicBezTo>
                      <a:pt x="545" y="267"/>
                      <a:pt x="551" y="262"/>
                      <a:pt x="553" y="259"/>
                    </a:cubicBezTo>
                    <a:cubicBezTo>
                      <a:pt x="553" y="256"/>
                      <a:pt x="551" y="256"/>
                      <a:pt x="551" y="256"/>
                    </a:cubicBezTo>
                    <a:cubicBezTo>
                      <a:pt x="551" y="254"/>
                      <a:pt x="553" y="251"/>
                      <a:pt x="553" y="248"/>
                    </a:cubicBezTo>
                    <a:cubicBezTo>
                      <a:pt x="551" y="243"/>
                      <a:pt x="548" y="238"/>
                      <a:pt x="548" y="235"/>
                    </a:cubicBezTo>
                    <a:cubicBezTo>
                      <a:pt x="551" y="227"/>
                      <a:pt x="540" y="230"/>
                      <a:pt x="543" y="227"/>
                    </a:cubicBezTo>
                    <a:cubicBezTo>
                      <a:pt x="537" y="225"/>
                      <a:pt x="535" y="225"/>
                      <a:pt x="532" y="222"/>
                    </a:cubicBezTo>
                    <a:cubicBezTo>
                      <a:pt x="527" y="222"/>
                      <a:pt x="524" y="222"/>
                      <a:pt x="519" y="222"/>
                    </a:cubicBezTo>
                    <a:cubicBezTo>
                      <a:pt x="514" y="222"/>
                      <a:pt x="511" y="222"/>
                      <a:pt x="506" y="222"/>
                    </a:cubicBezTo>
                    <a:cubicBezTo>
                      <a:pt x="500" y="225"/>
                      <a:pt x="495" y="227"/>
                      <a:pt x="490" y="227"/>
                    </a:cubicBezTo>
                    <a:cubicBezTo>
                      <a:pt x="487" y="227"/>
                      <a:pt x="484" y="227"/>
                      <a:pt x="482" y="227"/>
                    </a:cubicBezTo>
                    <a:cubicBezTo>
                      <a:pt x="479" y="227"/>
                      <a:pt x="474" y="233"/>
                      <a:pt x="471" y="235"/>
                    </a:cubicBezTo>
                    <a:cubicBezTo>
                      <a:pt x="466" y="238"/>
                      <a:pt x="461" y="241"/>
                      <a:pt x="455" y="241"/>
                    </a:cubicBezTo>
                    <a:lnTo>
                      <a:pt x="455" y="243"/>
                    </a:lnTo>
                    <a:cubicBezTo>
                      <a:pt x="453" y="243"/>
                      <a:pt x="453" y="243"/>
                      <a:pt x="450" y="243"/>
                    </a:cubicBezTo>
                    <a:cubicBezTo>
                      <a:pt x="447" y="246"/>
                      <a:pt x="445" y="248"/>
                      <a:pt x="442" y="251"/>
                    </a:cubicBezTo>
                    <a:lnTo>
                      <a:pt x="439" y="251"/>
                    </a:lnTo>
                    <a:cubicBezTo>
                      <a:pt x="437" y="251"/>
                      <a:pt x="434" y="254"/>
                      <a:pt x="431" y="256"/>
                    </a:cubicBezTo>
                    <a:cubicBezTo>
                      <a:pt x="429" y="259"/>
                      <a:pt x="426" y="262"/>
                      <a:pt x="424" y="264"/>
                    </a:cubicBezTo>
                    <a:cubicBezTo>
                      <a:pt x="418" y="264"/>
                      <a:pt x="418" y="259"/>
                      <a:pt x="416" y="267"/>
                    </a:cubicBezTo>
                    <a:cubicBezTo>
                      <a:pt x="413" y="267"/>
                      <a:pt x="410" y="267"/>
                      <a:pt x="408" y="270"/>
                    </a:cubicBezTo>
                    <a:cubicBezTo>
                      <a:pt x="402" y="272"/>
                      <a:pt x="400" y="275"/>
                      <a:pt x="397" y="278"/>
                    </a:cubicBezTo>
                    <a:lnTo>
                      <a:pt x="394" y="278"/>
                    </a:lnTo>
                    <a:cubicBezTo>
                      <a:pt x="389" y="280"/>
                      <a:pt x="384" y="283"/>
                      <a:pt x="381" y="286"/>
                    </a:cubicBezTo>
                    <a:lnTo>
                      <a:pt x="381" y="288"/>
                    </a:lnTo>
                    <a:cubicBezTo>
                      <a:pt x="379" y="288"/>
                      <a:pt x="376" y="288"/>
                      <a:pt x="373" y="288"/>
                    </a:cubicBezTo>
                    <a:cubicBezTo>
                      <a:pt x="371" y="291"/>
                      <a:pt x="371" y="291"/>
                      <a:pt x="368" y="296"/>
                    </a:cubicBezTo>
                    <a:lnTo>
                      <a:pt x="365" y="296"/>
                    </a:lnTo>
                    <a:lnTo>
                      <a:pt x="365" y="299"/>
                    </a:lnTo>
                    <a:cubicBezTo>
                      <a:pt x="363" y="299"/>
                      <a:pt x="360" y="301"/>
                      <a:pt x="357" y="301"/>
                    </a:cubicBezTo>
                    <a:cubicBezTo>
                      <a:pt x="355" y="301"/>
                      <a:pt x="352" y="304"/>
                      <a:pt x="349" y="309"/>
                    </a:cubicBezTo>
                    <a:lnTo>
                      <a:pt x="347" y="309"/>
                    </a:lnTo>
                    <a:cubicBezTo>
                      <a:pt x="347" y="307"/>
                      <a:pt x="347" y="307"/>
                      <a:pt x="347" y="307"/>
                    </a:cubicBezTo>
                    <a:cubicBezTo>
                      <a:pt x="344" y="309"/>
                      <a:pt x="342" y="309"/>
                      <a:pt x="339" y="312"/>
                    </a:cubicBezTo>
                    <a:cubicBezTo>
                      <a:pt x="336" y="312"/>
                      <a:pt x="331" y="315"/>
                      <a:pt x="328" y="317"/>
                    </a:cubicBezTo>
                    <a:cubicBezTo>
                      <a:pt x="326" y="320"/>
                      <a:pt x="323" y="323"/>
                      <a:pt x="318" y="325"/>
                    </a:cubicBezTo>
                    <a:lnTo>
                      <a:pt x="315" y="325"/>
                    </a:lnTo>
                    <a:lnTo>
                      <a:pt x="315" y="328"/>
                    </a:lnTo>
                    <a:cubicBezTo>
                      <a:pt x="310" y="331"/>
                      <a:pt x="307" y="333"/>
                      <a:pt x="302" y="336"/>
                    </a:cubicBezTo>
                    <a:lnTo>
                      <a:pt x="299" y="336"/>
                    </a:lnTo>
                    <a:cubicBezTo>
                      <a:pt x="297" y="336"/>
                      <a:pt x="297" y="336"/>
                      <a:pt x="294" y="338"/>
                    </a:cubicBezTo>
                    <a:cubicBezTo>
                      <a:pt x="289" y="341"/>
                      <a:pt x="286" y="346"/>
                      <a:pt x="281" y="349"/>
                    </a:cubicBezTo>
                    <a:cubicBezTo>
                      <a:pt x="278" y="349"/>
                      <a:pt x="275" y="349"/>
                      <a:pt x="275" y="352"/>
                    </a:cubicBezTo>
                    <a:cubicBezTo>
                      <a:pt x="270" y="357"/>
                      <a:pt x="257" y="362"/>
                      <a:pt x="257" y="370"/>
                    </a:cubicBezTo>
                    <a:lnTo>
                      <a:pt x="254" y="370"/>
                    </a:lnTo>
                    <a:cubicBezTo>
                      <a:pt x="252" y="373"/>
                      <a:pt x="249" y="373"/>
                      <a:pt x="246" y="375"/>
                    </a:cubicBezTo>
                    <a:cubicBezTo>
                      <a:pt x="244" y="375"/>
                      <a:pt x="244" y="375"/>
                      <a:pt x="241" y="378"/>
                    </a:cubicBezTo>
                    <a:lnTo>
                      <a:pt x="241" y="381"/>
                    </a:lnTo>
                    <a:cubicBezTo>
                      <a:pt x="236" y="383"/>
                      <a:pt x="230" y="389"/>
                      <a:pt x="228" y="391"/>
                    </a:cubicBezTo>
                    <a:cubicBezTo>
                      <a:pt x="228" y="386"/>
                      <a:pt x="228" y="383"/>
                      <a:pt x="228" y="381"/>
                    </a:cubicBezTo>
                    <a:lnTo>
                      <a:pt x="230" y="381"/>
                    </a:lnTo>
                    <a:cubicBezTo>
                      <a:pt x="230" y="378"/>
                      <a:pt x="233" y="375"/>
                      <a:pt x="233" y="373"/>
                    </a:cubicBezTo>
                    <a:cubicBezTo>
                      <a:pt x="236" y="370"/>
                      <a:pt x="236" y="370"/>
                      <a:pt x="238" y="368"/>
                    </a:cubicBezTo>
                    <a:lnTo>
                      <a:pt x="241" y="368"/>
                    </a:lnTo>
                    <a:cubicBezTo>
                      <a:pt x="241" y="365"/>
                      <a:pt x="241" y="365"/>
                      <a:pt x="244" y="362"/>
                    </a:cubicBezTo>
                    <a:cubicBezTo>
                      <a:pt x="241" y="360"/>
                      <a:pt x="244" y="360"/>
                      <a:pt x="246" y="360"/>
                    </a:cubicBezTo>
                    <a:cubicBezTo>
                      <a:pt x="249" y="357"/>
                      <a:pt x="249" y="354"/>
                      <a:pt x="252" y="352"/>
                    </a:cubicBezTo>
                    <a:cubicBezTo>
                      <a:pt x="254" y="349"/>
                      <a:pt x="254" y="346"/>
                      <a:pt x="257" y="344"/>
                    </a:cubicBezTo>
                    <a:cubicBezTo>
                      <a:pt x="260" y="341"/>
                      <a:pt x="260" y="341"/>
                      <a:pt x="262" y="341"/>
                    </a:cubicBezTo>
                    <a:cubicBezTo>
                      <a:pt x="262" y="338"/>
                      <a:pt x="265" y="336"/>
                      <a:pt x="265" y="336"/>
                    </a:cubicBezTo>
                    <a:cubicBezTo>
                      <a:pt x="267" y="333"/>
                      <a:pt x="270" y="331"/>
                      <a:pt x="275" y="328"/>
                    </a:cubicBezTo>
                    <a:cubicBezTo>
                      <a:pt x="278" y="320"/>
                      <a:pt x="281" y="312"/>
                      <a:pt x="283" y="307"/>
                    </a:cubicBezTo>
                    <a:cubicBezTo>
                      <a:pt x="283" y="301"/>
                      <a:pt x="283" y="299"/>
                      <a:pt x="281" y="293"/>
                    </a:cubicBezTo>
                    <a:cubicBezTo>
                      <a:pt x="278" y="291"/>
                      <a:pt x="278" y="288"/>
                      <a:pt x="275" y="286"/>
                    </a:cubicBezTo>
                    <a:lnTo>
                      <a:pt x="275" y="283"/>
                    </a:lnTo>
                    <a:cubicBezTo>
                      <a:pt x="265" y="270"/>
                      <a:pt x="257" y="270"/>
                      <a:pt x="249" y="267"/>
                    </a:cubicBezTo>
                    <a:cubicBezTo>
                      <a:pt x="244" y="267"/>
                      <a:pt x="238" y="267"/>
                      <a:pt x="236" y="267"/>
                    </a:cubicBezTo>
                    <a:cubicBezTo>
                      <a:pt x="228" y="262"/>
                      <a:pt x="233" y="262"/>
                      <a:pt x="230" y="256"/>
                    </a:cubicBezTo>
                    <a:cubicBezTo>
                      <a:pt x="230" y="251"/>
                      <a:pt x="230" y="246"/>
                      <a:pt x="230" y="241"/>
                    </a:cubicBezTo>
                    <a:cubicBezTo>
                      <a:pt x="230" y="238"/>
                      <a:pt x="228" y="238"/>
                      <a:pt x="228" y="238"/>
                    </a:cubicBezTo>
                    <a:cubicBezTo>
                      <a:pt x="225" y="238"/>
                      <a:pt x="225" y="238"/>
                      <a:pt x="222" y="238"/>
                    </a:cubicBezTo>
                    <a:cubicBezTo>
                      <a:pt x="220" y="246"/>
                      <a:pt x="217" y="254"/>
                      <a:pt x="215" y="262"/>
                    </a:cubicBezTo>
                    <a:cubicBezTo>
                      <a:pt x="209" y="262"/>
                      <a:pt x="207" y="259"/>
                      <a:pt x="204" y="259"/>
                    </a:cubicBezTo>
                    <a:cubicBezTo>
                      <a:pt x="204" y="262"/>
                      <a:pt x="204" y="264"/>
                      <a:pt x="201" y="264"/>
                    </a:cubicBezTo>
                    <a:cubicBezTo>
                      <a:pt x="188" y="267"/>
                      <a:pt x="175" y="270"/>
                      <a:pt x="164" y="272"/>
                    </a:cubicBezTo>
                    <a:cubicBezTo>
                      <a:pt x="164" y="272"/>
                      <a:pt x="162" y="272"/>
                      <a:pt x="162" y="275"/>
                    </a:cubicBezTo>
                    <a:cubicBezTo>
                      <a:pt x="154" y="275"/>
                      <a:pt x="143" y="278"/>
                      <a:pt x="138" y="280"/>
                    </a:cubicBezTo>
                    <a:cubicBezTo>
                      <a:pt x="135" y="280"/>
                      <a:pt x="135" y="280"/>
                      <a:pt x="133" y="280"/>
                    </a:cubicBezTo>
                    <a:lnTo>
                      <a:pt x="133" y="283"/>
                    </a:lnTo>
                    <a:cubicBezTo>
                      <a:pt x="127" y="286"/>
                      <a:pt x="122" y="288"/>
                      <a:pt x="117" y="288"/>
                    </a:cubicBezTo>
                    <a:cubicBezTo>
                      <a:pt x="109" y="288"/>
                      <a:pt x="103" y="291"/>
                      <a:pt x="98" y="293"/>
                    </a:cubicBezTo>
                    <a:cubicBezTo>
                      <a:pt x="95" y="296"/>
                      <a:pt x="93" y="296"/>
                      <a:pt x="88" y="299"/>
                    </a:cubicBezTo>
                    <a:cubicBezTo>
                      <a:pt x="80" y="296"/>
                      <a:pt x="69" y="299"/>
                      <a:pt x="66" y="299"/>
                    </a:cubicBezTo>
                    <a:cubicBezTo>
                      <a:pt x="58" y="296"/>
                      <a:pt x="53" y="296"/>
                      <a:pt x="45" y="293"/>
                    </a:cubicBezTo>
                    <a:cubicBezTo>
                      <a:pt x="43" y="293"/>
                      <a:pt x="40" y="293"/>
                      <a:pt x="37" y="296"/>
                    </a:cubicBezTo>
                    <a:cubicBezTo>
                      <a:pt x="35" y="299"/>
                      <a:pt x="35" y="301"/>
                      <a:pt x="35" y="307"/>
                    </a:cubicBezTo>
                    <a:cubicBezTo>
                      <a:pt x="35" y="307"/>
                      <a:pt x="37" y="307"/>
                      <a:pt x="40" y="307"/>
                    </a:cubicBezTo>
                    <a:cubicBezTo>
                      <a:pt x="40" y="309"/>
                      <a:pt x="37" y="312"/>
                      <a:pt x="37" y="317"/>
                    </a:cubicBezTo>
                    <a:cubicBezTo>
                      <a:pt x="37" y="317"/>
                      <a:pt x="40" y="317"/>
                      <a:pt x="40" y="320"/>
                    </a:cubicBezTo>
                    <a:cubicBezTo>
                      <a:pt x="43" y="325"/>
                      <a:pt x="45" y="333"/>
                      <a:pt x="48" y="341"/>
                    </a:cubicBezTo>
                    <a:cubicBezTo>
                      <a:pt x="48" y="344"/>
                      <a:pt x="48" y="349"/>
                      <a:pt x="48" y="352"/>
                    </a:cubicBezTo>
                    <a:cubicBezTo>
                      <a:pt x="51" y="354"/>
                      <a:pt x="56" y="360"/>
                      <a:pt x="58" y="365"/>
                    </a:cubicBezTo>
                    <a:cubicBezTo>
                      <a:pt x="61" y="365"/>
                      <a:pt x="64" y="365"/>
                      <a:pt x="64" y="368"/>
                    </a:cubicBezTo>
                    <a:cubicBezTo>
                      <a:pt x="66" y="368"/>
                      <a:pt x="72" y="368"/>
                      <a:pt x="74" y="368"/>
                    </a:cubicBezTo>
                    <a:cubicBezTo>
                      <a:pt x="77" y="360"/>
                      <a:pt x="74" y="362"/>
                      <a:pt x="85" y="362"/>
                    </a:cubicBezTo>
                    <a:cubicBezTo>
                      <a:pt x="88" y="360"/>
                      <a:pt x="91" y="357"/>
                      <a:pt x="93" y="357"/>
                    </a:cubicBezTo>
                    <a:cubicBezTo>
                      <a:pt x="96" y="357"/>
                      <a:pt x="101" y="357"/>
                      <a:pt x="103" y="357"/>
                    </a:cubicBezTo>
                    <a:cubicBezTo>
                      <a:pt x="106" y="354"/>
                      <a:pt x="106" y="354"/>
                      <a:pt x="109" y="354"/>
                    </a:cubicBezTo>
                    <a:cubicBezTo>
                      <a:pt x="111" y="354"/>
                      <a:pt x="111" y="354"/>
                      <a:pt x="111" y="354"/>
                    </a:cubicBezTo>
                    <a:cubicBezTo>
                      <a:pt x="114" y="354"/>
                      <a:pt x="117" y="354"/>
                      <a:pt x="119" y="354"/>
                    </a:cubicBezTo>
                    <a:cubicBezTo>
                      <a:pt x="119" y="354"/>
                      <a:pt x="119" y="352"/>
                      <a:pt x="122" y="352"/>
                    </a:cubicBezTo>
                    <a:cubicBezTo>
                      <a:pt x="125" y="349"/>
                      <a:pt x="127" y="349"/>
                      <a:pt x="133" y="349"/>
                    </a:cubicBezTo>
                    <a:cubicBezTo>
                      <a:pt x="133" y="349"/>
                      <a:pt x="135" y="349"/>
                      <a:pt x="138" y="352"/>
                    </a:cubicBezTo>
                    <a:cubicBezTo>
                      <a:pt x="138" y="349"/>
                      <a:pt x="138" y="349"/>
                      <a:pt x="138" y="346"/>
                    </a:cubicBezTo>
                    <a:cubicBezTo>
                      <a:pt x="140" y="344"/>
                      <a:pt x="143" y="344"/>
                      <a:pt x="146" y="344"/>
                    </a:cubicBezTo>
                    <a:lnTo>
                      <a:pt x="148" y="346"/>
                    </a:lnTo>
                    <a:cubicBezTo>
                      <a:pt x="148" y="344"/>
                      <a:pt x="151" y="341"/>
                      <a:pt x="154" y="338"/>
                    </a:cubicBezTo>
                    <a:cubicBezTo>
                      <a:pt x="156" y="338"/>
                      <a:pt x="159" y="336"/>
                      <a:pt x="167" y="338"/>
                    </a:cubicBezTo>
                    <a:cubicBezTo>
                      <a:pt x="170" y="338"/>
                      <a:pt x="170" y="336"/>
                      <a:pt x="170" y="338"/>
                    </a:cubicBezTo>
                    <a:cubicBezTo>
                      <a:pt x="167" y="341"/>
                      <a:pt x="167" y="344"/>
                      <a:pt x="164" y="346"/>
                    </a:cubicBezTo>
                    <a:cubicBezTo>
                      <a:pt x="159" y="349"/>
                      <a:pt x="156" y="352"/>
                      <a:pt x="154" y="354"/>
                    </a:cubicBezTo>
                    <a:lnTo>
                      <a:pt x="151" y="354"/>
                    </a:lnTo>
                    <a:cubicBezTo>
                      <a:pt x="151" y="354"/>
                      <a:pt x="151" y="357"/>
                      <a:pt x="151" y="360"/>
                    </a:cubicBezTo>
                    <a:cubicBezTo>
                      <a:pt x="148" y="360"/>
                      <a:pt x="148" y="362"/>
                      <a:pt x="148" y="365"/>
                    </a:cubicBezTo>
                    <a:cubicBezTo>
                      <a:pt x="146" y="365"/>
                      <a:pt x="143" y="368"/>
                      <a:pt x="140" y="370"/>
                    </a:cubicBezTo>
                    <a:cubicBezTo>
                      <a:pt x="138" y="373"/>
                      <a:pt x="125" y="381"/>
                      <a:pt x="122" y="391"/>
                    </a:cubicBezTo>
                    <a:cubicBezTo>
                      <a:pt x="119" y="391"/>
                      <a:pt x="117" y="394"/>
                      <a:pt x="111" y="397"/>
                    </a:cubicBezTo>
                    <a:cubicBezTo>
                      <a:pt x="111" y="397"/>
                      <a:pt x="111" y="399"/>
                      <a:pt x="111" y="402"/>
                    </a:cubicBezTo>
                    <a:lnTo>
                      <a:pt x="109" y="402"/>
                    </a:lnTo>
                    <a:lnTo>
                      <a:pt x="109" y="405"/>
                    </a:lnTo>
                    <a:cubicBezTo>
                      <a:pt x="103" y="407"/>
                      <a:pt x="101" y="407"/>
                      <a:pt x="98" y="418"/>
                    </a:cubicBezTo>
                    <a:cubicBezTo>
                      <a:pt x="95" y="418"/>
                      <a:pt x="95" y="418"/>
                      <a:pt x="93" y="418"/>
                    </a:cubicBezTo>
                    <a:cubicBezTo>
                      <a:pt x="90" y="420"/>
                      <a:pt x="88" y="420"/>
                      <a:pt x="88" y="423"/>
                    </a:cubicBezTo>
                    <a:cubicBezTo>
                      <a:pt x="85" y="423"/>
                      <a:pt x="85" y="423"/>
                      <a:pt x="82" y="423"/>
                    </a:cubicBezTo>
                    <a:cubicBezTo>
                      <a:pt x="80" y="426"/>
                      <a:pt x="80" y="428"/>
                      <a:pt x="80" y="431"/>
                    </a:cubicBezTo>
                    <a:cubicBezTo>
                      <a:pt x="77" y="434"/>
                      <a:pt x="72" y="434"/>
                      <a:pt x="69" y="436"/>
                    </a:cubicBezTo>
                    <a:cubicBezTo>
                      <a:pt x="61" y="434"/>
                      <a:pt x="66" y="434"/>
                      <a:pt x="64" y="442"/>
                    </a:cubicBezTo>
                    <a:lnTo>
                      <a:pt x="61" y="442"/>
                    </a:lnTo>
                    <a:cubicBezTo>
                      <a:pt x="58" y="442"/>
                      <a:pt x="58" y="444"/>
                      <a:pt x="58" y="447"/>
                    </a:cubicBezTo>
                    <a:lnTo>
                      <a:pt x="56" y="447"/>
                    </a:lnTo>
                    <a:cubicBezTo>
                      <a:pt x="56" y="447"/>
                      <a:pt x="56" y="450"/>
                      <a:pt x="53" y="452"/>
                    </a:cubicBezTo>
                    <a:cubicBezTo>
                      <a:pt x="51" y="452"/>
                      <a:pt x="51" y="455"/>
                      <a:pt x="48" y="455"/>
                    </a:cubicBezTo>
                    <a:lnTo>
                      <a:pt x="48" y="457"/>
                    </a:lnTo>
                    <a:cubicBezTo>
                      <a:pt x="40" y="455"/>
                      <a:pt x="40" y="457"/>
                      <a:pt x="40" y="465"/>
                    </a:cubicBezTo>
                    <a:cubicBezTo>
                      <a:pt x="37" y="465"/>
                      <a:pt x="35" y="468"/>
                      <a:pt x="35" y="471"/>
                    </a:cubicBezTo>
                    <a:cubicBezTo>
                      <a:pt x="32" y="476"/>
                      <a:pt x="16" y="481"/>
                      <a:pt x="13" y="492"/>
                    </a:cubicBezTo>
                    <a:cubicBezTo>
                      <a:pt x="11" y="495"/>
                      <a:pt x="8" y="497"/>
                      <a:pt x="6" y="502"/>
                    </a:cubicBezTo>
                    <a:cubicBezTo>
                      <a:pt x="6" y="510"/>
                      <a:pt x="3" y="518"/>
                      <a:pt x="3" y="526"/>
                    </a:cubicBezTo>
                    <a:cubicBezTo>
                      <a:pt x="0" y="529"/>
                      <a:pt x="0" y="531"/>
                      <a:pt x="0" y="534"/>
                    </a:cubicBezTo>
                    <a:cubicBezTo>
                      <a:pt x="0" y="536"/>
                      <a:pt x="0" y="540"/>
                      <a:pt x="3" y="545"/>
                    </a:cubicBezTo>
                    <a:cubicBezTo>
                      <a:pt x="0" y="550"/>
                      <a:pt x="0" y="550"/>
                      <a:pt x="6" y="555"/>
                    </a:cubicBezTo>
                    <a:cubicBezTo>
                      <a:pt x="6" y="555"/>
                      <a:pt x="6" y="558"/>
                      <a:pt x="6" y="561"/>
                    </a:cubicBezTo>
                    <a:cubicBezTo>
                      <a:pt x="6" y="561"/>
                      <a:pt x="8" y="561"/>
                      <a:pt x="11" y="563"/>
                    </a:cubicBezTo>
                    <a:cubicBezTo>
                      <a:pt x="11" y="566"/>
                      <a:pt x="13" y="566"/>
                      <a:pt x="16" y="569"/>
                    </a:cubicBezTo>
                    <a:cubicBezTo>
                      <a:pt x="19" y="574"/>
                      <a:pt x="16" y="571"/>
                      <a:pt x="21" y="577"/>
                    </a:cubicBezTo>
                    <a:cubicBezTo>
                      <a:pt x="27" y="577"/>
                      <a:pt x="35" y="579"/>
                      <a:pt x="40" y="579"/>
                    </a:cubicBezTo>
                    <a:cubicBezTo>
                      <a:pt x="43" y="579"/>
                      <a:pt x="48" y="577"/>
                      <a:pt x="51" y="577"/>
                    </a:cubicBezTo>
                    <a:cubicBezTo>
                      <a:pt x="51" y="577"/>
                      <a:pt x="51" y="574"/>
                      <a:pt x="53" y="574"/>
                    </a:cubicBezTo>
                    <a:cubicBezTo>
                      <a:pt x="58" y="571"/>
                      <a:pt x="64" y="571"/>
                      <a:pt x="69" y="571"/>
                    </a:cubicBezTo>
                    <a:lnTo>
                      <a:pt x="69" y="574"/>
                    </a:lnTo>
                    <a:cubicBezTo>
                      <a:pt x="72" y="571"/>
                      <a:pt x="72" y="569"/>
                      <a:pt x="77" y="566"/>
                    </a:cubicBezTo>
                    <a:cubicBezTo>
                      <a:pt x="77" y="563"/>
                      <a:pt x="77" y="563"/>
                      <a:pt x="77" y="563"/>
                    </a:cubicBezTo>
                    <a:cubicBezTo>
                      <a:pt x="77" y="561"/>
                      <a:pt x="77" y="561"/>
                      <a:pt x="80" y="558"/>
                    </a:cubicBezTo>
                    <a:cubicBezTo>
                      <a:pt x="85" y="555"/>
                      <a:pt x="88" y="553"/>
                      <a:pt x="93" y="553"/>
                    </a:cubicBezTo>
                    <a:cubicBezTo>
                      <a:pt x="93" y="550"/>
                      <a:pt x="95" y="550"/>
                      <a:pt x="95" y="550"/>
                    </a:cubicBezTo>
                    <a:cubicBezTo>
                      <a:pt x="101" y="545"/>
                      <a:pt x="106" y="542"/>
                      <a:pt x="109" y="537"/>
                    </a:cubicBezTo>
                    <a:lnTo>
                      <a:pt x="109" y="540"/>
                    </a:lnTo>
                    <a:cubicBezTo>
                      <a:pt x="111" y="537"/>
                      <a:pt x="111" y="534"/>
                      <a:pt x="117" y="532"/>
                    </a:cubicBezTo>
                    <a:lnTo>
                      <a:pt x="117" y="534"/>
                    </a:lnTo>
                    <a:cubicBezTo>
                      <a:pt x="119" y="532"/>
                      <a:pt x="119" y="529"/>
                      <a:pt x="122" y="529"/>
                    </a:cubicBezTo>
                    <a:cubicBezTo>
                      <a:pt x="122" y="529"/>
                      <a:pt x="125" y="529"/>
                      <a:pt x="127" y="529"/>
                    </a:cubicBezTo>
                    <a:cubicBezTo>
                      <a:pt x="130" y="518"/>
                      <a:pt x="133" y="521"/>
                      <a:pt x="135" y="516"/>
                    </a:cubicBezTo>
                    <a:cubicBezTo>
                      <a:pt x="138" y="516"/>
                      <a:pt x="138" y="513"/>
                      <a:pt x="138" y="516"/>
                    </a:cubicBezTo>
                    <a:cubicBezTo>
                      <a:pt x="140" y="513"/>
                      <a:pt x="140" y="510"/>
                      <a:pt x="146" y="508"/>
                    </a:cubicBezTo>
                    <a:cubicBezTo>
                      <a:pt x="148" y="505"/>
                      <a:pt x="151" y="502"/>
                      <a:pt x="156" y="502"/>
                    </a:cubicBezTo>
                    <a:cubicBezTo>
                      <a:pt x="156" y="502"/>
                      <a:pt x="156" y="505"/>
                      <a:pt x="156" y="508"/>
                    </a:cubicBezTo>
                    <a:cubicBezTo>
                      <a:pt x="151" y="532"/>
                      <a:pt x="143" y="555"/>
                      <a:pt x="138" y="579"/>
                    </a:cubicBezTo>
                    <a:lnTo>
                      <a:pt x="140" y="579"/>
                    </a:lnTo>
                    <a:cubicBezTo>
                      <a:pt x="138" y="582"/>
                      <a:pt x="138" y="584"/>
                      <a:pt x="135" y="590"/>
                    </a:cubicBezTo>
                    <a:cubicBezTo>
                      <a:pt x="133" y="590"/>
                      <a:pt x="130" y="590"/>
                      <a:pt x="130" y="590"/>
                    </a:cubicBezTo>
                    <a:cubicBezTo>
                      <a:pt x="127" y="587"/>
                      <a:pt x="122" y="582"/>
                      <a:pt x="119" y="582"/>
                    </a:cubicBezTo>
                    <a:cubicBezTo>
                      <a:pt x="117" y="579"/>
                      <a:pt x="114" y="579"/>
                      <a:pt x="114" y="579"/>
                    </a:cubicBezTo>
                    <a:cubicBezTo>
                      <a:pt x="109" y="577"/>
                      <a:pt x="106" y="577"/>
                      <a:pt x="103" y="577"/>
                    </a:cubicBezTo>
                    <a:cubicBezTo>
                      <a:pt x="103" y="579"/>
                      <a:pt x="103" y="582"/>
                      <a:pt x="106" y="584"/>
                    </a:cubicBezTo>
                    <a:cubicBezTo>
                      <a:pt x="103" y="584"/>
                      <a:pt x="103" y="587"/>
                      <a:pt x="103" y="590"/>
                    </a:cubicBezTo>
                    <a:cubicBezTo>
                      <a:pt x="103" y="590"/>
                      <a:pt x="106" y="589"/>
                      <a:pt x="106" y="592"/>
                    </a:cubicBezTo>
                    <a:cubicBezTo>
                      <a:pt x="106" y="594"/>
                      <a:pt x="109" y="600"/>
                      <a:pt x="109" y="603"/>
                    </a:cubicBezTo>
                    <a:cubicBezTo>
                      <a:pt x="109" y="606"/>
                      <a:pt x="109" y="608"/>
                      <a:pt x="109" y="611"/>
                    </a:cubicBezTo>
                    <a:lnTo>
                      <a:pt x="111" y="611"/>
                    </a:lnTo>
                    <a:cubicBezTo>
                      <a:pt x="111" y="614"/>
                      <a:pt x="111" y="619"/>
                      <a:pt x="111" y="622"/>
                    </a:cubicBezTo>
                    <a:lnTo>
                      <a:pt x="114" y="624"/>
                    </a:lnTo>
                    <a:cubicBezTo>
                      <a:pt x="114" y="627"/>
                      <a:pt x="117" y="632"/>
                      <a:pt x="117" y="637"/>
                    </a:cubicBezTo>
                    <a:cubicBezTo>
                      <a:pt x="117" y="640"/>
                      <a:pt x="117" y="643"/>
                      <a:pt x="117" y="645"/>
                    </a:cubicBezTo>
                    <a:cubicBezTo>
                      <a:pt x="117" y="651"/>
                      <a:pt x="119" y="659"/>
                      <a:pt x="122" y="664"/>
                    </a:cubicBezTo>
                    <a:lnTo>
                      <a:pt x="125" y="664"/>
                    </a:lnTo>
                    <a:cubicBezTo>
                      <a:pt x="127" y="669"/>
                      <a:pt x="130" y="677"/>
                      <a:pt x="133" y="682"/>
                    </a:cubicBezTo>
                    <a:cubicBezTo>
                      <a:pt x="135" y="682"/>
                      <a:pt x="138" y="682"/>
                      <a:pt x="140" y="682"/>
                    </a:cubicBezTo>
                    <a:lnTo>
                      <a:pt x="143" y="680"/>
                    </a:lnTo>
                    <a:cubicBezTo>
                      <a:pt x="146" y="685"/>
                      <a:pt x="151" y="688"/>
                      <a:pt x="156" y="685"/>
                    </a:cubicBezTo>
                    <a:lnTo>
                      <a:pt x="159" y="685"/>
                    </a:lnTo>
                    <a:cubicBezTo>
                      <a:pt x="162" y="682"/>
                      <a:pt x="164" y="680"/>
                      <a:pt x="170" y="680"/>
                    </a:cubicBezTo>
                    <a:lnTo>
                      <a:pt x="170" y="682"/>
                    </a:lnTo>
                    <a:cubicBezTo>
                      <a:pt x="170" y="680"/>
                      <a:pt x="170" y="680"/>
                      <a:pt x="172" y="677"/>
                    </a:cubicBezTo>
                    <a:lnTo>
                      <a:pt x="175" y="677"/>
                    </a:lnTo>
                    <a:cubicBezTo>
                      <a:pt x="175" y="667"/>
                      <a:pt x="183" y="659"/>
                      <a:pt x="183" y="656"/>
                    </a:cubicBezTo>
                    <a:cubicBezTo>
                      <a:pt x="183" y="653"/>
                      <a:pt x="183" y="653"/>
                      <a:pt x="183" y="653"/>
                    </a:cubicBezTo>
                    <a:cubicBezTo>
                      <a:pt x="185" y="640"/>
                      <a:pt x="188" y="629"/>
                      <a:pt x="191" y="619"/>
                    </a:cubicBezTo>
                    <a:lnTo>
                      <a:pt x="193" y="619"/>
                    </a:lnTo>
                    <a:cubicBezTo>
                      <a:pt x="188" y="611"/>
                      <a:pt x="193" y="606"/>
                      <a:pt x="193" y="598"/>
                    </a:cubicBezTo>
                    <a:cubicBezTo>
                      <a:pt x="193" y="590"/>
                      <a:pt x="196" y="584"/>
                      <a:pt x="199" y="577"/>
                    </a:cubicBezTo>
                    <a:cubicBezTo>
                      <a:pt x="199" y="569"/>
                      <a:pt x="199" y="563"/>
                      <a:pt x="199" y="555"/>
                    </a:cubicBezTo>
                    <a:lnTo>
                      <a:pt x="201" y="555"/>
                    </a:lnTo>
                    <a:cubicBezTo>
                      <a:pt x="199" y="545"/>
                      <a:pt x="201" y="540"/>
                      <a:pt x="204" y="537"/>
                    </a:cubicBezTo>
                    <a:cubicBezTo>
                      <a:pt x="204" y="534"/>
                      <a:pt x="207" y="532"/>
                      <a:pt x="209" y="529"/>
                    </a:cubicBezTo>
                    <a:cubicBezTo>
                      <a:pt x="209" y="526"/>
                      <a:pt x="207" y="526"/>
                      <a:pt x="207" y="526"/>
                    </a:cubicBezTo>
                    <a:cubicBezTo>
                      <a:pt x="207" y="518"/>
                      <a:pt x="212" y="510"/>
                      <a:pt x="212" y="510"/>
                    </a:cubicBezTo>
                    <a:lnTo>
                      <a:pt x="209" y="510"/>
                    </a:lnTo>
                    <a:cubicBezTo>
                      <a:pt x="209" y="500"/>
                      <a:pt x="212" y="487"/>
                      <a:pt x="215" y="476"/>
                    </a:cubicBezTo>
                    <a:lnTo>
                      <a:pt x="217" y="476"/>
                    </a:lnTo>
                    <a:cubicBezTo>
                      <a:pt x="217" y="473"/>
                      <a:pt x="217" y="471"/>
                      <a:pt x="220" y="471"/>
                    </a:cubicBezTo>
                    <a:lnTo>
                      <a:pt x="217" y="471"/>
                    </a:lnTo>
                    <a:cubicBezTo>
                      <a:pt x="217" y="465"/>
                      <a:pt x="217" y="463"/>
                      <a:pt x="220" y="457"/>
                    </a:cubicBezTo>
                    <a:cubicBezTo>
                      <a:pt x="225" y="452"/>
                      <a:pt x="230" y="444"/>
                      <a:pt x="236" y="447"/>
                    </a:cubicBezTo>
                    <a:cubicBezTo>
                      <a:pt x="238" y="442"/>
                      <a:pt x="241" y="439"/>
                      <a:pt x="244" y="434"/>
                    </a:cubicBezTo>
                    <a:cubicBezTo>
                      <a:pt x="246" y="434"/>
                      <a:pt x="246" y="434"/>
                      <a:pt x="249" y="434"/>
                    </a:cubicBezTo>
                    <a:cubicBezTo>
                      <a:pt x="254" y="431"/>
                      <a:pt x="257" y="428"/>
                      <a:pt x="262" y="426"/>
                    </a:cubicBezTo>
                    <a:lnTo>
                      <a:pt x="265" y="426"/>
                    </a:lnTo>
                    <a:cubicBezTo>
                      <a:pt x="267" y="420"/>
                      <a:pt x="265" y="418"/>
                      <a:pt x="270" y="420"/>
                    </a:cubicBezTo>
                    <a:cubicBezTo>
                      <a:pt x="270" y="418"/>
                      <a:pt x="273" y="415"/>
                      <a:pt x="273" y="415"/>
                    </a:cubicBezTo>
                    <a:cubicBezTo>
                      <a:pt x="275" y="415"/>
                      <a:pt x="275" y="415"/>
                      <a:pt x="278" y="415"/>
                    </a:cubicBezTo>
                    <a:cubicBezTo>
                      <a:pt x="278" y="415"/>
                      <a:pt x="278" y="413"/>
                      <a:pt x="281" y="413"/>
                    </a:cubicBezTo>
                    <a:lnTo>
                      <a:pt x="283" y="415"/>
                    </a:lnTo>
                    <a:cubicBezTo>
                      <a:pt x="286" y="410"/>
                      <a:pt x="286" y="407"/>
                      <a:pt x="294" y="405"/>
                    </a:cubicBezTo>
                    <a:cubicBezTo>
                      <a:pt x="294" y="402"/>
                      <a:pt x="297" y="402"/>
                      <a:pt x="297" y="402"/>
                    </a:cubicBezTo>
                    <a:lnTo>
                      <a:pt x="299" y="402"/>
                    </a:lnTo>
                    <a:cubicBezTo>
                      <a:pt x="299" y="399"/>
                      <a:pt x="299" y="399"/>
                      <a:pt x="302" y="397"/>
                    </a:cubicBezTo>
                    <a:cubicBezTo>
                      <a:pt x="302" y="397"/>
                      <a:pt x="304" y="397"/>
                      <a:pt x="307" y="397"/>
                    </a:cubicBezTo>
                    <a:lnTo>
                      <a:pt x="307" y="394"/>
                    </a:lnTo>
                    <a:lnTo>
                      <a:pt x="307" y="397"/>
                    </a:lnTo>
                    <a:cubicBezTo>
                      <a:pt x="307" y="397"/>
                      <a:pt x="307" y="394"/>
                      <a:pt x="310" y="394"/>
                    </a:cubicBezTo>
                    <a:cubicBezTo>
                      <a:pt x="307" y="389"/>
                      <a:pt x="315" y="389"/>
                      <a:pt x="315" y="386"/>
                    </a:cubicBezTo>
                    <a:lnTo>
                      <a:pt x="318" y="386"/>
                    </a:lnTo>
                    <a:cubicBezTo>
                      <a:pt x="318" y="383"/>
                      <a:pt x="318" y="383"/>
                      <a:pt x="320" y="381"/>
                    </a:cubicBezTo>
                    <a:lnTo>
                      <a:pt x="323" y="381"/>
                    </a:lnTo>
                    <a:cubicBezTo>
                      <a:pt x="323" y="378"/>
                      <a:pt x="323" y="378"/>
                      <a:pt x="326" y="375"/>
                    </a:cubicBezTo>
                    <a:cubicBezTo>
                      <a:pt x="328" y="375"/>
                      <a:pt x="328" y="373"/>
                      <a:pt x="331" y="373"/>
                    </a:cubicBezTo>
                    <a:cubicBezTo>
                      <a:pt x="331" y="373"/>
                      <a:pt x="334" y="373"/>
                      <a:pt x="336" y="373"/>
                    </a:cubicBezTo>
                    <a:cubicBezTo>
                      <a:pt x="336" y="370"/>
                      <a:pt x="336" y="368"/>
                      <a:pt x="339" y="368"/>
                    </a:cubicBezTo>
                    <a:cubicBezTo>
                      <a:pt x="342" y="365"/>
                      <a:pt x="347" y="362"/>
                      <a:pt x="349" y="362"/>
                    </a:cubicBezTo>
                    <a:cubicBezTo>
                      <a:pt x="349" y="362"/>
                      <a:pt x="349" y="360"/>
                      <a:pt x="352" y="360"/>
                    </a:cubicBezTo>
                    <a:cubicBezTo>
                      <a:pt x="355" y="360"/>
                      <a:pt x="355" y="360"/>
                      <a:pt x="357" y="360"/>
                    </a:cubicBezTo>
                    <a:cubicBezTo>
                      <a:pt x="360" y="357"/>
                      <a:pt x="360" y="354"/>
                      <a:pt x="363" y="352"/>
                    </a:cubicBezTo>
                    <a:cubicBezTo>
                      <a:pt x="363" y="352"/>
                      <a:pt x="365" y="352"/>
                      <a:pt x="368" y="354"/>
                    </a:cubicBezTo>
                    <a:cubicBezTo>
                      <a:pt x="371" y="352"/>
                      <a:pt x="368" y="349"/>
                      <a:pt x="373" y="349"/>
                    </a:cubicBezTo>
                    <a:cubicBezTo>
                      <a:pt x="373" y="346"/>
                      <a:pt x="373" y="344"/>
                      <a:pt x="373" y="341"/>
                    </a:cubicBezTo>
                    <a:cubicBezTo>
                      <a:pt x="376" y="341"/>
                      <a:pt x="379" y="341"/>
                      <a:pt x="381" y="341"/>
                    </a:cubicBezTo>
                    <a:lnTo>
                      <a:pt x="384" y="338"/>
                    </a:lnTo>
                    <a:cubicBezTo>
                      <a:pt x="387" y="338"/>
                      <a:pt x="387" y="336"/>
                      <a:pt x="389" y="338"/>
                    </a:cubicBezTo>
                    <a:cubicBezTo>
                      <a:pt x="389" y="336"/>
                      <a:pt x="389" y="336"/>
                      <a:pt x="389" y="336"/>
                    </a:cubicBezTo>
                    <a:cubicBezTo>
                      <a:pt x="397" y="331"/>
                      <a:pt x="405" y="323"/>
                      <a:pt x="413" y="320"/>
                    </a:cubicBezTo>
                    <a:cubicBezTo>
                      <a:pt x="413" y="320"/>
                      <a:pt x="416" y="320"/>
                      <a:pt x="418" y="320"/>
                    </a:cubicBezTo>
                    <a:cubicBezTo>
                      <a:pt x="421" y="315"/>
                      <a:pt x="418" y="312"/>
                      <a:pt x="424" y="312"/>
                    </a:cubicBezTo>
                    <a:cubicBezTo>
                      <a:pt x="424" y="309"/>
                      <a:pt x="426" y="307"/>
                      <a:pt x="426" y="307"/>
                    </a:cubicBezTo>
                    <a:cubicBezTo>
                      <a:pt x="426" y="307"/>
                      <a:pt x="429" y="307"/>
                      <a:pt x="429" y="309"/>
                    </a:cubicBezTo>
                    <a:cubicBezTo>
                      <a:pt x="431" y="307"/>
                      <a:pt x="434" y="307"/>
                      <a:pt x="439" y="307"/>
                    </a:cubicBezTo>
                    <a:cubicBezTo>
                      <a:pt x="442" y="301"/>
                      <a:pt x="439" y="296"/>
                      <a:pt x="447" y="299"/>
                    </a:cubicBezTo>
                    <a:cubicBezTo>
                      <a:pt x="447" y="296"/>
                      <a:pt x="450" y="296"/>
                      <a:pt x="450" y="296"/>
                    </a:cubicBezTo>
                    <a:cubicBezTo>
                      <a:pt x="453" y="293"/>
                      <a:pt x="455" y="293"/>
                      <a:pt x="458" y="293"/>
                    </a:cubicBezTo>
                    <a:cubicBezTo>
                      <a:pt x="458" y="293"/>
                      <a:pt x="459" y="291"/>
                      <a:pt x="461" y="291"/>
                    </a:cubicBezTo>
                    <a:cubicBezTo>
                      <a:pt x="464" y="291"/>
                      <a:pt x="466" y="291"/>
                      <a:pt x="469" y="291"/>
                    </a:cubicBezTo>
                    <a:cubicBezTo>
                      <a:pt x="466" y="291"/>
                      <a:pt x="466" y="291"/>
                      <a:pt x="463" y="293"/>
                    </a:cubicBezTo>
                    <a:cubicBezTo>
                      <a:pt x="463" y="293"/>
                      <a:pt x="463" y="296"/>
                      <a:pt x="463" y="299"/>
                    </a:cubicBezTo>
                    <a:lnTo>
                      <a:pt x="461" y="299"/>
                    </a:lnTo>
                    <a:cubicBezTo>
                      <a:pt x="461" y="299"/>
                      <a:pt x="461" y="301"/>
                      <a:pt x="458" y="304"/>
                    </a:cubicBezTo>
                    <a:cubicBezTo>
                      <a:pt x="453" y="307"/>
                      <a:pt x="450" y="312"/>
                      <a:pt x="447" y="317"/>
                    </a:cubicBezTo>
                    <a:cubicBezTo>
                      <a:pt x="445" y="317"/>
                      <a:pt x="445" y="317"/>
                      <a:pt x="442" y="317"/>
                    </a:cubicBezTo>
                    <a:cubicBezTo>
                      <a:pt x="442" y="320"/>
                      <a:pt x="442" y="323"/>
                      <a:pt x="439" y="323"/>
                    </a:cubicBezTo>
                    <a:cubicBezTo>
                      <a:pt x="437" y="325"/>
                      <a:pt x="434" y="325"/>
                      <a:pt x="434" y="328"/>
                    </a:cubicBezTo>
                    <a:cubicBezTo>
                      <a:pt x="431" y="328"/>
                      <a:pt x="431" y="328"/>
                      <a:pt x="429" y="328"/>
                    </a:cubicBezTo>
                    <a:cubicBezTo>
                      <a:pt x="429" y="328"/>
                      <a:pt x="426" y="338"/>
                      <a:pt x="421" y="344"/>
                    </a:cubicBezTo>
                    <a:lnTo>
                      <a:pt x="421" y="346"/>
                    </a:lnTo>
                    <a:cubicBezTo>
                      <a:pt x="418" y="346"/>
                      <a:pt x="418" y="346"/>
                      <a:pt x="416" y="349"/>
                    </a:cubicBezTo>
                    <a:lnTo>
                      <a:pt x="416" y="352"/>
                    </a:lnTo>
                    <a:cubicBezTo>
                      <a:pt x="413" y="352"/>
                      <a:pt x="413" y="354"/>
                      <a:pt x="413" y="354"/>
                    </a:cubicBezTo>
                    <a:cubicBezTo>
                      <a:pt x="405" y="354"/>
                      <a:pt x="405" y="357"/>
                      <a:pt x="400" y="365"/>
                    </a:cubicBezTo>
                    <a:lnTo>
                      <a:pt x="402" y="368"/>
                    </a:lnTo>
                    <a:cubicBezTo>
                      <a:pt x="400" y="368"/>
                      <a:pt x="400" y="370"/>
                      <a:pt x="400" y="373"/>
                    </a:cubicBezTo>
                    <a:cubicBezTo>
                      <a:pt x="397" y="373"/>
                      <a:pt x="394" y="373"/>
                      <a:pt x="392" y="373"/>
                    </a:cubicBezTo>
                    <a:cubicBezTo>
                      <a:pt x="392" y="375"/>
                      <a:pt x="392" y="378"/>
                      <a:pt x="392" y="381"/>
                    </a:cubicBezTo>
                    <a:cubicBezTo>
                      <a:pt x="389" y="383"/>
                      <a:pt x="387" y="383"/>
                      <a:pt x="384" y="386"/>
                    </a:cubicBezTo>
                    <a:cubicBezTo>
                      <a:pt x="381" y="389"/>
                      <a:pt x="379" y="394"/>
                      <a:pt x="376" y="399"/>
                    </a:cubicBezTo>
                    <a:cubicBezTo>
                      <a:pt x="373" y="402"/>
                      <a:pt x="374" y="404"/>
                      <a:pt x="371" y="407"/>
                    </a:cubicBezTo>
                    <a:cubicBezTo>
                      <a:pt x="369" y="409"/>
                      <a:pt x="365" y="410"/>
                      <a:pt x="363" y="413"/>
                    </a:cubicBezTo>
                    <a:cubicBezTo>
                      <a:pt x="360" y="415"/>
                      <a:pt x="360" y="418"/>
                      <a:pt x="360" y="423"/>
                    </a:cubicBezTo>
                    <a:cubicBezTo>
                      <a:pt x="357" y="423"/>
                      <a:pt x="357" y="426"/>
                      <a:pt x="357" y="428"/>
                    </a:cubicBezTo>
                    <a:lnTo>
                      <a:pt x="355" y="428"/>
                    </a:lnTo>
                    <a:cubicBezTo>
                      <a:pt x="352" y="431"/>
                      <a:pt x="352" y="431"/>
                      <a:pt x="349" y="434"/>
                    </a:cubicBezTo>
                    <a:lnTo>
                      <a:pt x="347" y="434"/>
                    </a:lnTo>
                    <a:cubicBezTo>
                      <a:pt x="347" y="436"/>
                      <a:pt x="347" y="439"/>
                      <a:pt x="344" y="439"/>
                    </a:cubicBezTo>
                    <a:cubicBezTo>
                      <a:pt x="342" y="439"/>
                      <a:pt x="342" y="439"/>
                      <a:pt x="339" y="439"/>
                    </a:cubicBezTo>
                    <a:cubicBezTo>
                      <a:pt x="339" y="442"/>
                      <a:pt x="336" y="444"/>
                      <a:pt x="336" y="450"/>
                    </a:cubicBezTo>
                    <a:cubicBezTo>
                      <a:pt x="334" y="450"/>
                      <a:pt x="334" y="450"/>
                      <a:pt x="331" y="450"/>
                    </a:cubicBezTo>
                    <a:cubicBezTo>
                      <a:pt x="328" y="452"/>
                      <a:pt x="328" y="455"/>
                      <a:pt x="326" y="457"/>
                    </a:cubicBezTo>
                    <a:cubicBezTo>
                      <a:pt x="326" y="460"/>
                      <a:pt x="326" y="463"/>
                      <a:pt x="323" y="465"/>
                    </a:cubicBezTo>
                    <a:cubicBezTo>
                      <a:pt x="320" y="465"/>
                      <a:pt x="320" y="468"/>
                      <a:pt x="318" y="471"/>
                    </a:cubicBezTo>
                    <a:cubicBezTo>
                      <a:pt x="315" y="476"/>
                      <a:pt x="312" y="484"/>
                      <a:pt x="310" y="492"/>
                    </a:cubicBezTo>
                    <a:lnTo>
                      <a:pt x="312" y="492"/>
                    </a:lnTo>
                    <a:lnTo>
                      <a:pt x="312" y="495"/>
                    </a:lnTo>
                    <a:cubicBezTo>
                      <a:pt x="312" y="495"/>
                      <a:pt x="307" y="495"/>
                      <a:pt x="312" y="502"/>
                    </a:cubicBezTo>
                    <a:cubicBezTo>
                      <a:pt x="312" y="505"/>
                      <a:pt x="310" y="508"/>
                      <a:pt x="310" y="513"/>
                    </a:cubicBezTo>
                    <a:cubicBezTo>
                      <a:pt x="310" y="513"/>
                      <a:pt x="312" y="513"/>
                      <a:pt x="315" y="516"/>
                    </a:cubicBezTo>
                    <a:lnTo>
                      <a:pt x="315" y="518"/>
                    </a:lnTo>
                    <a:cubicBezTo>
                      <a:pt x="320" y="521"/>
                      <a:pt x="326" y="526"/>
                      <a:pt x="331" y="532"/>
                    </a:cubicBezTo>
                    <a:cubicBezTo>
                      <a:pt x="339" y="532"/>
                      <a:pt x="344" y="534"/>
                      <a:pt x="352" y="537"/>
                    </a:cubicBezTo>
                    <a:cubicBezTo>
                      <a:pt x="357" y="537"/>
                      <a:pt x="363" y="537"/>
                      <a:pt x="371" y="537"/>
                    </a:cubicBezTo>
                    <a:lnTo>
                      <a:pt x="373" y="534"/>
                    </a:lnTo>
                    <a:cubicBezTo>
                      <a:pt x="376" y="534"/>
                      <a:pt x="379" y="534"/>
                      <a:pt x="379" y="537"/>
                    </a:cubicBezTo>
                    <a:cubicBezTo>
                      <a:pt x="384" y="537"/>
                      <a:pt x="389" y="537"/>
                      <a:pt x="397" y="537"/>
                    </a:cubicBezTo>
                    <a:cubicBezTo>
                      <a:pt x="400" y="534"/>
                      <a:pt x="405" y="532"/>
                      <a:pt x="416" y="534"/>
                    </a:cubicBezTo>
                    <a:cubicBezTo>
                      <a:pt x="418" y="532"/>
                      <a:pt x="418" y="532"/>
                      <a:pt x="421" y="532"/>
                    </a:cubicBezTo>
                    <a:cubicBezTo>
                      <a:pt x="424" y="532"/>
                      <a:pt x="424" y="532"/>
                      <a:pt x="426" y="532"/>
                    </a:cubicBezTo>
                    <a:cubicBezTo>
                      <a:pt x="429" y="529"/>
                      <a:pt x="434" y="529"/>
                      <a:pt x="439" y="529"/>
                    </a:cubicBezTo>
                    <a:cubicBezTo>
                      <a:pt x="445" y="529"/>
                      <a:pt x="450" y="529"/>
                      <a:pt x="453" y="529"/>
                    </a:cubicBezTo>
                    <a:cubicBezTo>
                      <a:pt x="453" y="526"/>
                      <a:pt x="453" y="526"/>
                      <a:pt x="453" y="526"/>
                    </a:cubicBezTo>
                    <a:cubicBezTo>
                      <a:pt x="458" y="524"/>
                      <a:pt x="461" y="521"/>
                      <a:pt x="471" y="524"/>
                    </a:cubicBezTo>
                    <a:cubicBezTo>
                      <a:pt x="471" y="521"/>
                      <a:pt x="471" y="521"/>
                      <a:pt x="476" y="521"/>
                    </a:cubicBezTo>
                    <a:cubicBezTo>
                      <a:pt x="474" y="529"/>
                      <a:pt x="471" y="537"/>
                      <a:pt x="471" y="545"/>
                    </a:cubicBezTo>
                    <a:lnTo>
                      <a:pt x="471" y="547"/>
                    </a:lnTo>
                    <a:cubicBezTo>
                      <a:pt x="469" y="553"/>
                      <a:pt x="466" y="558"/>
                      <a:pt x="463" y="563"/>
                    </a:cubicBezTo>
                    <a:cubicBezTo>
                      <a:pt x="463" y="566"/>
                      <a:pt x="463" y="569"/>
                      <a:pt x="463" y="574"/>
                    </a:cubicBezTo>
                    <a:cubicBezTo>
                      <a:pt x="461" y="579"/>
                      <a:pt x="461" y="582"/>
                      <a:pt x="458" y="587"/>
                    </a:cubicBezTo>
                    <a:lnTo>
                      <a:pt x="461" y="590"/>
                    </a:lnTo>
                    <a:cubicBezTo>
                      <a:pt x="458" y="592"/>
                      <a:pt x="458" y="595"/>
                      <a:pt x="455" y="598"/>
                    </a:cubicBezTo>
                    <a:lnTo>
                      <a:pt x="458" y="598"/>
                    </a:lnTo>
                    <a:cubicBezTo>
                      <a:pt x="453" y="600"/>
                      <a:pt x="450" y="616"/>
                      <a:pt x="447" y="632"/>
                    </a:cubicBezTo>
                    <a:cubicBezTo>
                      <a:pt x="447" y="632"/>
                      <a:pt x="447" y="640"/>
                      <a:pt x="450" y="640"/>
                    </a:cubicBezTo>
                    <a:cubicBezTo>
                      <a:pt x="447" y="645"/>
                      <a:pt x="447" y="653"/>
                      <a:pt x="447" y="659"/>
                    </a:cubicBezTo>
                    <a:cubicBezTo>
                      <a:pt x="437" y="656"/>
                      <a:pt x="442" y="661"/>
                      <a:pt x="437" y="667"/>
                    </a:cubicBezTo>
                    <a:cubicBezTo>
                      <a:pt x="437" y="674"/>
                      <a:pt x="437" y="680"/>
                      <a:pt x="434" y="688"/>
                    </a:cubicBezTo>
                    <a:lnTo>
                      <a:pt x="437" y="688"/>
                    </a:lnTo>
                    <a:cubicBezTo>
                      <a:pt x="434" y="693"/>
                      <a:pt x="434" y="698"/>
                      <a:pt x="431" y="704"/>
                    </a:cubicBezTo>
                    <a:cubicBezTo>
                      <a:pt x="431" y="704"/>
                      <a:pt x="434" y="703"/>
                      <a:pt x="434" y="706"/>
                    </a:cubicBezTo>
                    <a:cubicBezTo>
                      <a:pt x="434" y="708"/>
                      <a:pt x="431" y="711"/>
                      <a:pt x="431" y="714"/>
                    </a:cubicBezTo>
                    <a:cubicBezTo>
                      <a:pt x="429" y="719"/>
                      <a:pt x="426" y="725"/>
                      <a:pt x="426" y="733"/>
                    </a:cubicBezTo>
                    <a:cubicBezTo>
                      <a:pt x="426" y="735"/>
                      <a:pt x="426" y="735"/>
                      <a:pt x="429" y="738"/>
                    </a:cubicBezTo>
                    <a:lnTo>
                      <a:pt x="426" y="738"/>
                    </a:lnTo>
                    <a:cubicBezTo>
                      <a:pt x="424" y="741"/>
                      <a:pt x="424" y="743"/>
                      <a:pt x="424" y="749"/>
                    </a:cubicBezTo>
                    <a:cubicBezTo>
                      <a:pt x="424" y="751"/>
                      <a:pt x="424" y="756"/>
                      <a:pt x="424" y="759"/>
                    </a:cubicBezTo>
                    <a:lnTo>
                      <a:pt x="424" y="762"/>
                    </a:lnTo>
                    <a:cubicBezTo>
                      <a:pt x="421" y="767"/>
                      <a:pt x="421" y="770"/>
                      <a:pt x="418" y="775"/>
                    </a:cubicBezTo>
                    <a:lnTo>
                      <a:pt x="421" y="775"/>
                    </a:lnTo>
                    <a:cubicBezTo>
                      <a:pt x="418" y="778"/>
                      <a:pt x="413" y="791"/>
                      <a:pt x="416" y="801"/>
                    </a:cubicBezTo>
                    <a:lnTo>
                      <a:pt x="418" y="801"/>
                    </a:lnTo>
                    <a:cubicBezTo>
                      <a:pt x="416" y="804"/>
                      <a:pt x="416" y="807"/>
                      <a:pt x="413" y="809"/>
                    </a:cubicBezTo>
                    <a:lnTo>
                      <a:pt x="413" y="812"/>
                    </a:lnTo>
                    <a:cubicBezTo>
                      <a:pt x="410" y="815"/>
                      <a:pt x="410" y="817"/>
                      <a:pt x="410" y="820"/>
                    </a:cubicBezTo>
                    <a:cubicBezTo>
                      <a:pt x="410" y="825"/>
                      <a:pt x="408" y="828"/>
                      <a:pt x="408" y="833"/>
                    </a:cubicBezTo>
                    <a:lnTo>
                      <a:pt x="405" y="833"/>
                    </a:lnTo>
                    <a:cubicBezTo>
                      <a:pt x="405" y="836"/>
                      <a:pt x="408" y="836"/>
                      <a:pt x="408" y="838"/>
                    </a:cubicBezTo>
                    <a:cubicBezTo>
                      <a:pt x="405" y="844"/>
                      <a:pt x="405" y="849"/>
                      <a:pt x="402" y="854"/>
                    </a:cubicBezTo>
                    <a:cubicBezTo>
                      <a:pt x="402" y="854"/>
                      <a:pt x="405" y="854"/>
                      <a:pt x="405" y="857"/>
                    </a:cubicBezTo>
                    <a:cubicBezTo>
                      <a:pt x="402" y="857"/>
                      <a:pt x="400" y="857"/>
                      <a:pt x="400" y="857"/>
                    </a:cubicBezTo>
                    <a:cubicBezTo>
                      <a:pt x="400" y="860"/>
                      <a:pt x="402" y="862"/>
                      <a:pt x="405" y="865"/>
                    </a:cubicBezTo>
                    <a:lnTo>
                      <a:pt x="402" y="865"/>
                    </a:lnTo>
                    <a:cubicBezTo>
                      <a:pt x="402" y="873"/>
                      <a:pt x="400" y="883"/>
                      <a:pt x="400" y="891"/>
                    </a:cubicBezTo>
                    <a:cubicBezTo>
                      <a:pt x="397" y="897"/>
                      <a:pt x="394" y="905"/>
                      <a:pt x="392" y="913"/>
                    </a:cubicBezTo>
                    <a:lnTo>
                      <a:pt x="389" y="913"/>
                    </a:lnTo>
                    <a:cubicBezTo>
                      <a:pt x="389" y="913"/>
                      <a:pt x="384" y="920"/>
                      <a:pt x="389" y="926"/>
                    </a:cubicBezTo>
                    <a:cubicBezTo>
                      <a:pt x="389" y="931"/>
                      <a:pt x="387" y="934"/>
                      <a:pt x="387" y="939"/>
                    </a:cubicBezTo>
                    <a:cubicBezTo>
                      <a:pt x="389" y="939"/>
                      <a:pt x="392" y="942"/>
                      <a:pt x="394" y="942"/>
                    </a:cubicBezTo>
                    <a:lnTo>
                      <a:pt x="394" y="944"/>
                    </a:lnTo>
                    <a:cubicBezTo>
                      <a:pt x="397" y="944"/>
                      <a:pt x="400" y="944"/>
                      <a:pt x="402" y="944"/>
                    </a:cubicBezTo>
                    <a:cubicBezTo>
                      <a:pt x="408" y="950"/>
                      <a:pt x="410" y="952"/>
                      <a:pt x="413" y="955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8" name="Freeform 32"/>
              <p:cNvSpPr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5653088" y="989013"/>
                <a:ext cx="265112" cy="300037"/>
              </a:xfrm>
              <a:custGeom>
                <a:avLst/>
                <a:gdLst>
                  <a:gd name="T0" fmla="*/ 423 w 736"/>
                  <a:gd name="T1" fmla="*/ 728 h 832"/>
                  <a:gd name="T2" fmla="*/ 389 w 736"/>
                  <a:gd name="T3" fmla="*/ 622 h 832"/>
                  <a:gd name="T4" fmla="*/ 293 w 736"/>
                  <a:gd name="T5" fmla="*/ 601 h 832"/>
                  <a:gd name="T6" fmla="*/ 190 w 736"/>
                  <a:gd name="T7" fmla="*/ 580 h 832"/>
                  <a:gd name="T8" fmla="*/ 158 w 736"/>
                  <a:gd name="T9" fmla="*/ 519 h 832"/>
                  <a:gd name="T10" fmla="*/ 246 w 736"/>
                  <a:gd name="T11" fmla="*/ 548 h 832"/>
                  <a:gd name="T12" fmla="*/ 341 w 736"/>
                  <a:gd name="T13" fmla="*/ 540 h 832"/>
                  <a:gd name="T14" fmla="*/ 272 w 736"/>
                  <a:gd name="T15" fmla="*/ 437 h 832"/>
                  <a:gd name="T16" fmla="*/ 248 w 736"/>
                  <a:gd name="T17" fmla="*/ 384 h 832"/>
                  <a:gd name="T18" fmla="*/ 283 w 736"/>
                  <a:gd name="T19" fmla="*/ 394 h 832"/>
                  <a:gd name="T20" fmla="*/ 365 w 736"/>
                  <a:gd name="T21" fmla="*/ 484 h 832"/>
                  <a:gd name="T22" fmla="*/ 468 w 736"/>
                  <a:gd name="T23" fmla="*/ 516 h 832"/>
                  <a:gd name="T24" fmla="*/ 465 w 736"/>
                  <a:gd name="T25" fmla="*/ 458 h 832"/>
                  <a:gd name="T26" fmla="*/ 407 w 736"/>
                  <a:gd name="T27" fmla="*/ 373 h 832"/>
                  <a:gd name="T28" fmla="*/ 346 w 736"/>
                  <a:gd name="T29" fmla="*/ 299 h 832"/>
                  <a:gd name="T30" fmla="*/ 246 w 736"/>
                  <a:gd name="T31" fmla="*/ 299 h 832"/>
                  <a:gd name="T32" fmla="*/ 164 w 736"/>
                  <a:gd name="T33" fmla="*/ 426 h 832"/>
                  <a:gd name="T34" fmla="*/ 108 w 736"/>
                  <a:gd name="T35" fmla="*/ 508 h 832"/>
                  <a:gd name="T36" fmla="*/ 58 w 736"/>
                  <a:gd name="T37" fmla="*/ 447 h 832"/>
                  <a:gd name="T38" fmla="*/ 13 w 736"/>
                  <a:gd name="T39" fmla="*/ 363 h 832"/>
                  <a:gd name="T40" fmla="*/ 50 w 736"/>
                  <a:gd name="T41" fmla="*/ 289 h 832"/>
                  <a:gd name="T42" fmla="*/ 137 w 736"/>
                  <a:gd name="T43" fmla="*/ 275 h 832"/>
                  <a:gd name="T44" fmla="*/ 225 w 736"/>
                  <a:gd name="T45" fmla="*/ 254 h 832"/>
                  <a:gd name="T46" fmla="*/ 259 w 736"/>
                  <a:gd name="T47" fmla="*/ 159 h 832"/>
                  <a:gd name="T48" fmla="*/ 148 w 736"/>
                  <a:gd name="T49" fmla="*/ 95 h 832"/>
                  <a:gd name="T50" fmla="*/ 233 w 736"/>
                  <a:gd name="T51" fmla="*/ 106 h 832"/>
                  <a:gd name="T52" fmla="*/ 304 w 736"/>
                  <a:gd name="T53" fmla="*/ 109 h 832"/>
                  <a:gd name="T54" fmla="*/ 423 w 736"/>
                  <a:gd name="T55" fmla="*/ 27 h 832"/>
                  <a:gd name="T56" fmla="*/ 508 w 736"/>
                  <a:gd name="T57" fmla="*/ 43 h 832"/>
                  <a:gd name="T58" fmla="*/ 352 w 736"/>
                  <a:gd name="T59" fmla="*/ 167 h 832"/>
                  <a:gd name="T60" fmla="*/ 285 w 736"/>
                  <a:gd name="T61" fmla="*/ 236 h 832"/>
                  <a:gd name="T62" fmla="*/ 357 w 736"/>
                  <a:gd name="T63" fmla="*/ 259 h 832"/>
                  <a:gd name="T64" fmla="*/ 537 w 736"/>
                  <a:gd name="T65" fmla="*/ 199 h 832"/>
                  <a:gd name="T66" fmla="*/ 621 w 736"/>
                  <a:gd name="T67" fmla="*/ 122 h 832"/>
                  <a:gd name="T68" fmla="*/ 688 w 736"/>
                  <a:gd name="T69" fmla="*/ 87 h 832"/>
                  <a:gd name="T70" fmla="*/ 733 w 736"/>
                  <a:gd name="T71" fmla="*/ 156 h 832"/>
                  <a:gd name="T72" fmla="*/ 714 w 736"/>
                  <a:gd name="T73" fmla="*/ 225 h 832"/>
                  <a:gd name="T74" fmla="*/ 632 w 736"/>
                  <a:gd name="T75" fmla="*/ 283 h 832"/>
                  <a:gd name="T76" fmla="*/ 529 w 736"/>
                  <a:gd name="T77" fmla="*/ 286 h 832"/>
                  <a:gd name="T78" fmla="*/ 460 w 736"/>
                  <a:gd name="T79" fmla="*/ 381 h 832"/>
                  <a:gd name="T80" fmla="*/ 494 w 736"/>
                  <a:gd name="T81" fmla="*/ 402 h 832"/>
                  <a:gd name="T82" fmla="*/ 529 w 736"/>
                  <a:gd name="T83" fmla="*/ 487 h 832"/>
                  <a:gd name="T84" fmla="*/ 465 w 736"/>
                  <a:gd name="T85" fmla="*/ 543 h 832"/>
                  <a:gd name="T86" fmla="*/ 418 w 736"/>
                  <a:gd name="T87" fmla="*/ 601 h 832"/>
                  <a:gd name="T88" fmla="*/ 442 w 736"/>
                  <a:gd name="T89" fmla="*/ 680 h 832"/>
                  <a:gd name="T90" fmla="*/ 463 w 736"/>
                  <a:gd name="T91" fmla="*/ 765 h 832"/>
                  <a:gd name="T92" fmla="*/ 502 w 736"/>
                  <a:gd name="T93" fmla="*/ 408 h 832"/>
                  <a:gd name="T94" fmla="*/ 116 w 736"/>
                  <a:gd name="T95" fmla="*/ 437 h 832"/>
                  <a:gd name="T96" fmla="*/ 145 w 736"/>
                  <a:gd name="T97" fmla="*/ 392 h 832"/>
                  <a:gd name="T98" fmla="*/ 172 w 736"/>
                  <a:gd name="T99" fmla="*/ 355 h 832"/>
                  <a:gd name="T100" fmla="*/ 137 w 736"/>
                  <a:gd name="T101" fmla="*/ 331 h 832"/>
                  <a:gd name="T102" fmla="*/ 82 w 736"/>
                  <a:gd name="T103" fmla="*/ 344 h 832"/>
                  <a:gd name="T104" fmla="*/ 79 w 736"/>
                  <a:gd name="T105" fmla="*/ 416 h 832"/>
                  <a:gd name="T106" fmla="*/ 420 w 736"/>
                  <a:gd name="T107" fmla="*/ 117 h 832"/>
                  <a:gd name="T108" fmla="*/ 436 w 736"/>
                  <a:gd name="T109" fmla="*/ 98 h 832"/>
                  <a:gd name="T110" fmla="*/ 653 w 736"/>
                  <a:gd name="T111" fmla="*/ 246 h 832"/>
                  <a:gd name="T112" fmla="*/ 730 w 736"/>
                  <a:gd name="T113" fmla="*/ 140 h 832"/>
                  <a:gd name="T114" fmla="*/ 651 w 736"/>
                  <a:gd name="T115" fmla="*/ 193 h 832"/>
                  <a:gd name="T116" fmla="*/ 584 w 736"/>
                  <a:gd name="T117" fmla="*/ 254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36" h="832">
                    <a:moveTo>
                      <a:pt x="439" y="831"/>
                    </a:moveTo>
                    <a:cubicBezTo>
                      <a:pt x="439" y="828"/>
                      <a:pt x="436" y="828"/>
                      <a:pt x="436" y="826"/>
                    </a:cubicBezTo>
                    <a:cubicBezTo>
                      <a:pt x="428" y="818"/>
                      <a:pt x="420" y="810"/>
                      <a:pt x="415" y="804"/>
                    </a:cubicBezTo>
                    <a:cubicBezTo>
                      <a:pt x="415" y="802"/>
                      <a:pt x="415" y="802"/>
                      <a:pt x="412" y="802"/>
                    </a:cubicBezTo>
                    <a:cubicBezTo>
                      <a:pt x="407" y="797"/>
                      <a:pt x="402" y="791"/>
                      <a:pt x="397" y="786"/>
                    </a:cubicBezTo>
                    <a:lnTo>
                      <a:pt x="394" y="786"/>
                    </a:lnTo>
                    <a:cubicBezTo>
                      <a:pt x="394" y="783"/>
                      <a:pt x="391" y="783"/>
                      <a:pt x="389" y="781"/>
                    </a:cubicBezTo>
                    <a:cubicBezTo>
                      <a:pt x="391" y="778"/>
                      <a:pt x="391" y="778"/>
                      <a:pt x="394" y="778"/>
                    </a:cubicBezTo>
                    <a:cubicBezTo>
                      <a:pt x="397" y="778"/>
                      <a:pt x="397" y="778"/>
                      <a:pt x="397" y="778"/>
                    </a:cubicBezTo>
                    <a:lnTo>
                      <a:pt x="397" y="781"/>
                    </a:lnTo>
                    <a:cubicBezTo>
                      <a:pt x="404" y="781"/>
                      <a:pt x="412" y="781"/>
                      <a:pt x="420" y="783"/>
                    </a:cubicBezTo>
                    <a:cubicBezTo>
                      <a:pt x="423" y="781"/>
                      <a:pt x="423" y="781"/>
                      <a:pt x="426" y="778"/>
                    </a:cubicBezTo>
                    <a:cubicBezTo>
                      <a:pt x="426" y="754"/>
                      <a:pt x="426" y="741"/>
                      <a:pt x="420" y="730"/>
                    </a:cubicBezTo>
                    <a:lnTo>
                      <a:pt x="423" y="728"/>
                    </a:lnTo>
                    <a:cubicBezTo>
                      <a:pt x="418" y="725"/>
                      <a:pt x="420" y="715"/>
                      <a:pt x="418" y="712"/>
                    </a:cubicBezTo>
                    <a:cubicBezTo>
                      <a:pt x="420" y="709"/>
                      <a:pt x="420" y="709"/>
                      <a:pt x="420" y="709"/>
                    </a:cubicBezTo>
                    <a:cubicBezTo>
                      <a:pt x="418" y="704"/>
                      <a:pt x="415" y="699"/>
                      <a:pt x="412" y="693"/>
                    </a:cubicBezTo>
                    <a:cubicBezTo>
                      <a:pt x="412" y="691"/>
                      <a:pt x="412" y="688"/>
                      <a:pt x="412" y="685"/>
                    </a:cubicBezTo>
                    <a:cubicBezTo>
                      <a:pt x="410" y="680"/>
                      <a:pt x="407" y="675"/>
                      <a:pt x="407" y="672"/>
                    </a:cubicBezTo>
                    <a:cubicBezTo>
                      <a:pt x="410" y="670"/>
                      <a:pt x="404" y="664"/>
                      <a:pt x="404" y="662"/>
                    </a:cubicBezTo>
                    <a:cubicBezTo>
                      <a:pt x="404" y="662"/>
                      <a:pt x="402" y="659"/>
                      <a:pt x="402" y="662"/>
                    </a:cubicBezTo>
                    <a:cubicBezTo>
                      <a:pt x="404" y="659"/>
                      <a:pt x="404" y="659"/>
                      <a:pt x="404" y="659"/>
                    </a:cubicBezTo>
                    <a:lnTo>
                      <a:pt x="402" y="659"/>
                    </a:lnTo>
                    <a:cubicBezTo>
                      <a:pt x="399" y="654"/>
                      <a:pt x="399" y="648"/>
                      <a:pt x="397" y="643"/>
                    </a:cubicBezTo>
                    <a:cubicBezTo>
                      <a:pt x="397" y="640"/>
                      <a:pt x="397" y="640"/>
                      <a:pt x="399" y="638"/>
                    </a:cubicBezTo>
                    <a:cubicBezTo>
                      <a:pt x="397" y="635"/>
                      <a:pt x="397" y="633"/>
                      <a:pt x="397" y="633"/>
                    </a:cubicBezTo>
                    <a:cubicBezTo>
                      <a:pt x="397" y="630"/>
                      <a:pt x="394" y="627"/>
                      <a:pt x="391" y="627"/>
                    </a:cubicBezTo>
                    <a:cubicBezTo>
                      <a:pt x="391" y="625"/>
                      <a:pt x="389" y="625"/>
                      <a:pt x="389" y="622"/>
                    </a:cubicBezTo>
                    <a:cubicBezTo>
                      <a:pt x="389" y="619"/>
                      <a:pt x="389" y="619"/>
                      <a:pt x="389" y="619"/>
                    </a:cubicBezTo>
                    <a:cubicBezTo>
                      <a:pt x="386" y="617"/>
                      <a:pt x="383" y="614"/>
                      <a:pt x="383" y="611"/>
                    </a:cubicBezTo>
                    <a:lnTo>
                      <a:pt x="386" y="609"/>
                    </a:lnTo>
                    <a:cubicBezTo>
                      <a:pt x="383" y="603"/>
                      <a:pt x="381" y="598"/>
                      <a:pt x="378" y="595"/>
                    </a:cubicBezTo>
                    <a:cubicBezTo>
                      <a:pt x="373" y="595"/>
                      <a:pt x="367" y="595"/>
                      <a:pt x="362" y="598"/>
                    </a:cubicBezTo>
                    <a:lnTo>
                      <a:pt x="360" y="595"/>
                    </a:lnTo>
                    <a:cubicBezTo>
                      <a:pt x="357" y="595"/>
                      <a:pt x="357" y="595"/>
                      <a:pt x="357" y="598"/>
                    </a:cubicBezTo>
                    <a:cubicBezTo>
                      <a:pt x="352" y="593"/>
                      <a:pt x="352" y="595"/>
                      <a:pt x="346" y="601"/>
                    </a:cubicBezTo>
                    <a:cubicBezTo>
                      <a:pt x="346" y="601"/>
                      <a:pt x="344" y="601"/>
                      <a:pt x="341" y="601"/>
                    </a:cubicBezTo>
                    <a:cubicBezTo>
                      <a:pt x="338" y="601"/>
                      <a:pt x="336" y="601"/>
                      <a:pt x="333" y="601"/>
                    </a:cubicBezTo>
                    <a:lnTo>
                      <a:pt x="330" y="603"/>
                    </a:lnTo>
                    <a:cubicBezTo>
                      <a:pt x="328" y="601"/>
                      <a:pt x="322" y="598"/>
                      <a:pt x="320" y="598"/>
                    </a:cubicBezTo>
                    <a:cubicBezTo>
                      <a:pt x="315" y="598"/>
                      <a:pt x="312" y="593"/>
                      <a:pt x="312" y="601"/>
                    </a:cubicBezTo>
                    <a:cubicBezTo>
                      <a:pt x="307" y="601"/>
                      <a:pt x="301" y="601"/>
                      <a:pt x="293" y="601"/>
                    </a:cubicBezTo>
                    <a:cubicBezTo>
                      <a:pt x="291" y="601"/>
                      <a:pt x="291" y="601"/>
                      <a:pt x="291" y="601"/>
                    </a:cubicBezTo>
                    <a:cubicBezTo>
                      <a:pt x="280" y="593"/>
                      <a:pt x="280" y="598"/>
                      <a:pt x="272" y="598"/>
                    </a:cubicBezTo>
                    <a:lnTo>
                      <a:pt x="270" y="598"/>
                    </a:lnTo>
                    <a:cubicBezTo>
                      <a:pt x="264" y="593"/>
                      <a:pt x="248" y="593"/>
                      <a:pt x="243" y="593"/>
                    </a:cubicBezTo>
                    <a:cubicBezTo>
                      <a:pt x="240" y="590"/>
                      <a:pt x="238" y="590"/>
                      <a:pt x="235" y="590"/>
                    </a:cubicBezTo>
                    <a:cubicBezTo>
                      <a:pt x="233" y="590"/>
                      <a:pt x="230" y="590"/>
                      <a:pt x="227" y="590"/>
                    </a:cubicBezTo>
                    <a:cubicBezTo>
                      <a:pt x="225" y="588"/>
                      <a:pt x="222" y="588"/>
                      <a:pt x="219" y="588"/>
                    </a:cubicBezTo>
                    <a:cubicBezTo>
                      <a:pt x="219" y="585"/>
                      <a:pt x="220" y="585"/>
                      <a:pt x="217" y="585"/>
                    </a:cubicBezTo>
                    <a:cubicBezTo>
                      <a:pt x="215" y="585"/>
                      <a:pt x="214" y="585"/>
                      <a:pt x="214" y="588"/>
                    </a:cubicBezTo>
                    <a:cubicBezTo>
                      <a:pt x="211" y="585"/>
                      <a:pt x="209" y="585"/>
                      <a:pt x="206" y="585"/>
                    </a:cubicBezTo>
                    <a:cubicBezTo>
                      <a:pt x="206" y="582"/>
                      <a:pt x="206" y="582"/>
                      <a:pt x="206" y="582"/>
                    </a:cubicBezTo>
                    <a:cubicBezTo>
                      <a:pt x="203" y="582"/>
                      <a:pt x="203" y="582"/>
                      <a:pt x="201" y="585"/>
                    </a:cubicBezTo>
                    <a:cubicBezTo>
                      <a:pt x="198" y="582"/>
                      <a:pt x="195" y="582"/>
                      <a:pt x="193" y="580"/>
                    </a:cubicBezTo>
                    <a:cubicBezTo>
                      <a:pt x="190" y="580"/>
                      <a:pt x="190" y="580"/>
                      <a:pt x="190" y="580"/>
                    </a:cubicBezTo>
                    <a:cubicBezTo>
                      <a:pt x="190" y="577"/>
                      <a:pt x="190" y="577"/>
                      <a:pt x="190" y="577"/>
                    </a:cubicBezTo>
                    <a:cubicBezTo>
                      <a:pt x="190" y="577"/>
                      <a:pt x="188" y="577"/>
                      <a:pt x="185" y="577"/>
                    </a:cubicBezTo>
                    <a:cubicBezTo>
                      <a:pt x="182" y="574"/>
                      <a:pt x="182" y="574"/>
                      <a:pt x="180" y="572"/>
                    </a:cubicBezTo>
                    <a:cubicBezTo>
                      <a:pt x="174" y="572"/>
                      <a:pt x="177" y="572"/>
                      <a:pt x="174" y="569"/>
                    </a:cubicBezTo>
                    <a:lnTo>
                      <a:pt x="172" y="569"/>
                    </a:lnTo>
                    <a:cubicBezTo>
                      <a:pt x="172" y="566"/>
                      <a:pt x="172" y="566"/>
                      <a:pt x="169" y="566"/>
                    </a:cubicBezTo>
                    <a:cubicBezTo>
                      <a:pt x="166" y="564"/>
                      <a:pt x="164" y="558"/>
                      <a:pt x="161" y="558"/>
                    </a:cubicBezTo>
                    <a:cubicBezTo>
                      <a:pt x="161" y="556"/>
                      <a:pt x="161" y="556"/>
                      <a:pt x="161" y="553"/>
                    </a:cubicBezTo>
                    <a:cubicBezTo>
                      <a:pt x="161" y="550"/>
                      <a:pt x="161" y="550"/>
                      <a:pt x="161" y="550"/>
                    </a:cubicBezTo>
                    <a:cubicBezTo>
                      <a:pt x="156" y="545"/>
                      <a:pt x="156" y="532"/>
                      <a:pt x="151" y="527"/>
                    </a:cubicBezTo>
                    <a:cubicBezTo>
                      <a:pt x="151" y="524"/>
                      <a:pt x="151" y="524"/>
                      <a:pt x="148" y="524"/>
                    </a:cubicBezTo>
                    <a:cubicBezTo>
                      <a:pt x="145" y="521"/>
                      <a:pt x="140" y="519"/>
                      <a:pt x="137" y="516"/>
                    </a:cubicBezTo>
                    <a:cubicBezTo>
                      <a:pt x="140" y="513"/>
                      <a:pt x="140" y="511"/>
                      <a:pt x="143" y="511"/>
                    </a:cubicBezTo>
                    <a:cubicBezTo>
                      <a:pt x="148" y="513"/>
                      <a:pt x="153" y="516"/>
                      <a:pt x="158" y="519"/>
                    </a:cubicBezTo>
                    <a:cubicBezTo>
                      <a:pt x="158" y="519"/>
                      <a:pt x="161" y="516"/>
                      <a:pt x="161" y="519"/>
                    </a:cubicBezTo>
                    <a:cubicBezTo>
                      <a:pt x="166" y="519"/>
                      <a:pt x="172" y="521"/>
                      <a:pt x="177" y="527"/>
                    </a:cubicBezTo>
                    <a:cubicBezTo>
                      <a:pt x="180" y="527"/>
                      <a:pt x="182" y="527"/>
                      <a:pt x="182" y="529"/>
                    </a:cubicBezTo>
                    <a:cubicBezTo>
                      <a:pt x="185" y="529"/>
                      <a:pt x="190" y="529"/>
                      <a:pt x="193" y="535"/>
                    </a:cubicBezTo>
                    <a:cubicBezTo>
                      <a:pt x="195" y="535"/>
                      <a:pt x="195" y="535"/>
                      <a:pt x="198" y="535"/>
                    </a:cubicBezTo>
                    <a:lnTo>
                      <a:pt x="201" y="535"/>
                    </a:lnTo>
                    <a:cubicBezTo>
                      <a:pt x="206" y="537"/>
                      <a:pt x="209" y="540"/>
                      <a:pt x="211" y="543"/>
                    </a:cubicBezTo>
                    <a:cubicBezTo>
                      <a:pt x="214" y="543"/>
                      <a:pt x="214" y="543"/>
                      <a:pt x="217" y="543"/>
                    </a:cubicBezTo>
                    <a:lnTo>
                      <a:pt x="217" y="545"/>
                    </a:lnTo>
                    <a:lnTo>
                      <a:pt x="219" y="545"/>
                    </a:lnTo>
                    <a:cubicBezTo>
                      <a:pt x="219" y="543"/>
                      <a:pt x="219" y="543"/>
                      <a:pt x="219" y="543"/>
                    </a:cubicBezTo>
                    <a:cubicBezTo>
                      <a:pt x="225" y="537"/>
                      <a:pt x="225" y="545"/>
                      <a:pt x="235" y="548"/>
                    </a:cubicBezTo>
                    <a:cubicBezTo>
                      <a:pt x="238" y="548"/>
                      <a:pt x="238" y="548"/>
                      <a:pt x="240" y="548"/>
                    </a:cubicBezTo>
                    <a:cubicBezTo>
                      <a:pt x="243" y="548"/>
                      <a:pt x="243" y="548"/>
                      <a:pt x="246" y="548"/>
                    </a:cubicBezTo>
                    <a:lnTo>
                      <a:pt x="246" y="550"/>
                    </a:lnTo>
                    <a:cubicBezTo>
                      <a:pt x="254" y="553"/>
                      <a:pt x="251" y="548"/>
                      <a:pt x="256" y="553"/>
                    </a:cubicBezTo>
                    <a:cubicBezTo>
                      <a:pt x="262" y="553"/>
                      <a:pt x="267" y="553"/>
                      <a:pt x="272" y="556"/>
                    </a:cubicBezTo>
                    <a:cubicBezTo>
                      <a:pt x="275" y="556"/>
                      <a:pt x="280" y="556"/>
                      <a:pt x="283" y="558"/>
                    </a:cubicBezTo>
                    <a:cubicBezTo>
                      <a:pt x="291" y="558"/>
                      <a:pt x="291" y="556"/>
                      <a:pt x="296" y="561"/>
                    </a:cubicBezTo>
                    <a:cubicBezTo>
                      <a:pt x="299" y="556"/>
                      <a:pt x="299" y="558"/>
                      <a:pt x="301" y="561"/>
                    </a:cubicBezTo>
                    <a:cubicBezTo>
                      <a:pt x="307" y="561"/>
                      <a:pt x="315" y="561"/>
                      <a:pt x="322" y="561"/>
                    </a:cubicBezTo>
                    <a:lnTo>
                      <a:pt x="322" y="564"/>
                    </a:lnTo>
                    <a:cubicBezTo>
                      <a:pt x="325" y="564"/>
                      <a:pt x="328" y="561"/>
                      <a:pt x="330" y="564"/>
                    </a:cubicBezTo>
                    <a:lnTo>
                      <a:pt x="333" y="561"/>
                    </a:lnTo>
                    <a:cubicBezTo>
                      <a:pt x="338" y="561"/>
                      <a:pt x="344" y="561"/>
                      <a:pt x="352" y="561"/>
                    </a:cubicBezTo>
                    <a:cubicBezTo>
                      <a:pt x="352" y="558"/>
                      <a:pt x="349" y="558"/>
                      <a:pt x="349" y="556"/>
                    </a:cubicBezTo>
                    <a:cubicBezTo>
                      <a:pt x="349" y="553"/>
                      <a:pt x="349" y="553"/>
                      <a:pt x="349" y="550"/>
                    </a:cubicBezTo>
                    <a:cubicBezTo>
                      <a:pt x="346" y="548"/>
                      <a:pt x="344" y="543"/>
                      <a:pt x="341" y="540"/>
                    </a:cubicBezTo>
                    <a:cubicBezTo>
                      <a:pt x="341" y="537"/>
                      <a:pt x="341" y="537"/>
                      <a:pt x="341" y="537"/>
                    </a:cubicBezTo>
                    <a:cubicBezTo>
                      <a:pt x="341" y="537"/>
                      <a:pt x="338" y="535"/>
                      <a:pt x="338" y="537"/>
                    </a:cubicBezTo>
                    <a:cubicBezTo>
                      <a:pt x="338" y="535"/>
                      <a:pt x="338" y="532"/>
                      <a:pt x="338" y="532"/>
                    </a:cubicBezTo>
                    <a:cubicBezTo>
                      <a:pt x="336" y="527"/>
                      <a:pt x="333" y="524"/>
                      <a:pt x="330" y="519"/>
                    </a:cubicBezTo>
                    <a:cubicBezTo>
                      <a:pt x="328" y="516"/>
                      <a:pt x="328" y="513"/>
                      <a:pt x="325" y="511"/>
                    </a:cubicBezTo>
                    <a:cubicBezTo>
                      <a:pt x="325" y="503"/>
                      <a:pt x="322" y="506"/>
                      <a:pt x="320" y="503"/>
                    </a:cubicBezTo>
                    <a:cubicBezTo>
                      <a:pt x="317" y="498"/>
                      <a:pt x="315" y="492"/>
                      <a:pt x="312" y="490"/>
                    </a:cubicBezTo>
                    <a:cubicBezTo>
                      <a:pt x="309" y="487"/>
                      <a:pt x="309" y="487"/>
                      <a:pt x="307" y="487"/>
                    </a:cubicBezTo>
                    <a:cubicBezTo>
                      <a:pt x="307" y="484"/>
                      <a:pt x="307" y="484"/>
                      <a:pt x="307" y="482"/>
                    </a:cubicBezTo>
                    <a:cubicBezTo>
                      <a:pt x="304" y="479"/>
                      <a:pt x="301" y="476"/>
                      <a:pt x="301" y="476"/>
                    </a:cubicBezTo>
                    <a:cubicBezTo>
                      <a:pt x="301" y="474"/>
                      <a:pt x="301" y="474"/>
                      <a:pt x="301" y="474"/>
                    </a:cubicBezTo>
                    <a:cubicBezTo>
                      <a:pt x="299" y="471"/>
                      <a:pt x="296" y="471"/>
                      <a:pt x="296" y="466"/>
                    </a:cubicBezTo>
                    <a:cubicBezTo>
                      <a:pt x="293" y="463"/>
                      <a:pt x="288" y="458"/>
                      <a:pt x="285" y="455"/>
                    </a:cubicBezTo>
                    <a:cubicBezTo>
                      <a:pt x="283" y="447"/>
                      <a:pt x="277" y="442"/>
                      <a:pt x="272" y="437"/>
                    </a:cubicBezTo>
                    <a:cubicBezTo>
                      <a:pt x="272" y="429"/>
                      <a:pt x="264" y="426"/>
                      <a:pt x="264" y="426"/>
                    </a:cubicBezTo>
                    <a:lnTo>
                      <a:pt x="267" y="423"/>
                    </a:lnTo>
                    <a:cubicBezTo>
                      <a:pt x="267" y="421"/>
                      <a:pt x="264" y="418"/>
                      <a:pt x="264" y="418"/>
                    </a:cubicBezTo>
                    <a:cubicBezTo>
                      <a:pt x="262" y="416"/>
                      <a:pt x="262" y="416"/>
                      <a:pt x="259" y="413"/>
                    </a:cubicBezTo>
                    <a:cubicBezTo>
                      <a:pt x="259" y="413"/>
                      <a:pt x="262" y="410"/>
                      <a:pt x="262" y="413"/>
                    </a:cubicBezTo>
                    <a:cubicBezTo>
                      <a:pt x="262" y="410"/>
                      <a:pt x="259" y="410"/>
                      <a:pt x="256" y="408"/>
                    </a:cubicBezTo>
                    <a:cubicBezTo>
                      <a:pt x="256" y="400"/>
                      <a:pt x="251" y="400"/>
                      <a:pt x="248" y="400"/>
                    </a:cubicBezTo>
                    <a:cubicBezTo>
                      <a:pt x="251" y="397"/>
                      <a:pt x="248" y="394"/>
                      <a:pt x="246" y="394"/>
                    </a:cubicBezTo>
                    <a:cubicBezTo>
                      <a:pt x="248" y="392"/>
                      <a:pt x="248" y="392"/>
                      <a:pt x="248" y="392"/>
                    </a:cubicBezTo>
                    <a:cubicBezTo>
                      <a:pt x="251" y="394"/>
                      <a:pt x="256" y="397"/>
                      <a:pt x="262" y="402"/>
                    </a:cubicBezTo>
                    <a:cubicBezTo>
                      <a:pt x="262" y="400"/>
                      <a:pt x="262" y="400"/>
                      <a:pt x="262" y="397"/>
                    </a:cubicBezTo>
                    <a:cubicBezTo>
                      <a:pt x="259" y="394"/>
                      <a:pt x="259" y="394"/>
                      <a:pt x="256" y="394"/>
                    </a:cubicBezTo>
                    <a:cubicBezTo>
                      <a:pt x="256" y="392"/>
                      <a:pt x="254" y="392"/>
                      <a:pt x="254" y="389"/>
                    </a:cubicBezTo>
                    <a:cubicBezTo>
                      <a:pt x="251" y="386"/>
                      <a:pt x="251" y="386"/>
                      <a:pt x="248" y="384"/>
                    </a:cubicBezTo>
                    <a:lnTo>
                      <a:pt x="246" y="384"/>
                    </a:lnTo>
                    <a:cubicBezTo>
                      <a:pt x="246" y="381"/>
                      <a:pt x="243" y="381"/>
                      <a:pt x="240" y="379"/>
                    </a:cubicBezTo>
                    <a:lnTo>
                      <a:pt x="243" y="376"/>
                    </a:lnTo>
                    <a:cubicBezTo>
                      <a:pt x="238" y="371"/>
                      <a:pt x="235" y="368"/>
                      <a:pt x="233" y="365"/>
                    </a:cubicBezTo>
                    <a:cubicBezTo>
                      <a:pt x="233" y="363"/>
                      <a:pt x="233" y="363"/>
                      <a:pt x="230" y="363"/>
                    </a:cubicBezTo>
                    <a:cubicBezTo>
                      <a:pt x="230" y="363"/>
                      <a:pt x="233" y="362"/>
                      <a:pt x="235" y="365"/>
                    </a:cubicBezTo>
                    <a:cubicBezTo>
                      <a:pt x="238" y="367"/>
                      <a:pt x="248" y="371"/>
                      <a:pt x="248" y="376"/>
                    </a:cubicBezTo>
                    <a:cubicBezTo>
                      <a:pt x="254" y="371"/>
                      <a:pt x="256" y="379"/>
                      <a:pt x="259" y="381"/>
                    </a:cubicBezTo>
                    <a:cubicBezTo>
                      <a:pt x="259" y="381"/>
                      <a:pt x="262" y="379"/>
                      <a:pt x="262" y="381"/>
                    </a:cubicBezTo>
                    <a:lnTo>
                      <a:pt x="264" y="381"/>
                    </a:lnTo>
                    <a:cubicBezTo>
                      <a:pt x="267" y="384"/>
                      <a:pt x="270" y="386"/>
                      <a:pt x="272" y="389"/>
                    </a:cubicBezTo>
                    <a:lnTo>
                      <a:pt x="275" y="389"/>
                    </a:lnTo>
                    <a:cubicBezTo>
                      <a:pt x="277" y="392"/>
                      <a:pt x="277" y="392"/>
                      <a:pt x="280" y="394"/>
                    </a:cubicBezTo>
                    <a:lnTo>
                      <a:pt x="283" y="394"/>
                    </a:lnTo>
                    <a:cubicBezTo>
                      <a:pt x="288" y="397"/>
                      <a:pt x="291" y="402"/>
                      <a:pt x="296" y="408"/>
                    </a:cubicBezTo>
                    <a:cubicBezTo>
                      <a:pt x="301" y="410"/>
                      <a:pt x="307" y="416"/>
                      <a:pt x="309" y="421"/>
                    </a:cubicBezTo>
                    <a:lnTo>
                      <a:pt x="309" y="423"/>
                    </a:lnTo>
                    <a:cubicBezTo>
                      <a:pt x="315" y="418"/>
                      <a:pt x="312" y="423"/>
                      <a:pt x="315" y="426"/>
                    </a:cubicBezTo>
                    <a:cubicBezTo>
                      <a:pt x="312" y="431"/>
                      <a:pt x="322" y="431"/>
                      <a:pt x="320" y="434"/>
                    </a:cubicBezTo>
                    <a:cubicBezTo>
                      <a:pt x="322" y="439"/>
                      <a:pt x="328" y="442"/>
                      <a:pt x="333" y="447"/>
                    </a:cubicBezTo>
                    <a:cubicBezTo>
                      <a:pt x="333" y="447"/>
                      <a:pt x="336" y="445"/>
                      <a:pt x="336" y="447"/>
                    </a:cubicBezTo>
                    <a:cubicBezTo>
                      <a:pt x="338" y="450"/>
                      <a:pt x="341" y="455"/>
                      <a:pt x="346" y="461"/>
                    </a:cubicBezTo>
                    <a:lnTo>
                      <a:pt x="344" y="463"/>
                    </a:lnTo>
                    <a:cubicBezTo>
                      <a:pt x="346" y="466"/>
                      <a:pt x="346" y="466"/>
                      <a:pt x="349" y="471"/>
                    </a:cubicBezTo>
                    <a:lnTo>
                      <a:pt x="352" y="474"/>
                    </a:lnTo>
                    <a:cubicBezTo>
                      <a:pt x="354" y="471"/>
                      <a:pt x="354" y="468"/>
                      <a:pt x="357" y="471"/>
                    </a:cubicBezTo>
                    <a:lnTo>
                      <a:pt x="357" y="474"/>
                    </a:lnTo>
                    <a:cubicBezTo>
                      <a:pt x="360" y="476"/>
                      <a:pt x="362" y="479"/>
                      <a:pt x="365" y="484"/>
                    </a:cubicBezTo>
                    <a:cubicBezTo>
                      <a:pt x="365" y="484"/>
                      <a:pt x="373" y="492"/>
                      <a:pt x="370" y="495"/>
                    </a:cubicBezTo>
                    <a:cubicBezTo>
                      <a:pt x="373" y="495"/>
                      <a:pt x="373" y="495"/>
                      <a:pt x="375" y="498"/>
                    </a:cubicBezTo>
                    <a:lnTo>
                      <a:pt x="378" y="500"/>
                    </a:lnTo>
                    <a:lnTo>
                      <a:pt x="375" y="503"/>
                    </a:lnTo>
                    <a:cubicBezTo>
                      <a:pt x="378" y="506"/>
                      <a:pt x="381" y="511"/>
                      <a:pt x="383" y="513"/>
                    </a:cubicBezTo>
                    <a:cubicBezTo>
                      <a:pt x="383" y="511"/>
                      <a:pt x="383" y="511"/>
                      <a:pt x="383" y="511"/>
                    </a:cubicBezTo>
                    <a:lnTo>
                      <a:pt x="386" y="511"/>
                    </a:lnTo>
                    <a:cubicBezTo>
                      <a:pt x="389" y="513"/>
                      <a:pt x="397" y="524"/>
                      <a:pt x="399" y="537"/>
                    </a:cubicBezTo>
                    <a:cubicBezTo>
                      <a:pt x="402" y="537"/>
                      <a:pt x="404" y="537"/>
                      <a:pt x="410" y="537"/>
                    </a:cubicBezTo>
                    <a:cubicBezTo>
                      <a:pt x="415" y="535"/>
                      <a:pt x="420" y="532"/>
                      <a:pt x="426" y="532"/>
                    </a:cubicBezTo>
                    <a:lnTo>
                      <a:pt x="428" y="532"/>
                    </a:lnTo>
                    <a:cubicBezTo>
                      <a:pt x="434" y="524"/>
                      <a:pt x="436" y="527"/>
                      <a:pt x="444" y="527"/>
                    </a:cubicBezTo>
                    <a:cubicBezTo>
                      <a:pt x="449" y="519"/>
                      <a:pt x="452" y="521"/>
                      <a:pt x="457" y="521"/>
                    </a:cubicBezTo>
                    <a:cubicBezTo>
                      <a:pt x="460" y="519"/>
                      <a:pt x="465" y="519"/>
                      <a:pt x="468" y="516"/>
                    </a:cubicBezTo>
                    <a:cubicBezTo>
                      <a:pt x="471" y="513"/>
                      <a:pt x="473" y="511"/>
                      <a:pt x="476" y="508"/>
                    </a:cubicBezTo>
                    <a:lnTo>
                      <a:pt x="479" y="508"/>
                    </a:lnTo>
                    <a:cubicBezTo>
                      <a:pt x="479" y="506"/>
                      <a:pt x="479" y="506"/>
                      <a:pt x="479" y="506"/>
                    </a:cubicBezTo>
                    <a:cubicBezTo>
                      <a:pt x="481" y="503"/>
                      <a:pt x="484" y="503"/>
                      <a:pt x="487" y="500"/>
                    </a:cubicBezTo>
                    <a:cubicBezTo>
                      <a:pt x="487" y="498"/>
                      <a:pt x="487" y="498"/>
                      <a:pt x="487" y="498"/>
                    </a:cubicBezTo>
                    <a:lnTo>
                      <a:pt x="489" y="498"/>
                    </a:lnTo>
                    <a:cubicBezTo>
                      <a:pt x="492" y="495"/>
                      <a:pt x="492" y="495"/>
                      <a:pt x="494" y="492"/>
                    </a:cubicBezTo>
                    <a:cubicBezTo>
                      <a:pt x="494" y="490"/>
                      <a:pt x="494" y="487"/>
                      <a:pt x="494" y="487"/>
                    </a:cubicBezTo>
                    <a:cubicBezTo>
                      <a:pt x="492" y="484"/>
                      <a:pt x="489" y="482"/>
                      <a:pt x="489" y="482"/>
                    </a:cubicBezTo>
                    <a:cubicBezTo>
                      <a:pt x="489" y="479"/>
                      <a:pt x="487" y="476"/>
                      <a:pt x="487" y="474"/>
                    </a:cubicBezTo>
                    <a:cubicBezTo>
                      <a:pt x="484" y="471"/>
                      <a:pt x="481" y="471"/>
                      <a:pt x="479" y="471"/>
                    </a:cubicBezTo>
                    <a:cubicBezTo>
                      <a:pt x="481" y="468"/>
                      <a:pt x="479" y="466"/>
                      <a:pt x="476" y="463"/>
                    </a:cubicBezTo>
                    <a:cubicBezTo>
                      <a:pt x="476" y="463"/>
                      <a:pt x="473" y="463"/>
                      <a:pt x="471" y="463"/>
                    </a:cubicBezTo>
                    <a:cubicBezTo>
                      <a:pt x="471" y="461"/>
                      <a:pt x="468" y="461"/>
                      <a:pt x="465" y="458"/>
                    </a:cubicBezTo>
                    <a:cubicBezTo>
                      <a:pt x="463" y="458"/>
                      <a:pt x="460" y="458"/>
                      <a:pt x="460" y="458"/>
                    </a:cubicBezTo>
                    <a:cubicBezTo>
                      <a:pt x="460" y="455"/>
                      <a:pt x="460" y="455"/>
                      <a:pt x="460" y="455"/>
                    </a:cubicBezTo>
                    <a:cubicBezTo>
                      <a:pt x="452" y="450"/>
                      <a:pt x="444" y="445"/>
                      <a:pt x="436" y="439"/>
                    </a:cubicBezTo>
                    <a:cubicBezTo>
                      <a:pt x="436" y="437"/>
                      <a:pt x="436" y="437"/>
                      <a:pt x="436" y="437"/>
                    </a:cubicBezTo>
                    <a:cubicBezTo>
                      <a:pt x="434" y="434"/>
                      <a:pt x="431" y="431"/>
                      <a:pt x="426" y="431"/>
                    </a:cubicBezTo>
                    <a:cubicBezTo>
                      <a:pt x="426" y="429"/>
                      <a:pt x="426" y="426"/>
                      <a:pt x="426" y="426"/>
                    </a:cubicBezTo>
                    <a:cubicBezTo>
                      <a:pt x="423" y="423"/>
                      <a:pt x="420" y="421"/>
                      <a:pt x="418" y="418"/>
                    </a:cubicBezTo>
                    <a:cubicBezTo>
                      <a:pt x="420" y="416"/>
                      <a:pt x="418" y="410"/>
                      <a:pt x="415" y="410"/>
                    </a:cubicBezTo>
                    <a:cubicBezTo>
                      <a:pt x="415" y="408"/>
                      <a:pt x="415" y="405"/>
                      <a:pt x="412" y="402"/>
                    </a:cubicBezTo>
                    <a:cubicBezTo>
                      <a:pt x="412" y="397"/>
                      <a:pt x="412" y="394"/>
                      <a:pt x="410" y="392"/>
                    </a:cubicBezTo>
                    <a:lnTo>
                      <a:pt x="407" y="389"/>
                    </a:lnTo>
                    <a:lnTo>
                      <a:pt x="410" y="386"/>
                    </a:lnTo>
                    <a:cubicBezTo>
                      <a:pt x="407" y="384"/>
                      <a:pt x="407" y="376"/>
                      <a:pt x="407" y="376"/>
                    </a:cubicBezTo>
                    <a:cubicBezTo>
                      <a:pt x="407" y="373"/>
                      <a:pt x="407" y="373"/>
                      <a:pt x="407" y="373"/>
                    </a:cubicBezTo>
                    <a:cubicBezTo>
                      <a:pt x="407" y="368"/>
                      <a:pt x="410" y="363"/>
                      <a:pt x="410" y="357"/>
                    </a:cubicBezTo>
                    <a:cubicBezTo>
                      <a:pt x="410" y="355"/>
                      <a:pt x="412" y="351"/>
                      <a:pt x="412" y="349"/>
                    </a:cubicBezTo>
                    <a:cubicBezTo>
                      <a:pt x="412" y="346"/>
                      <a:pt x="412" y="344"/>
                      <a:pt x="412" y="344"/>
                    </a:cubicBezTo>
                    <a:cubicBezTo>
                      <a:pt x="415" y="341"/>
                      <a:pt x="415" y="341"/>
                      <a:pt x="418" y="341"/>
                    </a:cubicBezTo>
                    <a:cubicBezTo>
                      <a:pt x="418" y="339"/>
                      <a:pt x="418" y="339"/>
                      <a:pt x="415" y="339"/>
                    </a:cubicBezTo>
                    <a:cubicBezTo>
                      <a:pt x="418" y="336"/>
                      <a:pt x="420" y="334"/>
                      <a:pt x="420" y="331"/>
                    </a:cubicBezTo>
                    <a:cubicBezTo>
                      <a:pt x="420" y="328"/>
                      <a:pt x="420" y="328"/>
                      <a:pt x="420" y="326"/>
                    </a:cubicBezTo>
                    <a:cubicBezTo>
                      <a:pt x="423" y="320"/>
                      <a:pt x="428" y="317"/>
                      <a:pt x="431" y="312"/>
                    </a:cubicBezTo>
                    <a:cubicBezTo>
                      <a:pt x="434" y="306"/>
                      <a:pt x="434" y="304"/>
                      <a:pt x="436" y="302"/>
                    </a:cubicBezTo>
                    <a:cubicBezTo>
                      <a:pt x="423" y="302"/>
                      <a:pt x="410" y="299"/>
                      <a:pt x="397" y="299"/>
                    </a:cubicBezTo>
                    <a:cubicBezTo>
                      <a:pt x="391" y="299"/>
                      <a:pt x="389" y="302"/>
                      <a:pt x="383" y="302"/>
                    </a:cubicBezTo>
                    <a:cubicBezTo>
                      <a:pt x="375" y="302"/>
                      <a:pt x="367" y="302"/>
                      <a:pt x="360" y="302"/>
                    </a:cubicBezTo>
                    <a:lnTo>
                      <a:pt x="357" y="302"/>
                    </a:lnTo>
                    <a:cubicBezTo>
                      <a:pt x="354" y="302"/>
                      <a:pt x="352" y="299"/>
                      <a:pt x="346" y="299"/>
                    </a:cubicBezTo>
                    <a:cubicBezTo>
                      <a:pt x="341" y="299"/>
                      <a:pt x="338" y="299"/>
                      <a:pt x="333" y="299"/>
                    </a:cubicBezTo>
                    <a:cubicBezTo>
                      <a:pt x="330" y="299"/>
                      <a:pt x="328" y="299"/>
                      <a:pt x="322" y="302"/>
                    </a:cubicBezTo>
                    <a:cubicBezTo>
                      <a:pt x="317" y="299"/>
                      <a:pt x="312" y="294"/>
                      <a:pt x="315" y="302"/>
                    </a:cubicBezTo>
                    <a:cubicBezTo>
                      <a:pt x="312" y="299"/>
                      <a:pt x="309" y="299"/>
                      <a:pt x="309" y="299"/>
                    </a:cubicBezTo>
                    <a:cubicBezTo>
                      <a:pt x="309" y="297"/>
                      <a:pt x="309" y="297"/>
                      <a:pt x="309" y="297"/>
                    </a:cubicBezTo>
                    <a:cubicBezTo>
                      <a:pt x="309" y="297"/>
                      <a:pt x="307" y="299"/>
                      <a:pt x="307" y="302"/>
                    </a:cubicBezTo>
                    <a:cubicBezTo>
                      <a:pt x="299" y="302"/>
                      <a:pt x="288" y="302"/>
                      <a:pt x="288" y="299"/>
                    </a:cubicBezTo>
                    <a:lnTo>
                      <a:pt x="285" y="302"/>
                    </a:lnTo>
                    <a:cubicBezTo>
                      <a:pt x="285" y="299"/>
                      <a:pt x="283" y="299"/>
                      <a:pt x="283" y="299"/>
                    </a:cubicBezTo>
                    <a:cubicBezTo>
                      <a:pt x="280" y="299"/>
                      <a:pt x="277" y="302"/>
                      <a:pt x="275" y="302"/>
                    </a:cubicBezTo>
                    <a:cubicBezTo>
                      <a:pt x="270" y="299"/>
                      <a:pt x="270" y="297"/>
                      <a:pt x="267" y="304"/>
                    </a:cubicBezTo>
                    <a:cubicBezTo>
                      <a:pt x="262" y="299"/>
                      <a:pt x="264" y="304"/>
                      <a:pt x="259" y="304"/>
                    </a:cubicBezTo>
                    <a:cubicBezTo>
                      <a:pt x="256" y="304"/>
                      <a:pt x="254" y="304"/>
                      <a:pt x="251" y="302"/>
                    </a:cubicBezTo>
                    <a:cubicBezTo>
                      <a:pt x="248" y="299"/>
                      <a:pt x="248" y="299"/>
                      <a:pt x="246" y="299"/>
                    </a:cubicBezTo>
                    <a:cubicBezTo>
                      <a:pt x="246" y="299"/>
                      <a:pt x="243" y="302"/>
                      <a:pt x="246" y="302"/>
                    </a:cubicBezTo>
                    <a:cubicBezTo>
                      <a:pt x="240" y="297"/>
                      <a:pt x="240" y="299"/>
                      <a:pt x="233" y="307"/>
                    </a:cubicBezTo>
                    <a:lnTo>
                      <a:pt x="235" y="310"/>
                    </a:lnTo>
                    <a:cubicBezTo>
                      <a:pt x="227" y="318"/>
                      <a:pt x="222" y="328"/>
                      <a:pt x="214" y="339"/>
                    </a:cubicBezTo>
                    <a:lnTo>
                      <a:pt x="214" y="341"/>
                    </a:lnTo>
                    <a:cubicBezTo>
                      <a:pt x="209" y="347"/>
                      <a:pt x="206" y="352"/>
                      <a:pt x="201" y="360"/>
                    </a:cubicBezTo>
                    <a:cubicBezTo>
                      <a:pt x="198" y="363"/>
                      <a:pt x="195" y="365"/>
                      <a:pt x="195" y="368"/>
                    </a:cubicBezTo>
                    <a:cubicBezTo>
                      <a:pt x="190" y="376"/>
                      <a:pt x="185" y="386"/>
                      <a:pt x="180" y="394"/>
                    </a:cubicBezTo>
                    <a:lnTo>
                      <a:pt x="177" y="394"/>
                    </a:lnTo>
                    <a:cubicBezTo>
                      <a:pt x="174" y="397"/>
                      <a:pt x="172" y="402"/>
                      <a:pt x="166" y="408"/>
                    </a:cubicBezTo>
                    <a:lnTo>
                      <a:pt x="169" y="408"/>
                    </a:lnTo>
                    <a:cubicBezTo>
                      <a:pt x="166" y="410"/>
                      <a:pt x="166" y="413"/>
                      <a:pt x="166" y="416"/>
                    </a:cubicBezTo>
                    <a:cubicBezTo>
                      <a:pt x="164" y="418"/>
                      <a:pt x="164" y="421"/>
                      <a:pt x="161" y="423"/>
                    </a:cubicBezTo>
                    <a:lnTo>
                      <a:pt x="164" y="426"/>
                    </a:lnTo>
                    <a:cubicBezTo>
                      <a:pt x="164" y="426"/>
                      <a:pt x="153" y="431"/>
                      <a:pt x="153" y="442"/>
                    </a:cubicBezTo>
                    <a:lnTo>
                      <a:pt x="156" y="442"/>
                    </a:lnTo>
                    <a:cubicBezTo>
                      <a:pt x="153" y="445"/>
                      <a:pt x="153" y="445"/>
                      <a:pt x="153" y="450"/>
                    </a:cubicBezTo>
                    <a:cubicBezTo>
                      <a:pt x="151" y="453"/>
                      <a:pt x="145" y="455"/>
                      <a:pt x="143" y="461"/>
                    </a:cubicBezTo>
                    <a:lnTo>
                      <a:pt x="143" y="463"/>
                    </a:lnTo>
                    <a:cubicBezTo>
                      <a:pt x="140" y="463"/>
                      <a:pt x="140" y="463"/>
                      <a:pt x="140" y="466"/>
                    </a:cubicBezTo>
                    <a:lnTo>
                      <a:pt x="143" y="468"/>
                    </a:lnTo>
                    <a:cubicBezTo>
                      <a:pt x="137" y="471"/>
                      <a:pt x="135" y="476"/>
                      <a:pt x="132" y="482"/>
                    </a:cubicBezTo>
                    <a:lnTo>
                      <a:pt x="135" y="484"/>
                    </a:lnTo>
                    <a:cubicBezTo>
                      <a:pt x="132" y="487"/>
                      <a:pt x="129" y="490"/>
                      <a:pt x="129" y="492"/>
                    </a:cubicBezTo>
                    <a:lnTo>
                      <a:pt x="129" y="492"/>
                    </a:lnTo>
                    <a:cubicBezTo>
                      <a:pt x="127" y="495"/>
                      <a:pt x="121" y="503"/>
                      <a:pt x="111" y="506"/>
                    </a:cubicBezTo>
                    <a:lnTo>
                      <a:pt x="111" y="506"/>
                    </a:lnTo>
                    <a:lnTo>
                      <a:pt x="108" y="508"/>
                    </a:lnTo>
                    <a:cubicBezTo>
                      <a:pt x="108" y="506"/>
                      <a:pt x="109" y="506"/>
                      <a:pt x="106" y="506"/>
                    </a:cubicBezTo>
                    <a:cubicBezTo>
                      <a:pt x="104" y="506"/>
                      <a:pt x="103" y="506"/>
                      <a:pt x="103" y="506"/>
                    </a:cubicBezTo>
                    <a:cubicBezTo>
                      <a:pt x="100" y="503"/>
                      <a:pt x="100" y="506"/>
                      <a:pt x="98" y="506"/>
                    </a:cubicBezTo>
                    <a:cubicBezTo>
                      <a:pt x="92" y="503"/>
                      <a:pt x="90" y="500"/>
                      <a:pt x="84" y="498"/>
                    </a:cubicBezTo>
                    <a:cubicBezTo>
                      <a:pt x="84" y="495"/>
                      <a:pt x="84" y="495"/>
                      <a:pt x="84" y="492"/>
                    </a:cubicBezTo>
                    <a:cubicBezTo>
                      <a:pt x="84" y="490"/>
                      <a:pt x="82" y="490"/>
                      <a:pt x="82" y="490"/>
                    </a:cubicBezTo>
                    <a:lnTo>
                      <a:pt x="79" y="490"/>
                    </a:lnTo>
                    <a:cubicBezTo>
                      <a:pt x="79" y="487"/>
                      <a:pt x="79" y="487"/>
                      <a:pt x="79" y="487"/>
                    </a:cubicBezTo>
                    <a:cubicBezTo>
                      <a:pt x="79" y="484"/>
                      <a:pt x="76" y="484"/>
                      <a:pt x="76" y="482"/>
                    </a:cubicBezTo>
                    <a:cubicBezTo>
                      <a:pt x="79" y="479"/>
                      <a:pt x="74" y="474"/>
                      <a:pt x="74" y="474"/>
                    </a:cubicBezTo>
                    <a:cubicBezTo>
                      <a:pt x="74" y="471"/>
                      <a:pt x="74" y="471"/>
                      <a:pt x="74" y="471"/>
                    </a:cubicBezTo>
                    <a:cubicBezTo>
                      <a:pt x="74" y="468"/>
                      <a:pt x="71" y="468"/>
                      <a:pt x="71" y="468"/>
                    </a:cubicBezTo>
                    <a:cubicBezTo>
                      <a:pt x="71" y="466"/>
                      <a:pt x="68" y="466"/>
                      <a:pt x="66" y="463"/>
                    </a:cubicBezTo>
                    <a:cubicBezTo>
                      <a:pt x="63" y="458"/>
                      <a:pt x="61" y="453"/>
                      <a:pt x="58" y="447"/>
                    </a:cubicBezTo>
                    <a:cubicBezTo>
                      <a:pt x="55" y="439"/>
                      <a:pt x="50" y="434"/>
                      <a:pt x="47" y="426"/>
                    </a:cubicBezTo>
                    <a:cubicBezTo>
                      <a:pt x="47" y="423"/>
                      <a:pt x="45" y="423"/>
                      <a:pt x="42" y="421"/>
                    </a:cubicBezTo>
                    <a:cubicBezTo>
                      <a:pt x="42" y="418"/>
                      <a:pt x="42" y="418"/>
                      <a:pt x="39" y="418"/>
                    </a:cubicBezTo>
                    <a:lnTo>
                      <a:pt x="37" y="418"/>
                    </a:lnTo>
                    <a:cubicBezTo>
                      <a:pt x="37" y="416"/>
                      <a:pt x="37" y="416"/>
                      <a:pt x="37" y="413"/>
                    </a:cubicBezTo>
                    <a:lnTo>
                      <a:pt x="34" y="410"/>
                    </a:lnTo>
                    <a:cubicBezTo>
                      <a:pt x="34" y="408"/>
                      <a:pt x="34" y="405"/>
                      <a:pt x="34" y="402"/>
                    </a:cubicBezTo>
                    <a:cubicBezTo>
                      <a:pt x="31" y="400"/>
                      <a:pt x="31" y="400"/>
                      <a:pt x="29" y="400"/>
                    </a:cubicBezTo>
                    <a:cubicBezTo>
                      <a:pt x="29" y="397"/>
                      <a:pt x="26" y="394"/>
                      <a:pt x="26" y="394"/>
                    </a:cubicBezTo>
                    <a:lnTo>
                      <a:pt x="24" y="397"/>
                    </a:lnTo>
                    <a:cubicBezTo>
                      <a:pt x="18" y="386"/>
                      <a:pt x="24" y="389"/>
                      <a:pt x="24" y="389"/>
                    </a:cubicBezTo>
                    <a:cubicBezTo>
                      <a:pt x="24" y="386"/>
                      <a:pt x="24" y="386"/>
                      <a:pt x="24" y="384"/>
                    </a:cubicBezTo>
                    <a:cubicBezTo>
                      <a:pt x="18" y="379"/>
                      <a:pt x="16" y="373"/>
                      <a:pt x="10" y="371"/>
                    </a:cubicBezTo>
                    <a:cubicBezTo>
                      <a:pt x="8" y="363"/>
                      <a:pt x="10" y="365"/>
                      <a:pt x="13" y="363"/>
                    </a:cubicBezTo>
                    <a:cubicBezTo>
                      <a:pt x="10" y="360"/>
                      <a:pt x="8" y="357"/>
                      <a:pt x="5" y="355"/>
                    </a:cubicBezTo>
                    <a:cubicBezTo>
                      <a:pt x="5" y="352"/>
                      <a:pt x="5" y="352"/>
                      <a:pt x="8" y="349"/>
                    </a:cubicBezTo>
                    <a:cubicBezTo>
                      <a:pt x="8" y="347"/>
                      <a:pt x="5" y="344"/>
                      <a:pt x="5" y="341"/>
                    </a:cubicBezTo>
                    <a:lnTo>
                      <a:pt x="8" y="341"/>
                    </a:lnTo>
                    <a:cubicBezTo>
                      <a:pt x="5" y="339"/>
                      <a:pt x="5" y="339"/>
                      <a:pt x="5" y="339"/>
                    </a:cubicBezTo>
                    <a:cubicBezTo>
                      <a:pt x="5" y="336"/>
                      <a:pt x="5" y="334"/>
                      <a:pt x="5" y="331"/>
                    </a:cubicBezTo>
                    <a:cubicBezTo>
                      <a:pt x="5" y="328"/>
                      <a:pt x="5" y="328"/>
                      <a:pt x="2" y="328"/>
                    </a:cubicBezTo>
                    <a:cubicBezTo>
                      <a:pt x="0" y="304"/>
                      <a:pt x="5" y="302"/>
                      <a:pt x="13" y="294"/>
                    </a:cubicBezTo>
                    <a:cubicBezTo>
                      <a:pt x="16" y="291"/>
                      <a:pt x="16" y="291"/>
                      <a:pt x="18" y="291"/>
                    </a:cubicBezTo>
                    <a:cubicBezTo>
                      <a:pt x="21" y="289"/>
                      <a:pt x="21" y="289"/>
                      <a:pt x="24" y="289"/>
                    </a:cubicBezTo>
                    <a:lnTo>
                      <a:pt x="26" y="291"/>
                    </a:lnTo>
                    <a:cubicBezTo>
                      <a:pt x="31" y="286"/>
                      <a:pt x="34" y="286"/>
                      <a:pt x="42" y="283"/>
                    </a:cubicBezTo>
                    <a:cubicBezTo>
                      <a:pt x="45" y="283"/>
                      <a:pt x="47" y="283"/>
                      <a:pt x="50" y="283"/>
                    </a:cubicBezTo>
                    <a:cubicBezTo>
                      <a:pt x="50" y="283"/>
                      <a:pt x="50" y="286"/>
                      <a:pt x="50" y="289"/>
                    </a:cubicBezTo>
                    <a:cubicBezTo>
                      <a:pt x="55" y="286"/>
                      <a:pt x="61" y="286"/>
                      <a:pt x="66" y="286"/>
                    </a:cubicBezTo>
                    <a:cubicBezTo>
                      <a:pt x="68" y="286"/>
                      <a:pt x="71" y="286"/>
                      <a:pt x="74" y="286"/>
                    </a:cubicBezTo>
                    <a:cubicBezTo>
                      <a:pt x="76" y="283"/>
                      <a:pt x="76" y="283"/>
                      <a:pt x="76" y="283"/>
                    </a:cubicBezTo>
                    <a:cubicBezTo>
                      <a:pt x="79" y="283"/>
                      <a:pt x="79" y="283"/>
                      <a:pt x="82" y="283"/>
                    </a:cubicBezTo>
                    <a:cubicBezTo>
                      <a:pt x="84" y="281"/>
                      <a:pt x="84" y="281"/>
                      <a:pt x="87" y="281"/>
                    </a:cubicBezTo>
                    <a:cubicBezTo>
                      <a:pt x="90" y="281"/>
                      <a:pt x="90" y="281"/>
                      <a:pt x="92" y="281"/>
                    </a:cubicBezTo>
                    <a:cubicBezTo>
                      <a:pt x="95" y="281"/>
                      <a:pt x="100" y="278"/>
                      <a:pt x="106" y="281"/>
                    </a:cubicBezTo>
                    <a:cubicBezTo>
                      <a:pt x="108" y="278"/>
                      <a:pt x="109" y="278"/>
                      <a:pt x="111" y="278"/>
                    </a:cubicBezTo>
                    <a:cubicBezTo>
                      <a:pt x="114" y="278"/>
                      <a:pt x="116" y="281"/>
                      <a:pt x="116" y="281"/>
                    </a:cubicBezTo>
                    <a:cubicBezTo>
                      <a:pt x="116" y="278"/>
                      <a:pt x="116" y="278"/>
                      <a:pt x="116" y="278"/>
                    </a:cubicBezTo>
                    <a:cubicBezTo>
                      <a:pt x="119" y="278"/>
                      <a:pt x="121" y="278"/>
                      <a:pt x="124" y="278"/>
                    </a:cubicBezTo>
                    <a:lnTo>
                      <a:pt x="127" y="275"/>
                    </a:lnTo>
                    <a:cubicBezTo>
                      <a:pt x="129" y="275"/>
                      <a:pt x="129" y="275"/>
                      <a:pt x="132" y="275"/>
                    </a:cubicBezTo>
                    <a:cubicBezTo>
                      <a:pt x="137" y="270"/>
                      <a:pt x="135" y="267"/>
                      <a:pt x="137" y="275"/>
                    </a:cubicBezTo>
                    <a:cubicBezTo>
                      <a:pt x="140" y="273"/>
                      <a:pt x="141" y="273"/>
                      <a:pt x="143" y="273"/>
                    </a:cubicBezTo>
                    <a:cubicBezTo>
                      <a:pt x="146" y="273"/>
                      <a:pt x="148" y="270"/>
                      <a:pt x="151" y="273"/>
                    </a:cubicBezTo>
                    <a:cubicBezTo>
                      <a:pt x="153" y="270"/>
                      <a:pt x="153" y="270"/>
                      <a:pt x="156" y="273"/>
                    </a:cubicBezTo>
                    <a:cubicBezTo>
                      <a:pt x="158" y="273"/>
                      <a:pt x="161" y="270"/>
                      <a:pt x="164" y="270"/>
                    </a:cubicBezTo>
                    <a:cubicBezTo>
                      <a:pt x="169" y="270"/>
                      <a:pt x="174" y="270"/>
                      <a:pt x="180" y="270"/>
                    </a:cubicBezTo>
                    <a:lnTo>
                      <a:pt x="182" y="267"/>
                    </a:lnTo>
                    <a:cubicBezTo>
                      <a:pt x="190" y="267"/>
                      <a:pt x="190" y="262"/>
                      <a:pt x="198" y="270"/>
                    </a:cubicBezTo>
                    <a:cubicBezTo>
                      <a:pt x="203" y="262"/>
                      <a:pt x="206" y="267"/>
                      <a:pt x="209" y="265"/>
                    </a:cubicBezTo>
                    <a:cubicBezTo>
                      <a:pt x="211" y="265"/>
                      <a:pt x="211" y="265"/>
                      <a:pt x="211" y="265"/>
                    </a:cubicBezTo>
                    <a:cubicBezTo>
                      <a:pt x="214" y="262"/>
                      <a:pt x="214" y="262"/>
                      <a:pt x="214" y="262"/>
                    </a:cubicBezTo>
                    <a:cubicBezTo>
                      <a:pt x="214" y="262"/>
                      <a:pt x="211" y="259"/>
                      <a:pt x="211" y="262"/>
                    </a:cubicBezTo>
                    <a:lnTo>
                      <a:pt x="214" y="259"/>
                    </a:lnTo>
                    <a:lnTo>
                      <a:pt x="217" y="259"/>
                    </a:lnTo>
                    <a:cubicBezTo>
                      <a:pt x="219" y="257"/>
                      <a:pt x="222" y="257"/>
                      <a:pt x="225" y="254"/>
                    </a:cubicBezTo>
                    <a:cubicBezTo>
                      <a:pt x="225" y="252"/>
                      <a:pt x="225" y="252"/>
                      <a:pt x="225" y="252"/>
                    </a:cubicBezTo>
                    <a:cubicBezTo>
                      <a:pt x="225" y="249"/>
                      <a:pt x="227" y="246"/>
                      <a:pt x="230" y="244"/>
                    </a:cubicBezTo>
                    <a:lnTo>
                      <a:pt x="233" y="244"/>
                    </a:lnTo>
                    <a:cubicBezTo>
                      <a:pt x="235" y="238"/>
                      <a:pt x="238" y="233"/>
                      <a:pt x="240" y="230"/>
                    </a:cubicBezTo>
                    <a:lnTo>
                      <a:pt x="243" y="230"/>
                    </a:lnTo>
                    <a:cubicBezTo>
                      <a:pt x="243" y="228"/>
                      <a:pt x="243" y="228"/>
                      <a:pt x="240" y="228"/>
                    </a:cubicBezTo>
                    <a:cubicBezTo>
                      <a:pt x="246" y="220"/>
                      <a:pt x="248" y="214"/>
                      <a:pt x="251" y="220"/>
                    </a:cubicBezTo>
                    <a:cubicBezTo>
                      <a:pt x="254" y="214"/>
                      <a:pt x="256" y="212"/>
                      <a:pt x="259" y="209"/>
                    </a:cubicBezTo>
                    <a:cubicBezTo>
                      <a:pt x="262" y="207"/>
                      <a:pt x="262" y="207"/>
                      <a:pt x="264" y="207"/>
                    </a:cubicBezTo>
                    <a:lnTo>
                      <a:pt x="262" y="204"/>
                    </a:lnTo>
                    <a:cubicBezTo>
                      <a:pt x="270" y="196"/>
                      <a:pt x="275" y="188"/>
                      <a:pt x="283" y="180"/>
                    </a:cubicBezTo>
                    <a:cubicBezTo>
                      <a:pt x="283" y="177"/>
                      <a:pt x="283" y="177"/>
                      <a:pt x="283" y="177"/>
                    </a:cubicBezTo>
                    <a:cubicBezTo>
                      <a:pt x="285" y="172"/>
                      <a:pt x="291" y="167"/>
                      <a:pt x="293" y="162"/>
                    </a:cubicBezTo>
                    <a:cubicBezTo>
                      <a:pt x="283" y="162"/>
                      <a:pt x="270" y="162"/>
                      <a:pt x="259" y="159"/>
                    </a:cubicBezTo>
                    <a:cubicBezTo>
                      <a:pt x="248" y="159"/>
                      <a:pt x="240" y="159"/>
                      <a:pt x="235" y="162"/>
                    </a:cubicBezTo>
                    <a:cubicBezTo>
                      <a:pt x="230" y="156"/>
                      <a:pt x="222" y="151"/>
                      <a:pt x="225" y="159"/>
                    </a:cubicBezTo>
                    <a:cubicBezTo>
                      <a:pt x="222" y="159"/>
                      <a:pt x="217" y="156"/>
                      <a:pt x="214" y="156"/>
                    </a:cubicBezTo>
                    <a:cubicBezTo>
                      <a:pt x="211" y="156"/>
                      <a:pt x="209" y="156"/>
                      <a:pt x="209" y="156"/>
                    </a:cubicBezTo>
                    <a:cubicBezTo>
                      <a:pt x="209" y="154"/>
                      <a:pt x="209" y="154"/>
                      <a:pt x="209" y="154"/>
                    </a:cubicBezTo>
                    <a:cubicBezTo>
                      <a:pt x="203" y="154"/>
                      <a:pt x="198" y="154"/>
                      <a:pt x="195" y="156"/>
                    </a:cubicBezTo>
                    <a:cubicBezTo>
                      <a:pt x="190" y="151"/>
                      <a:pt x="190" y="151"/>
                      <a:pt x="188" y="159"/>
                    </a:cubicBezTo>
                    <a:cubicBezTo>
                      <a:pt x="188" y="156"/>
                      <a:pt x="185" y="156"/>
                      <a:pt x="185" y="156"/>
                    </a:cubicBezTo>
                    <a:cubicBezTo>
                      <a:pt x="182" y="156"/>
                      <a:pt x="177" y="156"/>
                      <a:pt x="174" y="156"/>
                    </a:cubicBezTo>
                    <a:cubicBezTo>
                      <a:pt x="166" y="151"/>
                      <a:pt x="158" y="148"/>
                      <a:pt x="148" y="143"/>
                    </a:cubicBezTo>
                    <a:cubicBezTo>
                      <a:pt x="145" y="140"/>
                      <a:pt x="145" y="138"/>
                      <a:pt x="143" y="135"/>
                    </a:cubicBezTo>
                    <a:cubicBezTo>
                      <a:pt x="143" y="132"/>
                      <a:pt x="145" y="130"/>
                      <a:pt x="145" y="130"/>
                    </a:cubicBezTo>
                    <a:lnTo>
                      <a:pt x="143" y="127"/>
                    </a:lnTo>
                    <a:cubicBezTo>
                      <a:pt x="145" y="117"/>
                      <a:pt x="148" y="106"/>
                      <a:pt x="148" y="95"/>
                    </a:cubicBezTo>
                    <a:cubicBezTo>
                      <a:pt x="151" y="90"/>
                      <a:pt x="151" y="85"/>
                      <a:pt x="151" y="80"/>
                    </a:cubicBezTo>
                    <a:lnTo>
                      <a:pt x="153" y="80"/>
                    </a:lnTo>
                    <a:cubicBezTo>
                      <a:pt x="158" y="82"/>
                      <a:pt x="164" y="87"/>
                      <a:pt x="169" y="90"/>
                    </a:cubicBezTo>
                    <a:cubicBezTo>
                      <a:pt x="172" y="87"/>
                      <a:pt x="174" y="87"/>
                      <a:pt x="174" y="93"/>
                    </a:cubicBezTo>
                    <a:cubicBezTo>
                      <a:pt x="180" y="87"/>
                      <a:pt x="177" y="93"/>
                      <a:pt x="182" y="93"/>
                    </a:cubicBezTo>
                    <a:lnTo>
                      <a:pt x="180" y="95"/>
                    </a:lnTo>
                    <a:cubicBezTo>
                      <a:pt x="182" y="95"/>
                      <a:pt x="185" y="95"/>
                      <a:pt x="188" y="98"/>
                    </a:cubicBezTo>
                    <a:cubicBezTo>
                      <a:pt x="193" y="93"/>
                      <a:pt x="190" y="98"/>
                      <a:pt x="195" y="98"/>
                    </a:cubicBezTo>
                    <a:cubicBezTo>
                      <a:pt x="198" y="98"/>
                      <a:pt x="198" y="98"/>
                      <a:pt x="201" y="98"/>
                    </a:cubicBezTo>
                    <a:lnTo>
                      <a:pt x="201" y="101"/>
                    </a:lnTo>
                    <a:cubicBezTo>
                      <a:pt x="206" y="101"/>
                      <a:pt x="211" y="101"/>
                      <a:pt x="219" y="103"/>
                    </a:cubicBezTo>
                    <a:cubicBezTo>
                      <a:pt x="222" y="103"/>
                      <a:pt x="225" y="103"/>
                      <a:pt x="230" y="103"/>
                    </a:cubicBezTo>
                    <a:lnTo>
                      <a:pt x="230" y="106"/>
                    </a:lnTo>
                    <a:lnTo>
                      <a:pt x="233" y="106"/>
                    </a:lnTo>
                    <a:cubicBezTo>
                      <a:pt x="235" y="106"/>
                      <a:pt x="235" y="106"/>
                      <a:pt x="235" y="106"/>
                    </a:cubicBezTo>
                    <a:cubicBezTo>
                      <a:pt x="243" y="103"/>
                      <a:pt x="240" y="103"/>
                      <a:pt x="248" y="109"/>
                    </a:cubicBezTo>
                    <a:cubicBezTo>
                      <a:pt x="248" y="106"/>
                      <a:pt x="248" y="106"/>
                      <a:pt x="248" y="106"/>
                    </a:cubicBezTo>
                    <a:cubicBezTo>
                      <a:pt x="251" y="103"/>
                      <a:pt x="251" y="103"/>
                      <a:pt x="254" y="103"/>
                    </a:cubicBezTo>
                    <a:lnTo>
                      <a:pt x="256" y="106"/>
                    </a:lnTo>
                    <a:cubicBezTo>
                      <a:pt x="259" y="103"/>
                      <a:pt x="259" y="103"/>
                      <a:pt x="259" y="103"/>
                    </a:cubicBezTo>
                    <a:lnTo>
                      <a:pt x="262" y="106"/>
                    </a:lnTo>
                    <a:cubicBezTo>
                      <a:pt x="264" y="106"/>
                      <a:pt x="270" y="106"/>
                      <a:pt x="272" y="109"/>
                    </a:cubicBezTo>
                    <a:cubicBezTo>
                      <a:pt x="275" y="106"/>
                      <a:pt x="275" y="103"/>
                      <a:pt x="275" y="109"/>
                    </a:cubicBezTo>
                    <a:cubicBezTo>
                      <a:pt x="277" y="106"/>
                      <a:pt x="277" y="106"/>
                      <a:pt x="280" y="106"/>
                    </a:cubicBezTo>
                    <a:lnTo>
                      <a:pt x="283" y="109"/>
                    </a:lnTo>
                    <a:cubicBezTo>
                      <a:pt x="291" y="111"/>
                      <a:pt x="288" y="106"/>
                      <a:pt x="293" y="111"/>
                    </a:cubicBezTo>
                    <a:cubicBezTo>
                      <a:pt x="296" y="109"/>
                      <a:pt x="297" y="109"/>
                      <a:pt x="299" y="109"/>
                    </a:cubicBezTo>
                    <a:cubicBezTo>
                      <a:pt x="302" y="109"/>
                      <a:pt x="301" y="109"/>
                      <a:pt x="304" y="109"/>
                    </a:cubicBezTo>
                    <a:cubicBezTo>
                      <a:pt x="317" y="109"/>
                      <a:pt x="330" y="109"/>
                      <a:pt x="344" y="109"/>
                    </a:cubicBezTo>
                    <a:lnTo>
                      <a:pt x="346" y="106"/>
                    </a:lnTo>
                    <a:cubicBezTo>
                      <a:pt x="344" y="106"/>
                      <a:pt x="344" y="106"/>
                      <a:pt x="344" y="106"/>
                    </a:cubicBezTo>
                    <a:cubicBezTo>
                      <a:pt x="344" y="103"/>
                      <a:pt x="346" y="101"/>
                      <a:pt x="346" y="98"/>
                    </a:cubicBezTo>
                    <a:cubicBezTo>
                      <a:pt x="349" y="95"/>
                      <a:pt x="349" y="95"/>
                      <a:pt x="352" y="95"/>
                    </a:cubicBezTo>
                    <a:cubicBezTo>
                      <a:pt x="352" y="93"/>
                      <a:pt x="352" y="93"/>
                      <a:pt x="352" y="93"/>
                    </a:cubicBezTo>
                    <a:lnTo>
                      <a:pt x="354" y="93"/>
                    </a:lnTo>
                    <a:lnTo>
                      <a:pt x="357" y="95"/>
                    </a:lnTo>
                    <a:cubicBezTo>
                      <a:pt x="367" y="85"/>
                      <a:pt x="378" y="72"/>
                      <a:pt x="389" y="61"/>
                    </a:cubicBezTo>
                    <a:cubicBezTo>
                      <a:pt x="394" y="56"/>
                      <a:pt x="399" y="50"/>
                      <a:pt x="407" y="45"/>
                    </a:cubicBezTo>
                    <a:cubicBezTo>
                      <a:pt x="407" y="43"/>
                      <a:pt x="407" y="43"/>
                      <a:pt x="410" y="40"/>
                    </a:cubicBezTo>
                    <a:cubicBezTo>
                      <a:pt x="412" y="40"/>
                      <a:pt x="415" y="37"/>
                      <a:pt x="415" y="37"/>
                    </a:cubicBezTo>
                    <a:cubicBezTo>
                      <a:pt x="415" y="35"/>
                      <a:pt x="418" y="32"/>
                      <a:pt x="418" y="32"/>
                    </a:cubicBezTo>
                    <a:cubicBezTo>
                      <a:pt x="420" y="29"/>
                      <a:pt x="423" y="27"/>
                      <a:pt x="423" y="27"/>
                    </a:cubicBezTo>
                    <a:lnTo>
                      <a:pt x="426" y="27"/>
                    </a:lnTo>
                    <a:cubicBezTo>
                      <a:pt x="431" y="21"/>
                      <a:pt x="436" y="11"/>
                      <a:pt x="442" y="16"/>
                    </a:cubicBezTo>
                    <a:cubicBezTo>
                      <a:pt x="444" y="13"/>
                      <a:pt x="444" y="13"/>
                      <a:pt x="447" y="11"/>
                    </a:cubicBezTo>
                    <a:lnTo>
                      <a:pt x="449" y="13"/>
                    </a:lnTo>
                    <a:cubicBezTo>
                      <a:pt x="452" y="11"/>
                      <a:pt x="457" y="3"/>
                      <a:pt x="457" y="8"/>
                    </a:cubicBezTo>
                    <a:cubicBezTo>
                      <a:pt x="460" y="5"/>
                      <a:pt x="465" y="3"/>
                      <a:pt x="468" y="3"/>
                    </a:cubicBezTo>
                    <a:lnTo>
                      <a:pt x="471" y="5"/>
                    </a:lnTo>
                    <a:lnTo>
                      <a:pt x="473" y="3"/>
                    </a:lnTo>
                    <a:cubicBezTo>
                      <a:pt x="476" y="3"/>
                      <a:pt x="481" y="0"/>
                      <a:pt x="484" y="3"/>
                    </a:cubicBezTo>
                    <a:cubicBezTo>
                      <a:pt x="487" y="3"/>
                      <a:pt x="489" y="3"/>
                      <a:pt x="492" y="5"/>
                    </a:cubicBezTo>
                    <a:cubicBezTo>
                      <a:pt x="494" y="8"/>
                      <a:pt x="497" y="11"/>
                      <a:pt x="502" y="13"/>
                    </a:cubicBezTo>
                    <a:lnTo>
                      <a:pt x="505" y="16"/>
                    </a:lnTo>
                    <a:cubicBezTo>
                      <a:pt x="505" y="19"/>
                      <a:pt x="505" y="19"/>
                      <a:pt x="508" y="24"/>
                    </a:cubicBezTo>
                    <a:cubicBezTo>
                      <a:pt x="510" y="35"/>
                      <a:pt x="510" y="37"/>
                      <a:pt x="508" y="43"/>
                    </a:cubicBezTo>
                    <a:lnTo>
                      <a:pt x="510" y="45"/>
                    </a:lnTo>
                    <a:cubicBezTo>
                      <a:pt x="508" y="50"/>
                      <a:pt x="508" y="56"/>
                      <a:pt x="508" y="64"/>
                    </a:cubicBezTo>
                    <a:cubicBezTo>
                      <a:pt x="508" y="66"/>
                      <a:pt x="505" y="69"/>
                      <a:pt x="505" y="74"/>
                    </a:cubicBezTo>
                    <a:cubicBezTo>
                      <a:pt x="505" y="77"/>
                      <a:pt x="505" y="77"/>
                      <a:pt x="505" y="80"/>
                    </a:cubicBezTo>
                    <a:cubicBezTo>
                      <a:pt x="502" y="82"/>
                      <a:pt x="502" y="85"/>
                      <a:pt x="502" y="87"/>
                    </a:cubicBezTo>
                    <a:lnTo>
                      <a:pt x="500" y="87"/>
                    </a:lnTo>
                    <a:cubicBezTo>
                      <a:pt x="497" y="93"/>
                      <a:pt x="494" y="98"/>
                      <a:pt x="494" y="103"/>
                    </a:cubicBezTo>
                    <a:lnTo>
                      <a:pt x="492" y="103"/>
                    </a:lnTo>
                    <a:cubicBezTo>
                      <a:pt x="487" y="109"/>
                      <a:pt x="479" y="125"/>
                      <a:pt x="463" y="135"/>
                    </a:cubicBezTo>
                    <a:cubicBezTo>
                      <a:pt x="455" y="138"/>
                      <a:pt x="449" y="140"/>
                      <a:pt x="442" y="146"/>
                    </a:cubicBezTo>
                    <a:cubicBezTo>
                      <a:pt x="431" y="148"/>
                      <a:pt x="420" y="151"/>
                      <a:pt x="410" y="154"/>
                    </a:cubicBezTo>
                    <a:cubicBezTo>
                      <a:pt x="399" y="154"/>
                      <a:pt x="391" y="156"/>
                      <a:pt x="381" y="159"/>
                    </a:cubicBezTo>
                    <a:cubicBezTo>
                      <a:pt x="370" y="156"/>
                      <a:pt x="365" y="159"/>
                      <a:pt x="360" y="159"/>
                    </a:cubicBezTo>
                    <a:cubicBezTo>
                      <a:pt x="357" y="162"/>
                      <a:pt x="354" y="162"/>
                      <a:pt x="352" y="167"/>
                    </a:cubicBezTo>
                    <a:cubicBezTo>
                      <a:pt x="349" y="167"/>
                      <a:pt x="346" y="170"/>
                      <a:pt x="344" y="170"/>
                    </a:cubicBezTo>
                    <a:cubicBezTo>
                      <a:pt x="341" y="172"/>
                      <a:pt x="341" y="172"/>
                      <a:pt x="338" y="175"/>
                    </a:cubicBezTo>
                    <a:lnTo>
                      <a:pt x="338" y="177"/>
                    </a:lnTo>
                    <a:cubicBezTo>
                      <a:pt x="336" y="177"/>
                      <a:pt x="333" y="180"/>
                      <a:pt x="333" y="180"/>
                    </a:cubicBezTo>
                    <a:lnTo>
                      <a:pt x="330" y="177"/>
                    </a:lnTo>
                    <a:cubicBezTo>
                      <a:pt x="328" y="180"/>
                      <a:pt x="325" y="183"/>
                      <a:pt x="322" y="185"/>
                    </a:cubicBezTo>
                    <a:lnTo>
                      <a:pt x="322" y="188"/>
                    </a:lnTo>
                    <a:cubicBezTo>
                      <a:pt x="317" y="193"/>
                      <a:pt x="315" y="199"/>
                      <a:pt x="309" y="204"/>
                    </a:cubicBezTo>
                    <a:cubicBezTo>
                      <a:pt x="307" y="204"/>
                      <a:pt x="304" y="201"/>
                      <a:pt x="304" y="209"/>
                    </a:cubicBezTo>
                    <a:cubicBezTo>
                      <a:pt x="304" y="209"/>
                      <a:pt x="299" y="212"/>
                      <a:pt x="299" y="217"/>
                    </a:cubicBezTo>
                    <a:cubicBezTo>
                      <a:pt x="296" y="217"/>
                      <a:pt x="296" y="220"/>
                      <a:pt x="293" y="222"/>
                    </a:cubicBezTo>
                    <a:lnTo>
                      <a:pt x="293" y="225"/>
                    </a:lnTo>
                    <a:cubicBezTo>
                      <a:pt x="291" y="228"/>
                      <a:pt x="288" y="228"/>
                      <a:pt x="285" y="233"/>
                    </a:cubicBezTo>
                    <a:lnTo>
                      <a:pt x="285" y="236"/>
                    </a:lnTo>
                    <a:cubicBezTo>
                      <a:pt x="283" y="238"/>
                      <a:pt x="280" y="244"/>
                      <a:pt x="275" y="249"/>
                    </a:cubicBezTo>
                    <a:lnTo>
                      <a:pt x="275" y="249"/>
                    </a:lnTo>
                    <a:cubicBezTo>
                      <a:pt x="272" y="252"/>
                      <a:pt x="270" y="257"/>
                      <a:pt x="264" y="262"/>
                    </a:cubicBezTo>
                    <a:cubicBezTo>
                      <a:pt x="267" y="262"/>
                      <a:pt x="277" y="254"/>
                      <a:pt x="285" y="262"/>
                    </a:cubicBezTo>
                    <a:cubicBezTo>
                      <a:pt x="288" y="262"/>
                      <a:pt x="291" y="259"/>
                      <a:pt x="293" y="262"/>
                    </a:cubicBezTo>
                    <a:cubicBezTo>
                      <a:pt x="296" y="262"/>
                      <a:pt x="299" y="262"/>
                      <a:pt x="301" y="265"/>
                    </a:cubicBezTo>
                    <a:cubicBezTo>
                      <a:pt x="304" y="265"/>
                      <a:pt x="309" y="262"/>
                      <a:pt x="312" y="262"/>
                    </a:cubicBezTo>
                    <a:lnTo>
                      <a:pt x="315" y="262"/>
                    </a:lnTo>
                    <a:cubicBezTo>
                      <a:pt x="317" y="259"/>
                      <a:pt x="317" y="257"/>
                      <a:pt x="317" y="262"/>
                    </a:cubicBezTo>
                    <a:cubicBezTo>
                      <a:pt x="320" y="262"/>
                      <a:pt x="320" y="262"/>
                      <a:pt x="322" y="262"/>
                    </a:cubicBezTo>
                    <a:cubicBezTo>
                      <a:pt x="325" y="259"/>
                      <a:pt x="326" y="259"/>
                      <a:pt x="328" y="259"/>
                    </a:cubicBezTo>
                    <a:cubicBezTo>
                      <a:pt x="331" y="259"/>
                      <a:pt x="333" y="259"/>
                      <a:pt x="336" y="259"/>
                    </a:cubicBezTo>
                    <a:cubicBezTo>
                      <a:pt x="338" y="257"/>
                      <a:pt x="341" y="257"/>
                      <a:pt x="346" y="257"/>
                    </a:cubicBezTo>
                    <a:cubicBezTo>
                      <a:pt x="349" y="257"/>
                      <a:pt x="352" y="257"/>
                      <a:pt x="357" y="259"/>
                    </a:cubicBezTo>
                    <a:cubicBezTo>
                      <a:pt x="360" y="257"/>
                      <a:pt x="362" y="257"/>
                      <a:pt x="367" y="257"/>
                    </a:cubicBezTo>
                    <a:cubicBezTo>
                      <a:pt x="370" y="257"/>
                      <a:pt x="375" y="257"/>
                      <a:pt x="378" y="259"/>
                    </a:cubicBezTo>
                    <a:cubicBezTo>
                      <a:pt x="383" y="254"/>
                      <a:pt x="381" y="257"/>
                      <a:pt x="386" y="259"/>
                    </a:cubicBezTo>
                    <a:cubicBezTo>
                      <a:pt x="391" y="259"/>
                      <a:pt x="399" y="259"/>
                      <a:pt x="404" y="257"/>
                    </a:cubicBezTo>
                    <a:cubicBezTo>
                      <a:pt x="407" y="257"/>
                      <a:pt x="407" y="257"/>
                      <a:pt x="410" y="259"/>
                    </a:cubicBezTo>
                    <a:cubicBezTo>
                      <a:pt x="412" y="254"/>
                      <a:pt x="412" y="257"/>
                      <a:pt x="415" y="259"/>
                    </a:cubicBezTo>
                    <a:cubicBezTo>
                      <a:pt x="423" y="257"/>
                      <a:pt x="428" y="257"/>
                      <a:pt x="436" y="257"/>
                    </a:cubicBezTo>
                    <a:cubicBezTo>
                      <a:pt x="447" y="257"/>
                      <a:pt x="460" y="257"/>
                      <a:pt x="471" y="257"/>
                    </a:cubicBezTo>
                    <a:cubicBezTo>
                      <a:pt x="487" y="246"/>
                      <a:pt x="494" y="233"/>
                      <a:pt x="502" y="225"/>
                    </a:cubicBezTo>
                    <a:cubicBezTo>
                      <a:pt x="505" y="222"/>
                      <a:pt x="505" y="222"/>
                      <a:pt x="508" y="220"/>
                    </a:cubicBezTo>
                    <a:lnTo>
                      <a:pt x="510" y="220"/>
                    </a:lnTo>
                    <a:cubicBezTo>
                      <a:pt x="513" y="217"/>
                      <a:pt x="516" y="212"/>
                      <a:pt x="516" y="214"/>
                    </a:cubicBezTo>
                    <a:cubicBezTo>
                      <a:pt x="518" y="209"/>
                      <a:pt x="524" y="207"/>
                      <a:pt x="526" y="204"/>
                    </a:cubicBezTo>
                    <a:cubicBezTo>
                      <a:pt x="529" y="201"/>
                      <a:pt x="534" y="199"/>
                      <a:pt x="537" y="199"/>
                    </a:cubicBezTo>
                    <a:cubicBezTo>
                      <a:pt x="537" y="196"/>
                      <a:pt x="537" y="196"/>
                      <a:pt x="539" y="193"/>
                    </a:cubicBezTo>
                    <a:cubicBezTo>
                      <a:pt x="545" y="193"/>
                      <a:pt x="545" y="183"/>
                      <a:pt x="550" y="185"/>
                    </a:cubicBezTo>
                    <a:cubicBezTo>
                      <a:pt x="550" y="183"/>
                      <a:pt x="553" y="179"/>
                      <a:pt x="555" y="177"/>
                    </a:cubicBezTo>
                    <a:cubicBezTo>
                      <a:pt x="558" y="174"/>
                      <a:pt x="561" y="172"/>
                      <a:pt x="561" y="175"/>
                    </a:cubicBezTo>
                    <a:cubicBezTo>
                      <a:pt x="563" y="172"/>
                      <a:pt x="563" y="172"/>
                      <a:pt x="566" y="172"/>
                    </a:cubicBezTo>
                    <a:cubicBezTo>
                      <a:pt x="571" y="167"/>
                      <a:pt x="579" y="159"/>
                      <a:pt x="587" y="154"/>
                    </a:cubicBezTo>
                    <a:cubicBezTo>
                      <a:pt x="587" y="151"/>
                      <a:pt x="590" y="148"/>
                      <a:pt x="590" y="148"/>
                    </a:cubicBezTo>
                    <a:cubicBezTo>
                      <a:pt x="592" y="146"/>
                      <a:pt x="592" y="146"/>
                      <a:pt x="595" y="143"/>
                    </a:cubicBezTo>
                    <a:cubicBezTo>
                      <a:pt x="598" y="143"/>
                      <a:pt x="598" y="143"/>
                      <a:pt x="600" y="143"/>
                    </a:cubicBezTo>
                    <a:cubicBezTo>
                      <a:pt x="600" y="140"/>
                      <a:pt x="600" y="140"/>
                      <a:pt x="600" y="140"/>
                    </a:cubicBezTo>
                    <a:cubicBezTo>
                      <a:pt x="606" y="135"/>
                      <a:pt x="608" y="127"/>
                      <a:pt x="613" y="132"/>
                    </a:cubicBezTo>
                    <a:cubicBezTo>
                      <a:pt x="613" y="130"/>
                      <a:pt x="616" y="127"/>
                      <a:pt x="616" y="127"/>
                    </a:cubicBezTo>
                    <a:lnTo>
                      <a:pt x="619" y="127"/>
                    </a:lnTo>
                    <a:cubicBezTo>
                      <a:pt x="619" y="125"/>
                      <a:pt x="619" y="125"/>
                      <a:pt x="621" y="122"/>
                    </a:cubicBezTo>
                    <a:cubicBezTo>
                      <a:pt x="624" y="122"/>
                      <a:pt x="627" y="119"/>
                      <a:pt x="629" y="119"/>
                    </a:cubicBezTo>
                    <a:cubicBezTo>
                      <a:pt x="632" y="117"/>
                      <a:pt x="635" y="114"/>
                      <a:pt x="637" y="111"/>
                    </a:cubicBezTo>
                    <a:cubicBezTo>
                      <a:pt x="640" y="111"/>
                      <a:pt x="640" y="111"/>
                      <a:pt x="640" y="111"/>
                    </a:cubicBezTo>
                    <a:cubicBezTo>
                      <a:pt x="640" y="109"/>
                      <a:pt x="640" y="109"/>
                      <a:pt x="640" y="109"/>
                    </a:cubicBezTo>
                    <a:cubicBezTo>
                      <a:pt x="643" y="106"/>
                      <a:pt x="643" y="106"/>
                      <a:pt x="645" y="106"/>
                    </a:cubicBezTo>
                    <a:cubicBezTo>
                      <a:pt x="648" y="106"/>
                      <a:pt x="651" y="103"/>
                      <a:pt x="653" y="106"/>
                    </a:cubicBezTo>
                    <a:cubicBezTo>
                      <a:pt x="656" y="103"/>
                      <a:pt x="658" y="103"/>
                      <a:pt x="661" y="101"/>
                    </a:cubicBezTo>
                    <a:cubicBezTo>
                      <a:pt x="661" y="98"/>
                      <a:pt x="661" y="98"/>
                      <a:pt x="661" y="98"/>
                    </a:cubicBezTo>
                    <a:lnTo>
                      <a:pt x="664" y="95"/>
                    </a:lnTo>
                    <a:lnTo>
                      <a:pt x="666" y="95"/>
                    </a:lnTo>
                    <a:cubicBezTo>
                      <a:pt x="672" y="90"/>
                      <a:pt x="674" y="90"/>
                      <a:pt x="680" y="87"/>
                    </a:cubicBezTo>
                    <a:lnTo>
                      <a:pt x="682" y="85"/>
                    </a:lnTo>
                    <a:lnTo>
                      <a:pt x="685" y="87"/>
                    </a:lnTo>
                    <a:cubicBezTo>
                      <a:pt x="685" y="87"/>
                      <a:pt x="688" y="85"/>
                      <a:pt x="688" y="87"/>
                    </a:cubicBezTo>
                    <a:cubicBezTo>
                      <a:pt x="690" y="87"/>
                      <a:pt x="693" y="85"/>
                      <a:pt x="696" y="85"/>
                    </a:cubicBezTo>
                    <a:cubicBezTo>
                      <a:pt x="698" y="85"/>
                      <a:pt x="698" y="85"/>
                      <a:pt x="701" y="85"/>
                    </a:cubicBezTo>
                    <a:lnTo>
                      <a:pt x="703" y="85"/>
                    </a:lnTo>
                    <a:cubicBezTo>
                      <a:pt x="706" y="85"/>
                      <a:pt x="709" y="85"/>
                      <a:pt x="709" y="87"/>
                    </a:cubicBezTo>
                    <a:cubicBezTo>
                      <a:pt x="714" y="82"/>
                      <a:pt x="717" y="90"/>
                      <a:pt x="722" y="93"/>
                    </a:cubicBezTo>
                    <a:cubicBezTo>
                      <a:pt x="727" y="98"/>
                      <a:pt x="725" y="98"/>
                      <a:pt x="730" y="103"/>
                    </a:cubicBezTo>
                    <a:cubicBezTo>
                      <a:pt x="730" y="106"/>
                      <a:pt x="735" y="111"/>
                      <a:pt x="733" y="117"/>
                    </a:cubicBezTo>
                    <a:cubicBezTo>
                      <a:pt x="733" y="119"/>
                      <a:pt x="733" y="119"/>
                      <a:pt x="733" y="122"/>
                    </a:cubicBezTo>
                    <a:lnTo>
                      <a:pt x="735" y="125"/>
                    </a:lnTo>
                    <a:lnTo>
                      <a:pt x="735" y="127"/>
                    </a:lnTo>
                    <a:lnTo>
                      <a:pt x="733" y="130"/>
                    </a:lnTo>
                    <a:cubicBezTo>
                      <a:pt x="733" y="130"/>
                      <a:pt x="733" y="132"/>
                      <a:pt x="733" y="135"/>
                    </a:cubicBezTo>
                    <a:lnTo>
                      <a:pt x="735" y="138"/>
                    </a:lnTo>
                    <a:cubicBezTo>
                      <a:pt x="735" y="143"/>
                      <a:pt x="735" y="148"/>
                      <a:pt x="733" y="156"/>
                    </a:cubicBezTo>
                    <a:lnTo>
                      <a:pt x="733" y="156"/>
                    </a:lnTo>
                    <a:cubicBezTo>
                      <a:pt x="730" y="159"/>
                      <a:pt x="730" y="162"/>
                      <a:pt x="730" y="164"/>
                    </a:cubicBezTo>
                    <a:lnTo>
                      <a:pt x="733" y="167"/>
                    </a:lnTo>
                    <a:cubicBezTo>
                      <a:pt x="730" y="170"/>
                      <a:pt x="730" y="170"/>
                      <a:pt x="730" y="172"/>
                    </a:cubicBezTo>
                    <a:lnTo>
                      <a:pt x="733" y="175"/>
                    </a:lnTo>
                    <a:cubicBezTo>
                      <a:pt x="730" y="180"/>
                      <a:pt x="730" y="183"/>
                      <a:pt x="727" y="188"/>
                    </a:cubicBezTo>
                    <a:lnTo>
                      <a:pt x="725" y="188"/>
                    </a:lnTo>
                    <a:lnTo>
                      <a:pt x="725" y="191"/>
                    </a:lnTo>
                    <a:lnTo>
                      <a:pt x="727" y="191"/>
                    </a:lnTo>
                    <a:lnTo>
                      <a:pt x="725" y="193"/>
                    </a:lnTo>
                    <a:lnTo>
                      <a:pt x="725" y="196"/>
                    </a:lnTo>
                    <a:cubicBezTo>
                      <a:pt x="719" y="201"/>
                      <a:pt x="722" y="204"/>
                      <a:pt x="719" y="214"/>
                    </a:cubicBezTo>
                    <a:cubicBezTo>
                      <a:pt x="717" y="214"/>
                      <a:pt x="717" y="214"/>
                      <a:pt x="717" y="217"/>
                    </a:cubicBezTo>
                    <a:cubicBezTo>
                      <a:pt x="717" y="220"/>
                      <a:pt x="714" y="222"/>
                      <a:pt x="714" y="225"/>
                    </a:cubicBezTo>
                    <a:lnTo>
                      <a:pt x="711" y="222"/>
                    </a:lnTo>
                    <a:cubicBezTo>
                      <a:pt x="709" y="225"/>
                      <a:pt x="706" y="230"/>
                      <a:pt x="703" y="236"/>
                    </a:cubicBezTo>
                    <a:lnTo>
                      <a:pt x="703" y="238"/>
                    </a:lnTo>
                    <a:cubicBezTo>
                      <a:pt x="701" y="238"/>
                      <a:pt x="701" y="241"/>
                      <a:pt x="698" y="244"/>
                    </a:cubicBezTo>
                    <a:cubicBezTo>
                      <a:pt x="696" y="246"/>
                      <a:pt x="693" y="249"/>
                      <a:pt x="693" y="252"/>
                    </a:cubicBezTo>
                    <a:cubicBezTo>
                      <a:pt x="688" y="254"/>
                      <a:pt x="682" y="257"/>
                      <a:pt x="680" y="262"/>
                    </a:cubicBezTo>
                    <a:cubicBezTo>
                      <a:pt x="677" y="262"/>
                      <a:pt x="677" y="262"/>
                      <a:pt x="674" y="265"/>
                    </a:cubicBezTo>
                    <a:lnTo>
                      <a:pt x="674" y="267"/>
                    </a:lnTo>
                    <a:cubicBezTo>
                      <a:pt x="666" y="270"/>
                      <a:pt x="669" y="265"/>
                      <a:pt x="664" y="273"/>
                    </a:cubicBezTo>
                    <a:cubicBezTo>
                      <a:pt x="661" y="273"/>
                      <a:pt x="656" y="275"/>
                      <a:pt x="653" y="278"/>
                    </a:cubicBezTo>
                    <a:cubicBezTo>
                      <a:pt x="653" y="278"/>
                      <a:pt x="651" y="278"/>
                      <a:pt x="648" y="278"/>
                    </a:cubicBezTo>
                    <a:cubicBezTo>
                      <a:pt x="645" y="278"/>
                      <a:pt x="643" y="278"/>
                      <a:pt x="640" y="281"/>
                    </a:cubicBezTo>
                    <a:cubicBezTo>
                      <a:pt x="637" y="281"/>
                      <a:pt x="635" y="281"/>
                      <a:pt x="632" y="281"/>
                    </a:cubicBezTo>
                    <a:lnTo>
                      <a:pt x="632" y="283"/>
                    </a:lnTo>
                    <a:cubicBezTo>
                      <a:pt x="632" y="283"/>
                      <a:pt x="630" y="283"/>
                      <a:pt x="627" y="283"/>
                    </a:cubicBezTo>
                    <a:cubicBezTo>
                      <a:pt x="625" y="283"/>
                      <a:pt x="621" y="283"/>
                      <a:pt x="616" y="286"/>
                    </a:cubicBezTo>
                    <a:cubicBezTo>
                      <a:pt x="616" y="283"/>
                      <a:pt x="616" y="283"/>
                      <a:pt x="616" y="283"/>
                    </a:cubicBezTo>
                    <a:cubicBezTo>
                      <a:pt x="611" y="283"/>
                      <a:pt x="608" y="286"/>
                      <a:pt x="603" y="286"/>
                    </a:cubicBezTo>
                    <a:cubicBezTo>
                      <a:pt x="595" y="286"/>
                      <a:pt x="590" y="283"/>
                      <a:pt x="587" y="289"/>
                    </a:cubicBezTo>
                    <a:cubicBezTo>
                      <a:pt x="584" y="286"/>
                      <a:pt x="585" y="289"/>
                      <a:pt x="582" y="289"/>
                    </a:cubicBezTo>
                    <a:cubicBezTo>
                      <a:pt x="580" y="289"/>
                      <a:pt x="576" y="289"/>
                      <a:pt x="574" y="289"/>
                    </a:cubicBezTo>
                    <a:cubicBezTo>
                      <a:pt x="571" y="289"/>
                      <a:pt x="571" y="289"/>
                      <a:pt x="571" y="291"/>
                    </a:cubicBezTo>
                    <a:cubicBezTo>
                      <a:pt x="566" y="286"/>
                      <a:pt x="563" y="289"/>
                      <a:pt x="555" y="291"/>
                    </a:cubicBezTo>
                    <a:cubicBezTo>
                      <a:pt x="553" y="291"/>
                      <a:pt x="550" y="289"/>
                      <a:pt x="545" y="289"/>
                    </a:cubicBezTo>
                    <a:lnTo>
                      <a:pt x="542" y="291"/>
                    </a:lnTo>
                    <a:lnTo>
                      <a:pt x="539" y="289"/>
                    </a:lnTo>
                    <a:cubicBezTo>
                      <a:pt x="537" y="286"/>
                      <a:pt x="534" y="286"/>
                      <a:pt x="534" y="286"/>
                    </a:cubicBezTo>
                    <a:cubicBezTo>
                      <a:pt x="531" y="286"/>
                      <a:pt x="529" y="286"/>
                      <a:pt x="529" y="286"/>
                    </a:cubicBezTo>
                    <a:cubicBezTo>
                      <a:pt x="526" y="283"/>
                      <a:pt x="524" y="281"/>
                      <a:pt x="524" y="283"/>
                    </a:cubicBezTo>
                    <a:cubicBezTo>
                      <a:pt x="518" y="283"/>
                      <a:pt x="516" y="283"/>
                      <a:pt x="510" y="286"/>
                    </a:cubicBezTo>
                    <a:lnTo>
                      <a:pt x="508" y="286"/>
                    </a:lnTo>
                    <a:cubicBezTo>
                      <a:pt x="505" y="286"/>
                      <a:pt x="502" y="286"/>
                      <a:pt x="502" y="286"/>
                    </a:cubicBezTo>
                    <a:cubicBezTo>
                      <a:pt x="497" y="291"/>
                      <a:pt x="489" y="299"/>
                      <a:pt x="481" y="307"/>
                    </a:cubicBezTo>
                    <a:cubicBezTo>
                      <a:pt x="481" y="307"/>
                      <a:pt x="476" y="304"/>
                      <a:pt x="479" y="312"/>
                    </a:cubicBezTo>
                    <a:lnTo>
                      <a:pt x="476" y="312"/>
                    </a:lnTo>
                    <a:cubicBezTo>
                      <a:pt x="471" y="318"/>
                      <a:pt x="465" y="326"/>
                      <a:pt x="463" y="334"/>
                    </a:cubicBezTo>
                    <a:lnTo>
                      <a:pt x="463" y="336"/>
                    </a:lnTo>
                    <a:cubicBezTo>
                      <a:pt x="460" y="339"/>
                      <a:pt x="457" y="339"/>
                      <a:pt x="455" y="341"/>
                    </a:cubicBezTo>
                    <a:cubicBezTo>
                      <a:pt x="455" y="349"/>
                      <a:pt x="449" y="349"/>
                      <a:pt x="449" y="363"/>
                    </a:cubicBezTo>
                    <a:cubicBezTo>
                      <a:pt x="452" y="368"/>
                      <a:pt x="455" y="373"/>
                      <a:pt x="457" y="379"/>
                    </a:cubicBezTo>
                    <a:lnTo>
                      <a:pt x="460" y="379"/>
                    </a:lnTo>
                    <a:lnTo>
                      <a:pt x="460" y="381"/>
                    </a:lnTo>
                    <a:cubicBezTo>
                      <a:pt x="460" y="381"/>
                      <a:pt x="463" y="379"/>
                      <a:pt x="463" y="381"/>
                    </a:cubicBezTo>
                    <a:cubicBezTo>
                      <a:pt x="465" y="384"/>
                      <a:pt x="465" y="384"/>
                      <a:pt x="468" y="386"/>
                    </a:cubicBezTo>
                    <a:cubicBezTo>
                      <a:pt x="468" y="386"/>
                      <a:pt x="465" y="389"/>
                      <a:pt x="468" y="389"/>
                    </a:cubicBezTo>
                    <a:cubicBezTo>
                      <a:pt x="468" y="389"/>
                      <a:pt x="465" y="386"/>
                      <a:pt x="465" y="389"/>
                    </a:cubicBezTo>
                    <a:lnTo>
                      <a:pt x="468" y="392"/>
                    </a:lnTo>
                    <a:cubicBezTo>
                      <a:pt x="471" y="392"/>
                      <a:pt x="471" y="392"/>
                      <a:pt x="471" y="392"/>
                    </a:cubicBezTo>
                    <a:lnTo>
                      <a:pt x="471" y="394"/>
                    </a:lnTo>
                    <a:cubicBezTo>
                      <a:pt x="473" y="397"/>
                      <a:pt x="479" y="400"/>
                      <a:pt x="481" y="402"/>
                    </a:cubicBezTo>
                    <a:lnTo>
                      <a:pt x="481" y="405"/>
                    </a:lnTo>
                    <a:lnTo>
                      <a:pt x="484" y="402"/>
                    </a:lnTo>
                    <a:lnTo>
                      <a:pt x="487" y="405"/>
                    </a:lnTo>
                    <a:cubicBezTo>
                      <a:pt x="489" y="402"/>
                      <a:pt x="489" y="402"/>
                      <a:pt x="489" y="402"/>
                    </a:cubicBezTo>
                    <a:cubicBezTo>
                      <a:pt x="487" y="400"/>
                      <a:pt x="484" y="400"/>
                      <a:pt x="484" y="400"/>
                    </a:cubicBezTo>
                    <a:cubicBezTo>
                      <a:pt x="489" y="394"/>
                      <a:pt x="487" y="397"/>
                      <a:pt x="494" y="402"/>
                    </a:cubicBezTo>
                    <a:lnTo>
                      <a:pt x="492" y="405"/>
                    </a:lnTo>
                    <a:cubicBezTo>
                      <a:pt x="494" y="405"/>
                      <a:pt x="497" y="408"/>
                      <a:pt x="500" y="410"/>
                    </a:cubicBezTo>
                    <a:lnTo>
                      <a:pt x="502" y="408"/>
                    </a:lnTo>
                    <a:cubicBezTo>
                      <a:pt x="505" y="410"/>
                      <a:pt x="508" y="413"/>
                      <a:pt x="510" y="416"/>
                    </a:cubicBezTo>
                    <a:lnTo>
                      <a:pt x="513" y="418"/>
                    </a:lnTo>
                    <a:lnTo>
                      <a:pt x="513" y="421"/>
                    </a:lnTo>
                    <a:lnTo>
                      <a:pt x="516" y="418"/>
                    </a:lnTo>
                    <a:cubicBezTo>
                      <a:pt x="518" y="421"/>
                      <a:pt x="518" y="421"/>
                      <a:pt x="521" y="423"/>
                    </a:cubicBezTo>
                    <a:lnTo>
                      <a:pt x="518" y="426"/>
                    </a:lnTo>
                    <a:cubicBezTo>
                      <a:pt x="521" y="426"/>
                      <a:pt x="524" y="429"/>
                      <a:pt x="524" y="429"/>
                    </a:cubicBezTo>
                    <a:cubicBezTo>
                      <a:pt x="526" y="437"/>
                      <a:pt x="531" y="442"/>
                      <a:pt x="534" y="450"/>
                    </a:cubicBezTo>
                    <a:lnTo>
                      <a:pt x="537" y="453"/>
                    </a:lnTo>
                    <a:cubicBezTo>
                      <a:pt x="534" y="458"/>
                      <a:pt x="534" y="463"/>
                      <a:pt x="537" y="468"/>
                    </a:cubicBezTo>
                    <a:cubicBezTo>
                      <a:pt x="534" y="474"/>
                      <a:pt x="531" y="479"/>
                      <a:pt x="529" y="487"/>
                    </a:cubicBezTo>
                    <a:cubicBezTo>
                      <a:pt x="526" y="490"/>
                      <a:pt x="526" y="492"/>
                      <a:pt x="524" y="495"/>
                    </a:cubicBezTo>
                    <a:cubicBezTo>
                      <a:pt x="521" y="495"/>
                      <a:pt x="518" y="498"/>
                      <a:pt x="516" y="500"/>
                    </a:cubicBezTo>
                    <a:lnTo>
                      <a:pt x="518" y="503"/>
                    </a:lnTo>
                    <a:cubicBezTo>
                      <a:pt x="513" y="506"/>
                      <a:pt x="510" y="511"/>
                      <a:pt x="508" y="516"/>
                    </a:cubicBezTo>
                    <a:lnTo>
                      <a:pt x="510" y="519"/>
                    </a:lnTo>
                    <a:cubicBezTo>
                      <a:pt x="508" y="519"/>
                      <a:pt x="505" y="521"/>
                      <a:pt x="502" y="524"/>
                    </a:cubicBezTo>
                    <a:cubicBezTo>
                      <a:pt x="502" y="524"/>
                      <a:pt x="500" y="524"/>
                      <a:pt x="497" y="524"/>
                    </a:cubicBezTo>
                    <a:cubicBezTo>
                      <a:pt x="494" y="524"/>
                      <a:pt x="494" y="527"/>
                      <a:pt x="492" y="529"/>
                    </a:cubicBezTo>
                    <a:cubicBezTo>
                      <a:pt x="489" y="529"/>
                      <a:pt x="487" y="532"/>
                      <a:pt x="487" y="532"/>
                    </a:cubicBezTo>
                    <a:cubicBezTo>
                      <a:pt x="484" y="532"/>
                      <a:pt x="484" y="532"/>
                      <a:pt x="484" y="532"/>
                    </a:cubicBezTo>
                    <a:cubicBezTo>
                      <a:pt x="484" y="532"/>
                      <a:pt x="481" y="535"/>
                      <a:pt x="481" y="537"/>
                    </a:cubicBezTo>
                    <a:cubicBezTo>
                      <a:pt x="479" y="537"/>
                      <a:pt x="479" y="537"/>
                      <a:pt x="476" y="540"/>
                    </a:cubicBezTo>
                    <a:cubicBezTo>
                      <a:pt x="473" y="543"/>
                      <a:pt x="473" y="543"/>
                      <a:pt x="471" y="545"/>
                    </a:cubicBezTo>
                    <a:cubicBezTo>
                      <a:pt x="468" y="543"/>
                      <a:pt x="468" y="543"/>
                      <a:pt x="465" y="543"/>
                    </a:cubicBezTo>
                    <a:cubicBezTo>
                      <a:pt x="463" y="543"/>
                      <a:pt x="463" y="545"/>
                      <a:pt x="460" y="548"/>
                    </a:cubicBezTo>
                    <a:cubicBezTo>
                      <a:pt x="457" y="545"/>
                      <a:pt x="457" y="548"/>
                      <a:pt x="455" y="550"/>
                    </a:cubicBezTo>
                    <a:cubicBezTo>
                      <a:pt x="452" y="550"/>
                      <a:pt x="452" y="550"/>
                      <a:pt x="449" y="550"/>
                    </a:cubicBezTo>
                    <a:cubicBezTo>
                      <a:pt x="449" y="550"/>
                      <a:pt x="447" y="553"/>
                      <a:pt x="449" y="553"/>
                    </a:cubicBezTo>
                    <a:cubicBezTo>
                      <a:pt x="447" y="553"/>
                      <a:pt x="444" y="553"/>
                      <a:pt x="439" y="556"/>
                    </a:cubicBezTo>
                    <a:cubicBezTo>
                      <a:pt x="436" y="556"/>
                      <a:pt x="434" y="558"/>
                      <a:pt x="431" y="561"/>
                    </a:cubicBezTo>
                    <a:cubicBezTo>
                      <a:pt x="428" y="561"/>
                      <a:pt x="426" y="564"/>
                      <a:pt x="423" y="566"/>
                    </a:cubicBezTo>
                    <a:cubicBezTo>
                      <a:pt x="423" y="566"/>
                      <a:pt x="420" y="564"/>
                      <a:pt x="420" y="566"/>
                    </a:cubicBezTo>
                    <a:cubicBezTo>
                      <a:pt x="415" y="569"/>
                      <a:pt x="412" y="572"/>
                      <a:pt x="407" y="574"/>
                    </a:cubicBezTo>
                    <a:cubicBezTo>
                      <a:pt x="407" y="574"/>
                      <a:pt x="410" y="574"/>
                      <a:pt x="407" y="580"/>
                    </a:cubicBezTo>
                    <a:cubicBezTo>
                      <a:pt x="407" y="582"/>
                      <a:pt x="410" y="585"/>
                      <a:pt x="412" y="588"/>
                    </a:cubicBezTo>
                    <a:lnTo>
                      <a:pt x="415" y="588"/>
                    </a:lnTo>
                    <a:lnTo>
                      <a:pt x="412" y="590"/>
                    </a:lnTo>
                    <a:cubicBezTo>
                      <a:pt x="415" y="593"/>
                      <a:pt x="415" y="598"/>
                      <a:pt x="418" y="601"/>
                    </a:cubicBezTo>
                    <a:cubicBezTo>
                      <a:pt x="420" y="601"/>
                      <a:pt x="423" y="603"/>
                      <a:pt x="423" y="603"/>
                    </a:cubicBezTo>
                    <a:cubicBezTo>
                      <a:pt x="426" y="606"/>
                      <a:pt x="420" y="609"/>
                      <a:pt x="423" y="611"/>
                    </a:cubicBezTo>
                    <a:cubicBezTo>
                      <a:pt x="423" y="611"/>
                      <a:pt x="426" y="614"/>
                      <a:pt x="426" y="617"/>
                    </a:cubicBezTo>
                    <a:cubicBezTo>
                      <a:pt x="426" y="619"/>
                      <a:pt x="428" y="622"/>
                      <a:pt x="431" y="627"/>
                    </a:cubicBezTo>
                    <a:cubicBezTo>
                      <a:pt x="431" y="627"/>
                      <a:pt x="434" y="630"/>
                      <a:pt x="434" y="633"/>
                    </a:cubicBezTo>
                    <a:cubicBezTo>
                      <a:pt x="434" y="635"/>
                      <a:pt x="434" y="635"/>
                      <a:pt x="434" y="638"/>
                    </a:cubicBezTo>
                    <a:cubicBezTo>
                      <a:pt x="436" y="640"/>
                      <a:pt x="436" y="640"/>
                      <a:pt x="439" y="643"/>
                    </a:cubicBezTo>
                    <a:lnTo>
                      <a:pt x="436" y="646"/>
                    </a:lnTo>
                    <a:cubicBezTo>
                      <a:pt x="439" y="648"/>
                      <a:pt x="439" y="648"/>
                      <a:pt x="442" y="654"/>
                    </a:cubicBezTo>
                    <a:cubicBezTo>
                      <a:pt x="439" y="656"/>
                      <a:pt x="439" y="656"/>
                      <a:pt x="439" y="659"/>
                    </a:cubicBezTo>
                    <a:cubicBezTo>
                      <a:pt x="442" y="662"/>
                      <a:pt x="442" y="667"/>
                      <a:pt x="442" y="672"/>
                    </a:cubicBezTo>
                    <a:lnTo>
                      <a:pt x="444" y="675"/>
                    </a:lnTo>
                    <a:cubicBezTo>
                      <a:pt x="444" y="677"/>
                      <a:pt x="444" y="677"/>
                      <a:pt x="444" y="680"/>
                    </a:cubicBezTo>
                    <a:lnTo>
                      <a:pt x="442" y="680"/>
                    </a:lnTo>
                    <a:lnTo>
                      <a:pt x="444" y="683"/>
                    </a:lnTo>
                    <a:lnTo>
                      <a:pt x="444" y="685"/>
                    </a:lnTo>
                    <a:cubicBezTo>
                      <a:pt x="444" y="688"/>
                      <a:pt x="447" y="688"/>
                      <a:pt x="447" y="693"/>
                    </a:cubicBezTo>
                    <a:cubicBezTo>
                      <a:pt x="447" y="696"/>
                      <a:pt x="447" y="696"/>
                      <a:pt x="447" y="699"/>
                    </a:cubicBezTo>
                    <a:cubicBezTo>
                      <a:pt x="449" y="701"/>
                      <a:pt x="449" y="701"/>
                      <a:pt x="452" y="704"/>
                    </a:cubicBezTo>
                    <a:cubicBezTo>
                      <a:pt x="452" y="709"/>
                      <a:pt x="452" y="709"/>
                      <a:pt x="449" y="712"/>
                    </a:cubicBezTo>
                    <a:lnTo>
                      <a:pt x="449" y="715"/>
                    </a:lnTo>
                    <a:cubicBezTo>
                      <a:pt x="452" y="717"/>
                      <a:pt x="455" y="720"/>
                      <a:pt x="455" y="725"/>
                    </a:cubicBezTo>
                    <a:cubicBezTo>
                      <a:pt x="455" y="725"/>
                      <a:pt x="455" y="728"/>
                      <a:pt x="457" y="730"/>
                    </a:cubicBezTo>
                    <a:cubicBezTo>
                      <a:pt x="457" y="733"/>
                      <a:pt x="455" y="741"/>
                      <a:pt x="460" y="749"/>
                    </a:cubicBezTo>
                    <a:lnTo>
                      <a:pt x="460" y="749"/>
                    </a:lnTo>
                    <a:lnTo>
                      <a:pt x="463" y="752"/>
                    </a:lnTo>
                    <a:cubicBezTo>
                      <a:pt x="463" y="752"/>
                      <a:pt x="460" y="754"/>
                      <a:pt x="460" y="757"/>
                    </a:cubicBezTo>
                    <a:cubicBezTo>
                      <a:pt x="460" y="759"/>
                      <a:pt x="463" y="762"/>
                      <a:pt x="463" y="765"/>
                    </a:cubicBezTo>
                    <a:cubicBezTo>
                      <a:pt x="457" y="770"/>
                      <a:pt x="465" y="767"/>
                      <a:pt x="460" y="773"/>
                    </a:cubicBezTo>
                    <a:cubicBezTo>
                      <a:pt x="460" y="775"/>
                      <a:pt x="463" y="775"/>
                      <a:pt x="463" y="781"/>
                    </a:cubicBezTo>
                    <a:lnTo>
                      <a:pt x="460" y="781"/>
                    </a:lnTo>
                    <a:cubicBezTo>
                      <a:pt x="460" y="783"/>
                      <a:pt x="460" y="783"/>
                      <a:pt x="460" y="786"/>
                    </a:cubicBezTo>
                    <a:cubicBezTo>
                      <a:pt x="460" y="794"/>
                      <a:pt x="457" y="802"/>
                      <a:pt x="455" y="810"/>
                    </a:cubicBezTo>
                    <a:cubicBezTo>
                      <a:pt x="452" y="812"/>
                      <a:pt x="449" y="815"/>
                      <a:pt x="447" y="818"/>
                    </a:cubicBezTo>
                    <a:cubicBezTo>
                      <a:pt x="444" y="818"/>
                      <a:pt x="442" y="820"/>
                      <a:pt x="439" y="820"/>
                    </a:cubicBezTo>
                    <a:cubicBezTo>
                      <a:pt x="434" y="818"/>
                      <a:pt x="428" y="818"/>
                      <a:pt x="423" y="815"/>
                    </a:cubicBezTo>
                    <a:cubicBezTo>
                      <a:pt x="444" y="831"/>
                      <a:pt x="442" y="831"/>
                      <a:pt x="439" y="831"/>
                    </a:cubicBezTo>
                    <a:close/>
                    <a:moveTo>
                      <a:pt x="502" y="413"/>
                    </a:moveTo>
                    <a:cubicBezTo>
                      <a:pt x="505" y="416"/>
                      <a:pt x="505" y="416"/>
                      <a:pt x="508" y="418"/>
                    </a:cubicBezTo>
                    <a:cubicBezTo>
                      <a:pt x="508" y="416"/>
                      <a:pt x="508" y="416"/>
                      <a:pt x="508" y="413"/>
                    </a:cubicBezTo>
                    <a:cubicBezTo>
                      <a:pt x="505" y="413"/>
                      <a:pt x="502" y="410"/>
                      <a:pt x="502" y="413"/>
                    </a:cubicBezTo>
                    <a:cubicBezTo>
                      <a:pt x="502" y="408"/>
                      <a:pt x="502" y="408"/>
                      <a:pt x="502" y="408"/>
                    </a:cubicBezTo>
                    <a:cubicBezTo>
                      <a:pt x="500" y="405"/>
                      <a:pt x="497" y="405"/>
                      <a:pt x="494" y="402"/>
                    </a:cubicBezTo>
                    <a:cubicBezTo>
                      <a:pt x="494" y="408"/>
                      <a:pt x="497" y="410"/>
                      <a:pt x="502" y="413"/>
                    </a:cubicBezTo>
                    <a:close/>
                    <a:moveTo>
                      <a:pt x="66" y="371"/>
                    </a:moveTo>
                    <a:lnTo>
                      <a:pt x="66" y="371"/>
                    </a:lnTo>
                    <a:cubicBezTo>
                      <a:pt x="68" y="368"/>
                      <a:pt x="66" y="368"/>
                      <a:pt x="66" y="368"/>
                    </a:cubicBezTo>
                    <a:cubicBezTo>
                      <a:pt x="66" y="368"/>
                      <a:pt x="63" y="365"/>
                      <a:pt x="63" y="368"/>
                    </a:cubicBezTo>
                    <a:cubicBezTo>
                      <a:pt x="66" y="365"/>
                      <a:pt x="66" y="368"/>
                      <a:pt x="66" y="371"/>
                    </a:cubicBezTo>
                    <a:close/>
                    <a:moveTo>
                      <a:pt x="166" y="458"/>
                    </a:moveTo>
                    <a:cubicBezTo>
                      <a:pt x="166" y="455"/>
                      <a:pt x="166" y="453"/>
                      <a:pt x="166" y="453"/>
                    </a:cubicBezTo>
                    <a:cubicBezTo>
                      <a:pt x="169" y="453"/>
                      <a:pt x="169" y="455"/>
                      <a:pt x="166" y="458"/>
                    </a:cubicBezTo>
                    <a:close/>
                    <a:moveTo>
                      <a:pt x="111" y="439"/>
                    </a:moveTo>
                    <a:lnTo>
                      <a:pt x="113" y="442"/>
                    </a:lnTo>
                    <a:cubicBezTo>
                      <a:pt x="113" y="439"/>
                      <a:pt x="113" y="439"/>
                      <a:pt x="113" y="439"/>
                    </a:cubicBezTo>
                    <a:lnTo>
                      <a:pt x="116" y="437"/>
                    </a:lnTo>
                    <a:lnTo>
                      <a:pt x="119" y="437"/>
                    </a:lnTo>
                    <a:lnTo>
                      <a:pt x="116" y="439"/>
                    </a:lnTo>
                    <a:cubicBezTo>
                      <a:pt x="119" y="437"/>
                      <a:pt x="119" y="437"/>
                      <a:pt x="119" y="434"/>
                    </a:cubicBezTo>
                    <a:cubicBezTo>
                      <a:pt x="119" y="434"/>
                      <a:pt x="116" y="431"/>
                      <a:pt x="116" y="434"/>
                    </a:cubicBezTo>
                    <a:cubicBezTo>
                      <a:pt x="119" y="431"/>
                      <a:pt x="121" y="426"/>
                      <a:pt x="124" y="423"/>
                    </a:cubicBezTo>
                    <a:cubicBezTo>
                      <a:pt x="124" y="421"/>
                      <a:pt x="124" y="421"/>
                      <a:pt x="124" y="418"/>
                    </a:cubicBezTo>
                    <a:lnTo>
                      <a:pt x="127" y="418"/>
                    </a:lnTo>
                    <a:cubicBezTo>
                      <a:pt x="127" y="416"/>
                      <a:pt x="127" y="416"/>
                      <a:pt x="127" y="416"/>
                    </a:cubicBezTo>
                    <a:cubicBezTo>
                      <a:pt x="132" y="416"/>
                      <a:pt x="129" y="405"/>
                      <a:pt x="135" y="410"/>
                    </a:cubicBezTo>
                    <a:lnTo>
                      <a:pt x="137" y="408"/>
                    </a:lnTo>
                    <a:cubicBezTo>
                      <a:pt x="135" y="405"/>
                      <a:pt x="135" y="405"/>
                      <a:pt x="132" y="405"/>
                    </a:cubicBezTo>
                    <a:cubicBezTo>
                      <a:pt x="137" y="400"/>
                      <a:pt x="137" y="402"/>
                      <a:pt x="140" y="400"/>
                    </a:cubicBezTo>
                    <a:cubicBezTo>
                      <a:pt x="140" y="397"/>
                      <a:pt x="140" y="394"/>
                      <a:pt x="140" y="394"/>
                    </a:cubicBezTo>
                    <a:cubicBezTo>
                      <a:pt x="143" y="394"/>
                      <a:pt x="143" y="394"/>
                      <a:pt x="145" y="392"/>
                    </a:cubicBezTo>
                    <a:cubicBezTo>
                      <a:pt x="145" y="389"/>
                      <a:pt x="148" y="384"/>
                      <a:pt x="148" y="384"/>
                    </a:cubicBezTo>
                    <a:lnTo>
                      <a:pt x="151" y="384"/>
                    </a:lnTo>
                    <a:cubicBezTo>
                      <a:pt x="151" y="381"/>
                      <a:pt x="151" y="381"/>
                      <a:pt x="151" y="381"/>
                    </a:cubicBezTo>
                    <a:lnTo>
                      <a:pt x="148" y="379"/>
                    </a:lnTo>
                    <a:lnTo>
                      <a:pt x="151" y="376"/>
                    </a:lnTo>
                    <a:lnTo>
                      <a:pt x="153" y="379"/>
                    </a:lnTo>
                    <a:cubicBezTo>
                      <a:pt x="156" y="373"/>
                      <a:pt x="153" y="373"/>
                      <a:pt x="153" y="373"/>
                    </a:cubicBezTo>
                    <a:cubicBezTo>
                      <a:pt x="156" y="368"/>
                      <a:pt x="158" y="365"/>
                      <a:pt x="161" y="363"/>
                    </a:cubicBezTo>
                    <a:lnTo>
                      <a:pt x="161" y="363"/>
                    </a:lnTo>
                    <a:cubicBezTo>
                      <a:pt x="164" y="360"/>
                      <a:pt x="164" y="360"/>
                      <a:pt x="166" y="357"/>
                    </a:cubicBezTo>
                    <a:cubicBezTo>
                      <a:pt x="166" y="357"/>
                      <a:pt x="164" y="355"/>
                      <a:pt x="164" y="357"/>
                    </a:cubicBezTo>
                    <a:cubicBezTo>
                      <a:pt x="164" y="355"/>
                      <a:pt x="164" y="355"/>
                      <a:pt x="166" y="352"/>
                    </a:cubicBezTo>
                    <a:lnTo>
                      <a:pt x="169" y="355"/>
                    </a:lnTo>
                    <a:cubicBezTo>
                      <a:pt x="169" y="355"/>
                      <a:pt x="172" y="352"/>
                      <a:pt x="172" y="355"/>
                    </a:cubicBezTo>
                    <a:lnTo>
                      <a:pt x="172" y="355"/>
                    </a:lnTo>
                    <a:cubicBezTo>
                      <a:pt x="172" y="352"/>
                      <a:pt x="174" y="349"/>
                      <a:pt x="174" y="349"/>
                    </a:cubicBezTo>
                    <a:cubicBezTo>
                      <a:pt x="177" y="347"/>
                      <a:pt x="177" y="347"/>
                      <a:pt x="180" y="344"/>
                    </a:cubicBezTo>
                    <a:lnTo>
                      <a:pt x="177" y="341"/>
                    </a:lnTo>
                    <a:cubicBezTo>
                      <a:pt x="180" y="339"/>
                      <a:pt x="180" y="339"/>
                      <a:pt x="182" y="339"/>
                    </a:cubicBezTo>
                    <a:cubicBezTo>
                      <a:pt x="182" y="336"/>
                      <a:pt x="185" y="334"/>
                      <a:pt x="185" y="331"/>
                    </a:cubicBezTo>
                    <a:cubicBezTo>
                      <a:pt x="188" y="328"/>
                      <a:pt x="190" y="326"/>
                      <a:pt x="193" y="323"/>
                    </a:cubicBezTo>
                    <a:cubicBezTo>
                      <a:pt x="190" y="323"/>
                      <a:pt x="188" y="326"/>
                      <a:pt x="188" y="326"/>
                    </a:cubicBezTo>
                    <a:cubicBezTo>
                      <a:pt x="185" y="326"/>
                      <a:pt x="182" y="326"/>
                      <a:pt x="180" y="328"/>
                    </a:cubicBezTo>
                    <a:cubicBezTo>
                      <a:pt x="172" y="328"/>
                      <a:pt x="166" y="326"/>
                      <a:pt x="161" y="331"/>
                    </a:cubicBezTo>
                    <a:cubicBezTo>
                      <a:pt x="158" y="331"/>
                      <a:pt x="159" y="331"/>
                      <a:pt x="156" y="331"/>
                    </a:cubicBezTo>
                    <a:cubicBezTo>
                      <a:pt x="154" y="331"/>
                      <a:pt x="148" y="331"/>
                      <a:pt x="145" y="331"/>
                    </a:cubicBezTo>
                    <a:cubicBezTo>
                      <a:pt x="143" y="331"/>
                      <a:pt x="143" y="331"/>
                      <a:pt x="143" y="334"/>
                    </a:cubicBezTo>
                    <a:cubicBezTo>
                      <a:pt x="140" y="331"/>
                      <a:pt x="140" y="331"/>
                      <a:pt x="137" y="331"/>
                    </a:cubicBezTo>
                    <a:cubicBezTo>
                      <a:pt x="135" y="331"/>
                      <a:pt x="132" y="331"/>
                      <a:pt x="127" y="334"/>
                    </a:cubicBezTo>
                    <a:lnTo>
                      <a:pt x="124" y="336"/>
                    </a:lnTo>
                    <a:lnTo>
                      <a:pt x="121" y="334"/>
                    </a:lnTo>
                    <a:lnTo>
                      <a:pt x="119" y="336"/>
                    </a:lnTo>
                    <a:cubicBezTo>
                      <a:pt x="119" y="334"/>
                      <a:pt x="119" y="334"/>
                      <a:pt x="119" y="334"/>
                    </a:cubicBezTo>
                    <a:cubicBezTo>
                      <a:pt x="119" y="334"/>
                      <a:pt x="116" y="331"/>
                      <a:pt x="116" y="334"/>
                    </a:cubicBezTo>
                    <a:lnTo>
                      <a:pt x="116" y="336"/>
                    </a:lnTo>
                    <a:cubicBezTo>
                      <a:pt x="116" y="336"/>
                      <a:pt x="113" y="334"/>
                      <a:pt x="113" y="336"/>
                    </a:cubicBezTo>
                    <a:cubicBezTo>
                      <a:pt x="111" y="336"/>
                      <a:pt x="108" y="336"/>
                      <a:pt x="106" y="339"/>
                    </a:cubicBezTo>
                    <a:cubicBezTo>
                      <a:pt x="106" y="334"/>
                      <a:pt x="103" y="339"/>
                      <a:pt x="100" y="341"/>
                    </a:cubicBezTo>
                    <a:cubicBezTo>
                      <a:pt x="100" y="341"/>
                      <a:pt x="98" y="339"/>
                      <a:pt x="98" y="341"/>
                    </a:cubicBezTo>
                    <a:cubicBezTo>
                      <a:pt x="95" y="341"/>
                      <a:pt x="95" y="341"/>
                      <a:pt x="92" y="344"/>
                    </a:cubicBezTo>
                    <a:cubicBezTo>
                      <a:pt x="90" y="344"/>
                      <a:pt x="87" y="344"/>
                      <a:pt x="84" y="344"/>
                    </a:cubicBezTo>
                    <a:lnTo>
                      <a:pt x="82" y="344"/>
                    </a:lnTo>
                    <a:cubicBezTo>
                      <a:pt x="79" y="344"/>
                      <a:pt x="76" y="344"/>
                      <a:pt x="74" y="344"/>
                    </a:cubicBezTo>
                    <a:cubicBezTo>
                      <a:pt x="71" y="344"/>
                      <a:pt x="66" y="347"/>
                      <a:pt x="63" y="347"/>
                    </a:cubicBezTo>
                    <a:cubicBezTo>
                      <a:pt x="63" y="347"/>
                      <a:pt x="55" y="349"/>
                      <a:pt x="58" y="357"/>
                    </a:cubicBezTo>
                    <a:cubicBezTo>
                      <a:pt x="58" y="360"/>
                      <a:pt x="61" y="363"/>
                      <a:pt x="63" y="365"/>
                    </a:cubicBezTo>
                    <a:lnTo>
                      <a:pt x="61" y="368"/>
                    </a:lnTo>
                    <a:lnTo>
                      <a:pt x="61" y="371"/>
                    </a:lnTo>
                    <a:lnTo>
                      <a:pt x="63" y="371"/>
                    </a:lnTo>
                    <a:cubicBezTo>
                      <a:pt x="63" y="371"/>
                      <a:pt x="63" y="373"/>
                      <a:pt x="66" y="376"/>
                    </a:cubicBezTo>
                    <a:cubicBezTo>
                      <a:pt x="66" y="376"/>
                      <a:pt x="66" y="379"/>
                      <a:pt x="68" y="381"/>
                    </a:cubicBezTo>
                    <a:cubicBezTo>
                      <a:pt x="68" y="384"/>
                      <a:pt x="68" y="386"/>
                      <a:pt x="71" y="389"/>
                    </a:cubicBezTo>
                    <a:lnTo>
                      <a:pt x="68" y="392"/>
                    </a:lnTo>
                    <a:cubicBezTo>
                      <a:pt x="71" y="394"/>
                      <a:pt x="74" y="397"/>
                      <a:pt x="76" y="400"/>
                    </a:cubicBezTo>
                    <a:cubicBezTo>
                      <a:pt x="74" y="402"/>
                      <a:pt x="76" y="400"/>
                      <a:pt x="76" y="405"/>
                    </a:cubicBezTo>
                    <a:cubicBezTo>
                      <a:pt x="79" y="408"/>
                      <a:pt x="82" y="413"/>
                      <a:pt x="79" y="416"/>
                    </a:cubicBezTo>
                    <a:cubicBezTo>
                      <a:pt x="82" y="418"/>
                      <a:pt x="82" y="418"/>
                      <a:pt x="84" y="421"/>
                    </a:cubicBezTo>
                    <a:lnTo>
                      <a:pt x="84" y="423"/>
                    </a:lnTo>
                    <a:lnTo>
                      <a:pt x="87" y="423"/>
                    </a:lnTo>
                    <a:lnTo>
                      <a:pt x="90" y="426"/>
                    </a:lnTo>
                    <a:lnTo>
                      <a:pt x="92" y="429"/>
                    </a:lnTo>
                    <a:cubicBezTo>
                      <a:pt x="92" y="429"/>
                      <a:pt x="90" y="431"/>
                      <a:pt x="90" y="434"/>
                    </a:cubicBezTo>
                    <a:lnTo>
                      <a:pt x="92" y="434"/>
                    </a:lnTo>
                    <a:cubicBezTo>
                      <a:pt x="95" y="434"/>
                      <a:pt x="95" y="434"/>
                      <a:pt x="98" y="434"/>
                    </a:cubicBezTo>
                    <a:lnTo>
                      <a:pt x="98" y="434"/>
                    </a:lnTo>
                    <a:cubicBezTo>
                      <a:pt x="100" y="437"/>
                      <a:pt x="100" y="437"/>
                      <a:pt x="98" y="439"/>
                    </a:cubicBezTo>
                    <a:cubicBezTo>
                      <a:pt x="98" y="439"/>
                      <a:pt x="100" y="437"/>
                      <a:pt x="100" y="439"/>
                    </a:cubicBezTo>
                    <a:lnTo>
                      <a:pt x="100" y="442"/>
                    </a:lnTo>
                    <a:cubicBezTo>
                      <a:pt x="111" y="434"/>
                      <a:pt x="111" y="437"/>
                      <a:pt x="111" y="439"/>
                    </a:cubicBezTo>
                    <a:close/>
                    <a:moveTo>
                      <a:pt x="420" y="117"/>
                    </a:moveTo>
                    <a:cubicBezTo>
                      <a:pt x="431" y="114"/>
                      <a:pt x="439" y="114"/>
                      <a:pt x="449" y="111"/>
                    </a:cubicBezTo>
                    <a:cubicBezTo>
                      <a:pt x="460" y="106"/>
                      <a:pt x="471" y="98"/>
                      <a:pt x="481" y="93"/>
                    </a:cubicBezTo>
                    <a:cubicBezTo>
                      <a:pt x="484" y="87"/>
                      <a:pt x="487" y="85"/>
                      <a:pt x="489" y="82"/>
                    </a:cubicBezTo>
                    <a:cubicBezTo>
                      <a:pt x="492" y="72"/>
                      <a:pt x="497" y="61"/>
                      <a:pt x="500" y="53"/>
                    </a:cubicBezTo>
                    <a:lnTo>
                      <a:pt x="497" y="50"/>
                    </a:lnTo>
                    <a:cubicBezTo>
                      <a:pt x="492" y="53"/>
                      <a:pt x="487" y="56"/>
                      <a:pt x="481" y="61"/>
                    </a:cubicBezTo>
                    <a:cubicBezTo>
                      <a:pt x="479" y="61"/>
                      <a:pt x="479" y="61"/>
                      <a:pt x="476" y="64"/>
                    </a:cubicBezTo>
                    <a:cubicBezTo>
                      <a:pt x="476" y="64"/>
                      <a:pt x="476" y="66"/>
                      <a:pt x="476" y="69"/>
                    </a:cubicBezTo>
                    <a:cubicBezTo>
                      <a:pt x="473" y="72"/>
                      <a:pt x="473" y="72"/>
                      <a:pt x="471" y="74"/>
                    </a:cubicBezTo>
                    <a:cubicBezTo>
                      <a:pt x="465" y="69"/>
                      <a:pt x="468" y="74"/>
                      <a:pt x="463" y="80"/>
                    </a:cubicBezTo>
                    <a:cubicBezTo>
                      <a:pt x="460" y="82"/>
                      <a:pt x="460" y="82"/>
                      <a:pt x="457" y="85"/>
                    </a:cubicBezTo>
                    <a:cubicBezTo>
                      <a:pt x="455" y="87"/>
                      <a:pt x="450" y="90"/>
                      <a:pt x="447" y="93"/>
                    </a:cubicBezTo>
                    <a:cubicBezTo>
                      <a:pt x="445" y="95"/>
                      <a:pt x="444" y="95"/>
                      <a:pt x="442" y="98"/>
                    </a:cubicBezTo>
                    <a:cubicBezTo>
                      <a:pt x="439" y="98"/>
                      <a:pt x="439" y="98"/>
                      <a:pt x="436" y="98"/>
                    </a:cubicBezTo>
                    <a:lnTo>
                      <a:pt x="439" y="101"/>
                    </a:lnTo>
                    <a:lnTo>
                      <a:pt x="436" y="101"/>
                    </a:lnTo>
                    <a:lnTo>
                      <a:pt x="436" y="103"/>
                    </a:lnTo>
                    <a:cubicBezTo>
                      <a:pt x="434" y="103"/>
                      <a:pt x="431" y="106"/>
                      <a:pt x="431" y="106"/>
                    </a:cubicBezTo>
                    <a:cubicBezTo>
                      <a:pt x="428" y="109"/>
                      <a:pt x="423" y="111"/>
                      <a:pt x="420" y="117"/>
                    </a:cubicBezTo>
                    <a:close/>
                    <a:moveTo>
                      <a:pt x="574" y="259"/>
                    </a:moveTo>
                    <a:cubicBezTo>
                      <a:pt x="576" y="259"/>
                      <a:pt x="579" y="259"/>
                      <a:pt x="582" y="259"/>
                    </a:cubicBezTo>
                    <a:cubicBezTo>
                      <a:pt x="584" y="259"/>
                      <a:pt x="587" y="257"/>
                      <a:pt x="590" y="257"/>
                    </a:cubicBezTo>
                    <a:cubicBezTo>
                      <a:pt x="598" y="254"/>
                      <a:pt x="603" y="254"/>
                      <a:pt x="611" y="257"/>
                    </a:cubicBezTo>
                    <a:cubicBezTo>
                      <a:pt x="613" y="254"/>
                      <a:pt x="613" y="254"/>
                      <a:pt x="616" y="254"/>
                    </a:cubicBezTo>
                    <a:cubicBezTo>
                      <a:pt x="619" y="254"/>
                      <a:pt x="619" y="254"/>
                      <a:pt x="621" y="254"/>
                    </a:cubicBezTo>
                    <a:lnTo>
                      <a:pt x="624" y="254"/>
                    </a:lnTo>
                    <a:lnTo>
                      <a:pt x="627" y="252"/>
                    </a:lnTo>
                    <a:cubicBezTo>
                      <a:pt x="635" y="249"/>
                      <a:pt x="645" y="249"/>
                      <a:pt x="653" y="246"/>
                    </a:cubicBezTo>
                    <a:cubicBezTo>
                      <a:pt x="658" y="244"/>
                      <a:pt x="666" y="241"/>
                      <a:pt x="672" y="241"/>
                    </a:cubicBezTo>
                    <a:cubicBezTo>
                      <a:pt x="674" y="238"/>
                      <a:pt x="680" y="236"/>
                      <a:pt x="685" y="233"/>
                    </a:cubicBezTo>
                    <a:lnTo>
                      <a:pt x="688" y="233"/>
                    </a:lnTo>
                    <a:cubicBezTo>
                      <a:pt x="690" y="230"/>
                      <a:pt x="690" y="228"/>
                      <a:pt x="693" y="228"/>
                    </a:cubicBezTo>
                    <a:cubicBezTo>
                      <a:pt x="696" y="225"/>
                      <a:pt x="696" y="225"/>
                      <a:pt x="698" y="225"/>
                    </a:cubicBezTo>
                    <a:cubicBezTo>
                      <a:pt x="703" y="217"/>
                      <a:pt x="709" y="212"/>
                      <a:pt x="714" y="207"/>
                    </a:cubicBezTo>
                    <a:cubicBezTo>
                      <a:pt x="714" y="204"/>
                      <a:pt x="717" y="199"/>
                      <a:pt x="719" y="196"/>
                    </a:cubicBezTo>
                    <a:cubicBezTo>
                      <a:pt x="719" y="193"/>
                      <a:pt x="719" y="193"/>
                      <a:pt x="722" y="191"/>
                    </a:cubicBezTo>
                    <a:cubicBezTo>
                      <a:pt x="722" y="188"/>
                      <a:pt x="725" y="185"/>
                      <a:pt x="727" y="183"/>
                    </a:cubicBezTo>
                    <a:cubicBezTo>
                      <a:pt x="727" y="180"/>
                      <a:pt x="727" y="177"/>
                      <a:pt x="730" y="175"/>
                    </a:cubicBezTo>
                    <a:cubicBezTo>
                      <a:pt x="730" y="170"/>
                      <a:pt x="730" y="167"/>
                      <a:pt x="733" y="162"/>
                    </a:cubicBezTo>
                    <a:cubicBezTo>
                      <a:pt x="733" y="156"/>
                      <a:pt x="733" y="154"/>
                      <a:pt x="733" y="148"/>
                    </a:cubicBezTo>
                    <a:lnTo>
                      <a:pt x="730" y="146"/>
                    </a:lnTo>
                    <a:cubicBezTo>
                      <a:pt x="730" y="143"/>
                      <a:pt x="730" y="140"/>
                      <a:pt x="730" y="140"/>
                    </a:cubicBezTo>
                    <a:cubicBezTo>
                      <a:pt x="719" y="132"/>
                      <a:pt x="722" y="135"/>
                      <a:pt x="714" y="140"/>
                    </a:cubicBezTo>
                    <a:cubicBezTo>
                      <a:pt x="709" y="143"/>
                      <a:pt x="701" y="146"/>
                      <a:pt x="696" y="148"/>
                    </a:cubicBezTo>
                    <a:cubicBezTo>
                      <a:pt x="696" y="148"/>
                      <a:pt x="693" y="151"/>
                      <a:pt x="693" y="154"/>
                    </a:cubicBezTo>
                    <a:cubicBezTo>
                      <a:pt x="690" y="154"/>
                      <a:pt x="690" y="154"/>
                      <a:pt x="690" y="154"/>
                    </a:cubicBezTo>
                    <a:cubicBezTo>
                      <a:pt x="688" y="156"/>
                      <a:pt x="685" y="156"/>
                      <a:pt x="682" y="162"/>
                    </a:cubicBezTo>
                    <a:cubicBezTo>
                      <a:pt x="680" y="164"/>
                      <a:pt x="677" y="164"/>
                      <a:pt x="674" y="170"/>
                    </a:cubicBezTo>
                    <a:cubicBezTo>
                      <a:pt x="674" y="170"/>
                      <a:pt x="675" y="170"/>
                      <a:pt x="672" y="170"/>
                    </a:cubicBezTo>
                    <a:cubicBezTo>
                      <a:pt x="670" y="170"/>
                      <a:pt x="669" y="170"/>
                      <a:pt x="669" y="172"/>
                    </a:cubicBezTo>
                    <a:lnTo>
                      <a:pt x="669" y="175"/>
                    </a:lnTo>
                    <a:cubicBezTo>
                      <a:pt x="666" y="175"/>
                      <a:pt x="664" y="177"/>
                      <a:pt x="661" y="180"/>
                    </a:cubicBezTo>
                    <a:lnTo>
                      <a:pt x="661" y="183"/>
                    </a:lnTo>
                    <a:cubicBezTo>
                      <a:pt x="658" y="180"/>
                      <a:pt x="658" y="183"/>
                      <a:pt x="656" y="183"/>
                    </a:cubicBezTo>
                    <a:cubicBezTo>
                      <a:pt x="656" y="183"/>
                      <a:pt x="653" y="185"/>
                      <a:pt x="653" y="188"/>
                    </a:cubicBezTo>
                    <a:cubicBezTo>
                      <a:pt x="653" y="188"/>
                      <a:pt x="651" y="191"/>
                      <a:pt x="651" y="193"/>
                    </a:cubicBezTo>
                    <a:lnTo>
                      <a:pt x="651" y="196"/>
                    </a:lnTo>
                    <a:cubicBezTo>
                      <a:pt x="648" y="196"/>
                      <a:pt x="648" y="196"/>
                      <a:pt x="645" y="199"/>
                    </a:cubicBezTo>
                    <a:cubicBezTo>
                      <a:pt x="643" y="201"/>
                      <a:pt x="643" y="201"/>
                      <a:pt x="643" y="207"/>
                    </a:cubicBezTo>
                    <a:lnTo>
                      <a:pt x="643" y="207"/>
                    </a:lnTo>
                    <a:lnTo>
                      <a:pt x="643" y="209"/>
                    </a:lnTo>
                    <a:cubicBezTo>
                      <a:pt x="635" y="214"/>
                      <a:pt x="627" y="220"/>
                      <a:pt x="621" y="228"/>
                    </a:cubicBezTo>
                    <a:cubicBezTo>
                      <a:pt x="621" y="228"/>
                      <a:pt x="619" y="225"/>
                      <a:pt x="619" y="228"/>
                    </a:cubicBezTo>
                    <a:cubicBezTo>
                      <a:pt x="616" y="230"/>
                      <a:pt x="616" y="230"/>
                      <a:pt x="613" y="233"/>
                    </a:cubicBezTo>
                    <a:cubicBezTo>
                      <a:pt x="613" y="233"/>
                      <a:pt x="611" y="236"/>
                      <a:pt x="611" y="238"/>
                    </a:cubicBezTo>
                    <a:cubicBezTo>
                      <a:pt x="611" y="238"/>
                      <a:pt x="608" y="238"/>
                      <a:pt x="606" y="238"/>
                    </a:cubicBezTo>
                    <a:cubicBezTo>
                      <a:pt x="603" y="241"/>
                      <a:pt x="598" y="244"/>
                      <a:pt x="595" y="249"/>
                    </a:cubicBezTo>
                    <a:cubicBezTo>
                      <a:pt x="595" y="249"/>
                      <a:pt x="592" y="252"/>
                      <a:pt x="595" y="252"/>
                    </a:cubicBezTo>
                    <a:lnTo>
                      <a:pt x="592" y="252"/>
                    </a:lnTo>
                    <a:cubicBezTo>
                      <a:pt x="590" y="252"/>
                      <a:pt x="587" y="254"/>
                      <a:pt x="584" y="254"/>
                    </a:cubicBezTo>
                    <a:cubicBezTo>
                      <a:pt x="584" y="254"/>
                      <a:pt x="582" y="257"/>
                      <a:pt x="582" y="259"/>
                    </a:cubicBezTo>
                    <a:lnTo>
                      <a:pt x="579" y="259"/>
                    </a:lnTo>
                    <a:cubicBezTo>
                      <a:pt x="579" y="254"/>
                      <a:pt x="576" y="257"/>
                      <a:pt x="574" y="259"/>
                    </a:cubicBezTo>
                    <a:close/>
                    <a:moveTo>
                      <a:pt x="362" y="114"/>
                    </a:moveTo>
                    <a:cubicBezTo>
                      <a:pt x="362" y="111"/>
                      <a:pt x="362" y="111"/>
                      <a:pt x="362" y="111"/>
                    </a:cubicBezTo>
                    <a:lnTo>
                      <a:pt x="362" y="114"/>
                    </a:lnTo>
                    <a:close/>
                    <a:moveTo>
                      <a:pt x="285" y="273"/>
                    </a:moveTo>
                    <a:cubicBezTo>
                      <a:pt x="288" y="270"/>
                      <a:pt x="288" y="270"/>
                      <a:pt x="285" y="273"/>
                    </a:cubicBezTo>
                    <a:close/>
                    <a:moveTo>
                      <a:pt x="373" y="508"/>
                    </a:moveTo>
                    <a:cubicBezTo>
                      <a:pt x="375" y="508"/>
                      <a:pt x="375" y="508"/>
                      <a:pt x="378" y="508"/>
                    </a:cubicBezTo>
                    <a:cubicBezTo>
                      <a:pt x="378" y="506"/>
                      <a:pt x="375" y="503"/>
                      <a:pt x="373" y="508"/>
                    </a:cubicBezTo>
                    <a:close/>
                    <a:moveTo>
                      <a:pt x="349" y="537"/>
                    </a:moveTo>
                    <a:cubicBezTo>
                      <a:pt x="352" y="537"/>
                      <a:pt x="352" y="537"/>
                      <a:pt x="349" y="53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69" name="Freeform 33"/>
              <p:cNvSpPr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6073775" y="1371600"/>
                <a:ext cx="242888" cy="238125"/>
              </a:xfrm>
              <a:custGeom>
                <a:avLst/>
                <a:gdLst>
                  <a:gd name="T0" fmla="*/ 8 w 673"/>
                  <a:gd name="T1" fmla="*/ 344 h 660"/>
                  <a:gd name="T2" fmla="*/ 3 w 673"/>
                  <a:gd name="T3" fmla="*/ 325 h 660"/>
                  <a:gd name="T4" fmla="*/ 13 w 673"/>
                  <a:gd name="T5" fmla="*/ 304 h 660"/>
                  <a:gd name="T6" fmla="*/ 48 w 673"/>
                  <a:gd name="T7" fmla="*/ 301 h 660"/>
                  <a:gd name="T8" fmla="*/ 101 w 673"/>
                  <a:gd name="T9" fmla="*/ 309 h 660"/>
                  <a:gd name="T10" fmla="*/ 146 w 673"/>
                  <a:gd name="T11" fmla="*/ 309 h 660"/>
                  <a:gd name="T12" fmla="*/ 172 w 673"/>
                  <a:gd name="T13" fmla="*/ 304 h 660"/>
                  <a:gd name="T14" fmla="*/ 206 w 673"/>
                  <a:gd name="T15" fmla="*/ 304 h 660"/>
                  <a:gd name="T16" fmla="*/ 238 w 673"/>
                  <a:gd name="T17" fmla="*/ 307 h 660"/>
                  <a:gd name="T18" fmla="*/ 267 w 673"/>
                  <a:gd name="T19" fmla="*/ 301 h 660"/>
                  <a:gd name="T20" fmla="*/ 304 w 673"/>
                  <a:gd name="T21" fmla="*/ 288 h 660"/>
                  <a:gd name="T22" fmla="*/ 273 w 673"/>
                  <a:gd name="T23" fmla="*/ 275 h 660"/>
                  <a:gd name="T24" fmla="*/ 251 w 673"/>
                  <a:gd name="T25" fmla="*/ 248 h 660"/>
                  <a:gd name="T26" fmla="*/ 251 w 673"/>
                  <a:gd name="T27" fmla="*/ 214 h 660"/>
                  <a:gd name="T28" fmla="*/ 249 w 673"/>
                  <a:gd name="T29" fmla="*/ 174 h 660"/>
                  <a:gd name="T30" fmla="*/ 302 w 673"/>
                  <a:gd name="T31" fmla="*/ 198 h 660"/>
                  <a:gd name="T32" fmla="*/ 349 w 673"/>
                  <a:gd name="T33" fmla="*/ 219 h 660"/>
                  <a:gd name="T34" fmla="*/ 389 w 673"/>
                  <a:gd name="T35" fmla="*/ 235 h 660"/>
                  <a:gd name="T36" fmla="*/ 450 w 673"/>
                  <a:gd name="T37" fmla="*/ 217 h 660"/>
                  <a:gd name="T38" fmla="*/ 579 w 673"/>
                  <a:gd name="T39" fmla="*/ 116 h 660"/>
                  <a:gd name="T40" fmla="*/ 624 w 673"/>
                  <a:gd name="T41" fmla="*/ 53 h 660"/>
                  <a:gd name="T42" fmla="*/ 635 w 673"/>
                  <a:gd name="T43" fmla="*/ 26 h 660"/>
                  <a:gd name="T44" fmla="*/ 656 w 673"/>
                  <a:gd name="T45" fmla="*/ 5 h 660"/>
                  <a:gd name="T46" fmla="*/ 667 w 673"/>
                  <a:gd name="T47" fmla="*/ 47 h 660"/>
                  <a:gd name="T48" fmla="*/ 646 w 673"/>
                  <a:gd name="T49" fmla="*/ 106 h 660"/>
                  <a:gd name="T50" fmla="*/ 593 w 673"/>
                  <a:gd name="T51" fmla="*/ 174 h 660"/>
                  <a:gd name="T52" fmla="*/ 569 w 673"/>
                  <a:gd name="T53" fmla="*/ 206 h 660"/>
                  <a:gd name="T54" fmla="*/ 545 w 673"/>
                  <a:gd name="T55" fmla="*/ 225 h 660"/>
                  <a:gd name="T56" fmla="*/ 511 w 673"/>
                  <a:gd name="T57" fmla="*/ 251 h 660"/>
                  <a:gd name="T58" fmla="*/ 513 w 673"/>
                  <a:gd name="T59" fmla="*/ 272 h 660"/>
                  <a:gd name="T60" fmla="*/ 561 w 673"/>
                  <a:gd name="T61" fmla="*/ 280 h 660"/>
                  <a:gd name="T62" fmla="*/ 630 w 673"/>
                  <a:gd name="T63" fmla="*/ 259 h 660"/>
                  <a:gd name="T64" fmla="*/ 624 w 673"/>
                  <a:gd name="T65" fmla="*/ 296 h 660"/>
                  <a:gd name="T66" fmla="*/ 579 w 673"/>
                  <a:gd name="T67" fmla="*/ 320 h 660"/>
                  <a:gd name="T68" fmla="*/ 558 w 673"/>
                  <a:gd name="T69" fmla="*/ 320 h 660"/>
                  <a:gd name="T70" fmla="*/ 513 w 673"/>
                  <a:gd name="T71" fmla="*/ 323 h 660"/>
                  <a:gd name="T72" fmla="*/ 463 w 673"/>
                  <a:gd name="T73" fmla="*/ 315 h 660"/>
                  <a:gd name="T74" fmla="*/ 421 w 673"/>
                  <a:gd name="T75" fmla="*/ 301 h 660"/>
                  <a:gd name="T76" fmla="*/ 392 w 673"/>
                  <a:gd name="T77" fmla="*/ 307 h 660"/>
                  <a:gd name="T78" fmla="*/ 360 w 673"/>
                  <a:gd name="T79" fmla="*/ 317 h 660"/>
                  <a:gd name="T80" fmla="*/ 315 w 673"/>
                  <a:gd name="T81" fmla="*/ 325 h 660"/>
                  <a:gd name="T82" fmla="*/ 267 w 673"/>
                  <a:gd name="T83" fmla="*/ 344 h 660"/>
                  <a:gd name="T84" fmla="*/ 228 w 673"/>
                  <a:gd name="T85" fmla="*/ 349 h 660"/>
                  <a:gd name="T86" fmla="*/ 204 w 673"/>
                  <a:gd name="T87" fmla="*/ 352 h 660"/>
                  <a:gd name="T88" fmla="*/ 167 w 673"/>
                  <a:gd name="T89" fmla="*/ 360 h 660"/>
                  <a:gd name="T90" fmla="*/ 101 w 673"/>
                  <a:gd name="T91" fmla="*/ 362 h 660"/>
                  <a:gd name="T92" fmla="*/ 34 w 673"/>
                  <a:gd name="T93" fmla="*/ 362 h 660"/>
                  <a:gd name="T94" fmla="*/ 11 w 673"/>
                  <a:gd name="T95" fmla="*/ 360 h 660"/>
                  <a:gd name="T96" fmla="*/ 352 w 673"/>
                  <a:gd name="T97" fmla="*/ 651 h 660"/>
                  <a:gd name="T98" fmla="*/ 384 w 673"/>
                  <a:gd name="T99" fmla="*/ 656 h 660"/>
                  <a:gd name="T100" fmla="*/ 413 w 673"/>
                  <a:gd name="T101" fmla="*/ 656 h 660"/>
                  <a:gd name="T102" fmla="*/ 458 w 673"/>
                  <a:gd name="T103" fmla="*/ 621 h 660"/>
                  <a:gd name="T104" fmla="*/ 463 w 673"/>
                  <a:gd name="T105" fmla="*/ 579 h 660"/>
                  <a:gd name="T106" fmla="*/ 402 w 673"/>
                  <a:gd name="T107" fmla="*/ 468 h 660"/>
                  <a:gd name="T108" fmla="*/ 333 w 673"/>
                  <a:gd name="T109" fmla="*/ 418 h 660"/>
                  <a:gd name="T110" fmla="*/ 275 w 673"/>
                  <a:gd name="T111" fmla="*/ 381 h 660"/>
                  <a:gd name="T112" fmla="*/ 283 w 673"/>
                  <a:gd name="T113" fmla="*/ 410 h 660"/>
                  <a:gd name="T114" fmla="*/ 394 w 673"/>
                  <a:gd name="T115" fmla="*/ 547 h 660"/>
                  <a:gd name="T116" fmla="*/ 394 w 673"/>
                  <a:gd name="T117" fmla="*/ 606 h 660"/>
                  <a:gd name="T118" fmla="*/ 341 w 673"/>
                  <a:gd name="T119" fmla="*/ 632 h 660"/>
                  <a:gd name="T120" fmla="*/ 310 w 673"/>
                  <a:gd name="T121" fmla="*/ 643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3" h="660">
                    <a:moveTo>
                      <a:pt x="11" y="360"/>
                    </a:moveTo>
                    <a:cubicBezTo>
                      <a:pt x="11" y="357"/>
                      <a:pt x="11" y="357"/>
                      <a:pt x="11" y="360"/>
                    </a:cubicBezTo>
                    <a:cubicBezTo>
                      <a:pt x="11" y="354"/>
                      <a:pt x="8" y="352"/>
                      <a:pt x="8" y="349"/>
                    </a:cubicBezTo>
                    <a:cubicBezTo>
                      <a:pt x="8" y="346"/>
                      <a:pt x="8" y="346"/>
                      <a:pt x="8" y="346"/>
                    </a:cubicBezTo>
                    <a:lnTo>
                      <a:pt x="11" y="346"/>
                    </a:lnTo>
                    <a:cubicBezTo>
                      <a:pt x="11" y="344"/>
                      <a:pt x="8" y="344"/>
                      <a:pt x="8" y="344"/>
                    </a:cubicBezTo>
                    <a:cubicBezTo>
                      <a:pt x="11" y="341"/>
                      <a:pt x="11" y="341"/>
                      <a:pt x="13" y="338"/>
                    </a:cubicBezTo>
                    <a:cubicBezTo>
                      <a:pt x="11" y="336"/>
                      <a:pt x="5" y="336"/>
                      <a:pt x="0" y="333"/>
                    </a:cubicBezTo>
                    <a:cubicBezTo>
                      <a:pt x="0" y="330"/>
                      <a:pt x="0" y="330"/>
                      <a:pt x="0" y="330"/>
                    </a:cubicBezTo>
                    <a:lnTo>
                      <a:pt x="3" y="330"/>
                    </a:lnTo>
                    <a:lnTo>
                      <a:pt x="5" y="328"/>
                    </a:lnTo>
                    <a:lnTo>
                      <a:pt x="3" y="325"/>
                    </a:lnTo>
                    <a:cubicBezTo>
                      <a:pt x="3" y="323"/>
                      <a:pt x="5" y="320"/>
                      <a:pt x="5" y="317"/>
                    </a:cubicBezTo>
                    <a:lnTo>
                      <a:pt x="3" y="317"/>
                    </a:lnTo>
                    <a:cubicBezTo>
                      <a:pt x="3" y="315"/>
                      <a:pt x="0" y="315"/>
                      <a:pt x="0" y="312"/>
                    </a:cubicBezTo>
                    <a:cubicBezTo>
                      <a:pt x="3" y="309"/>
                      <a:pt x="5" y="309"/>
                      <a:pt x="8" y="307"/>
                    </a:cubicBezTo>
                    <a:lnTo>
                      <a:pt x="11" y="307"/>
                    </a:lnTo>
                    <a:cubicBezTo>
                      <a:pt x="13" y="304"/>
                      <a:pt x="13" y="304"/>
                      <a:pt x="13" y="304"/>
                    </a:cubicBezTo>
                    <a:cubicBezTo>
                      <a:pt x="16" y="304"/>
                      <a:pt x="17" y="304"/>
                      <a:pt x="19" y="304"/>
                    </a:cubicBezTo>
                    <a:cubicBezTo>
                      <a:pt x="22" y="304"/>
                      <a:pt x="21" y="304"/>
                      <a:pt x="21" y="304"/>
                    </a:cubicBezTo>
                    <a:lnTo>
                      <a:pt x="24" y="301"/>
                    </a:lnTo>
                    <a:cubicBezTo>
                      <a:pt x="27" y="301"/>
                      <a:pt x="29" y="304"/>
                      <a:pt x="34" y="307"/>
                    </a:cubicBezTo>
                    <a:lnTo>
                      <a:pt x="37" y="307"/>
                    </a:lnTo>
                    <a:cubicBezTo>
                      <a:pt x="40" y="304"/>
                      <a:pt x="42" y="304"/>
                      <a:pt x="48" y="301"/>
                    </a:cubicBezTo>
                    <a:cubicBezTo>
                      <a:pt x="50" y="301"/>
                      <a:pt x="50" y="304"/>
                      <a:pt x="53" y="307"/>
                    </a:cubicBezTo>
                    <a:cubicBezTo>
                      <a:pt x="56" y="307"/>
                      <a:pt x="58" y="307"/>
                      <a:pt x="61" y="307"/>
                    </a:cubicBezTo>
                    <a:cubicBezTo>
                      <a:pt x="64" y="307"/>
                      <a:pt x="66" y="307"/>
                      <a:pt x="72" y="309"/>
                    </a:cubicBezTo>
                    <a:cubicBezTo>
                      <a:pt x="74" y="307"/>
                      <a:pt x="77" y="307"/>
                      <a:pt x="79" y="307"/>
                    </a:cubicBezTo>
                    <a:cubicBezTo>
                      <a:pt x="85" y="304"/>
                      <a:pt x="85" y="304"/>
                      <a:pt x="90" y="309"/>
                    </a:cubicBezTo>
                    <a:cubicBezTo>
                      <a:pt x="93" y="309"/>
                      <a:pt x="95" y="309"/>
                      <a:pt x="101" y="309"/>
                    </a:cubicBezTo>
                    <a:cubicBezTo>
                      <a:pt x="111" y="307"/>
                      <a:pt x="114" y="309"/>
                      <a:pt x="122" y="309"/>
                    </a:cubicBezTo>
                    <a:lnTo>
                      <a:pt x="124" y="307"/>
                    </a:lnTo>
                    <a:cubicBezTo>
                      <a:pt x="127" y="307"/>
                      <a:pt x="127" y="307"/>
                      <a:pt x="130" y="309"/>
                    </a:cubicBezTo>
                    <a:cubicBezTo>
                      <a:pt x="132" y="307"/>
                      <a:pt x="135" y="307"/>
                      <a:pt x="135" y="307"/>
                    </a:cubicBezTo>
                    <a:cubicBezTo>
                      <a:pt x="138" y="307"/>
                      <a:pt x="138" y="307"/>
                      <a:pt x="138" y="309"/>
                    </a:cubicBezTo>
                    <a:cubicBezTo>
                      <a:pt x="140" y="309"/>
                      <a:pt x="143" y="309"/>
                      <a:pt x="146" y="309"/>
                    </a:cubicBezTo>
                    <a:cubicBezTo>
                      <a:pt x="146" y="307"/>
                      <a:pt x="146" y="307"/>
                      <a:pt x="143" y="307"/>
                    </a:cubicBezTo>
                    <a:cubicBezTo>
                      <a:pt x="146" y="307"/>
                      <a:pt x="146" y="307"/>
                      <a:pt x="148" y="307"/>
                    </a:cubicBezTo>
                    <a:cubicBezTo>
                      <a:pt x="151" y="307"/>
                      <a:pt x="154" y="307"/>
                      <a:pt x="159" y="307"/>
                    </a:cubicBezTo>
                    <a:cubicBezTo>
                      <a:pt x="161" y="304"/>
                      <a:pt x="164" y="304"/>
                      <a:pt x="167" y="304"/>
                    </a:cubicBezTo>
                    <a:lnTo>
                      <a:pt x="169" y="307"/>
                    </a:lnTo>
                    <a:lnTo>
                      <a:pt x="172" y="304"/>
                    </a:lnTo>
                    <a:cubicBezTo>
                      <a:pt x="175" y="304"/>
                      <a:pt x="175" y="304"/>
                      <a:pt x="177" y="307"/>
                    </a:cubicBezTo>
                    <a:cubicBezTo>
                      <a:pt x="183" y="304"/>
                      <a:pt x="188" y="304"/>
                      <a:pt x="191" y="304"/>
                    </a:cubicBezTo>
                    <a:lnTo>
                      <a:pt x="193" y="304"/>
                    </a:lnTo>
                    <a:lnTo>
                      <a:pt x="196" y="307"/>
                    </a:lnTo>
                    <a:cubicBezTo>
                      <a:pt x="199" y="304"/>
                      <a:pt x="199" y="304"/>
                      <a:pt x="201" y="304"/>
                    </a:cubicBezTo>
                    <a:cubicBezTo>
                      <a:pt x="204" y="304"/>
                      <a:pt x="206" y="304"/>
                      <a:pt x="206" y="304"/>
                    </a:cubicBezTo>
                    <a:cubicBezTo>
                      <a:pt x="209" y="301"/>
                      <a:pt x="209" y="301"/>
                      <a:pt x="209" y="301"/>
                    </a:cubicBezTo>
                    <a:cubicBezTo>
                      <a:pt x="212" y="301"/>
                      <a:pt x="212" y="301"/>
                      <a:pt x="212" y="304"/>
                    </a:cubicBezTo>
                    <a:cubicBezTo>
                      <a:pt x="214" y="304"/>
                      <a:pt x="220" y="301"/>
                      <a:pt x="222" y="304"/>
                    </a:cubicBezTo>
                    <a:cubicBezTo>
                      <a:pt x="222" y="301"/>
                      <a:pt x="222" y="301"/>
                      <a:pt x="222" y="301"/>
                    </a:cubicBezTo>
                    <a:cubicBezTo>
                      <a:pt x="230" y="299"/>
                      <a:pt x="228" y="299"/>
                      <a:pt x="236" y="304"/>
                    </a:cubicBezTo>
                    <a:lnTo>
                      <a:pt x="238" y="307"/>
                    </a:lnTo>
                    <a:cubicBezTo>
                      <a:pt x="241" y="307"/>
                      <a:pt x="243" y="304"/>
                      <a:pt x="243" y="307"/>
                    </a:cubicBezTo>
                    <a:cubicBezTo>
                      <a:pt x="249" y="301"/>
                      <a:pt x="249" y="301"/>
                      <a:pt x="254" y="304"/>
                    </a:cubicBezTo>
                    <a:cubicBezTo>
                      <a:pt x="257" y="304"/>
                      <a:pt x="259" y="301"/>
                      <a:pt x="259" y="304"/>
                    </a:cubicBezTo>
                    <a:lnTo>
                      <a:pt x="262" y="301"/>
                    </a:lnTo>
                    <a:cubicBezTo>
                      <a:pt x="262" y="299"/>
                      <a:pt x="262" y="299"/>
                      <a:pt x="262" y="299"/>
                    </a:cubicBezTo>
                    <a:cubicBezTo>
                      <a:pt x="265" y="299"/>
                      <a:pt x="265" y="299"/>
                      <a:pt x="267" y="301"/>
                    </a:cubicBezTo>
                    <a:cubicBezTo>
                      <a:pt x="270" y="299"/>
                      <a:pt x="271" y="299"/>
                      <a:pt x="273" y="299"/>
                    </a:cubicBezTo>
                    <a:cubicBezTo>
                      <a:pt x="276" y="299"/>
                      <a:pt x="275" y="299"/>
                      <a:pt x="275" y="299"/>
                    </a:cubicBezTo>
                    <a:cubicBezTo>
                      <a:pt x="275" y="296"/>
                      <a:pt x="278" y="296"/>
                      <a:pt x="278" y="293"/>
                    </a:cubicBezTo>
                    <a:cubicBezTo>
                      <a:pt x="281" y="293"/>
                      <a:pt x="286" y="291"/>
                      <a:pt x="288" y="291"/>
                    </a:cubicBezTo>
                    <a:cubicBezTo>
                      <a:pt x="291" y="288"/>
                      <a:pt x="292" y="288"/>
                      <a:pt x="294" y="288"/>
                    </a:cubicBezTo>
                    <a:cubicBezTo>
                      <a:pt x="297" y="288"/>
                      <a:pt x="299" y="288"/>
                      <a:pt x="304" y="288"/>
                    </a:cubicBezTo>
                    <a:cubicBezTo>
                      <a:pt x="307" y="285"/>
                      <a:pt x="307" y="285"/>
                      <a:pt x="310" y="285"/>
                    </a:cubicBezTo>
                    <a:cubicBezTo>
                      <a:pt x="304" y="280"/>
                      <a:pt x="299" y="283"/>
                      <a:pt x="299" y="283"/>
                    </a:cubicBezTo>
                    <a:cubicBezTo>
                      <a:pt x="296" y="280"/>
                      <a:pt x="291" y="280"/>
                      <a:pt x="288" y="280"/>
                    </a:cubicBezTo>
                    <a:cubicBezTo>
                      <a:pt x="286" y="280"/>
                      <a:pt x="281" y="278"/>
                      <a:pt x="278" y="278"/>
                    </a:cubicBezTo>
                    <a:lnTo>
                      <a:pt x="278" y="278"/>
                    </a:lnTo>
                    <a:cubicBezTo>
                      <a:pt x="275" y="275"/>
                      <a:pt x="275" y="275"/>
                      <a:pt x="273" y="275"/>
                    </a:cubicBezTo>
                    <a:cubicBezTo>
                      <a:pt x="270" y="272"/>
                      <a:pt x="267" y="272"/>
                      <a:pt x="265" y="272"/>
                    </a:cubicBezTo>
                    <a:cubicBezTo>
                      <a:pt x="262" y="267"/>
                      <a:pt x="257" y="262"/>
                      <a:pt x="254" y="256"/>
                    </a:cubicBezTo>
                    <a:lnTo>
                      <a:pt x="251" y="256"/>
                    </a:lnTo>
                    <a:cubicBezTo>
                      <a:pt x="251" y="254"/>
                      <a:pt x="251" y="254"/>
                      <a:pt x="251" y="254"/>
                    </a:cubicBezTo>
                    <a:lnTo>
                      <a:pt x="249" y="251"/>
                    </a:lnTo>
                    <a:lnTo>
                      <a:pt x="251" y="248"/>
                    </a:lnTo>
                    <a:cubicBezTo>
                      <a:pt x="251" y="246"/>
                      <a:pt x="251" y="243"/>
                      <a:pt x="251" y="243"/>
                    </a:cubicBezTo>
                    <a:cubicBezTo>
                      <a:pt x="251" y="240"/>
                      <a:pt x="251" y="240"/>
                      <a:pt x="251" y="240"/>
                    </a:cubicBezTo>
                    <a:cubicBezTo>
                      <a:pt x="249" y="238"/>
                      <a:pt x="249" y="238"/>
                      <a:pt x="249" y="238"/>
                    </a:cubicBezTo>
                    <a:cubicBezTo>
                      <a:pt x="249" y="235"/>
                      <a:pt x="251" y="235"/>
                      <a:pt x="251" y="233"/>
                    </a:cubicBezTo>
                    <a:cubicBezTo>
                      <a:pt x="249" y="230"/>
                      <a:pt x="251" y="225"/>
                      <a:pt x="251" y="222"/>
                    </a:cubicBezTo>
                    <a:cubicBezTo>
                      <a:pt x="251" y="219"/>
                      <a:pt x="251" y="217"/>
                      <a:pt x="251" y="214"/>
                    </a:cubicBezTo>
                    <a:cubicBezTo>
                      <a:pt x="251" y="211"/>
                      <a:pt x="251" y="211"/>
                      <a:pt x="249" y="211"/>
                    </a:cubicBezTo>
                    <a:cubicBezTo>
                      <a:pt x="249" y="209"/>
                      <a:pt x="251" y="206"/>
                      <a:pt x="251" y="203"/>
                    </a:cubicBezTo>
                    <a:cubicBezTo>
                      <a:pt x="249" y="201"/>
                      <a:pt x="251" y="198"/>
                      <a:pt x="249" y="193"/>
                    </a:cubicBezTo>
                    <a:lnTo>
                      <a:pt x="251" y="190"/>
                    </a:lnTo>
                    <a:cubicBezTo>
                      <a:pt x="251" y="188"/>
                      <a:pt x="251" y="188"/>
                      <a:pt x="249" y="188"/>
                    </a:cubicBezTo>
                    <a:cubicBezTo>
                      <a:pt x="249" y="182"/>
                      <a:pt x="249" y="180"/>
                      <a:pt x="249" y="174"/>
                    </a:cubicBezTo>
                    <a:cubicBezTo>
                      <a:pt x="249" y="172"/>
                      <a:pt x="249" y="172"/>
                      <a:pt x="251" y="172"/>
                    </a:cubicBezTo>
                    <a:cubicBezTo>
                      <a:pt x="257" y="172"/>
                      <a:pt x="259" y="174"/>
                      <a:pt x="265" y="174"/>
                    </a:cubicBezTo>
                    <a:cubicBezTo>
                      <a:pt x="270" y="180"/>
                      <a:pt x="278" y="185"/>
                      <a:pt x="283" y="190"/>
                    </a:cubicBezTo>
                    <a:cubicBezTo>
                      <a:pt x="286" y="190"/>
                      <a:pt x="291" y="193"/>
                      <a:pt x="294" y="193"/>
                    </a:cubicBezTo>
                    <a:lnTo>
                      <a:pt x="296" y="196"/>
                    </a:lnTo>
                    <a:cubicBezTo>
                      <a:pt x="299" y="196"/>
                      <a:pt x="302" y="198"/>
                      <a:pt x="302" y="198"/>
                    </a:cubicBezTo>
                    <a:cubicBezTo>
                      <a:pt x="304" y="196"/>
                      <a:pt x="304" y="196"/>
                      <a:pt x="307" y="196"/>
                    </a:cubicBezTo>
                    <a:cubicBezTo>
                      <a:pt x="310" y="198"/>
                      <a:pt x="310" y="198"/>
                      <a:pt x="310" y="201"/>
                    </a:cubicBezTo>
                    <a:cubicBezTo>
                      <a:pt x="315" y="201"/>
                      <a:pt x="315" y="198"/>
                      <a:pt x="320" y="203"/>
                    </a:cubicBezTo>
                    <a:cubicBezTo>
                      <a:pt x="323" y="201"/>
                      <a:pt x="328" y="206"/>
                      <a:pt x="333" y="211"/>
                    </a:cubicBezTo>
                    <a:lnTo>
                      <a:pt x="336" y="211"/>
                    </a:lnTo>
                    <a:cubicBezTo>
                      <a:pt x="341" y="214"/>
                      <a:pt x="347" y="217"/>
                      <a:pt x="349" y="219"/>
                    </a:cubicBezTo>
                    <a:cubicBezTo>
                      <a:pt x="352" y="219"/>
                      <a:pt x="355" y="222"/>
                      <a:pt x="355" y="222"/>
                    </a:cubicBezTo>
                    <a:lnTo>
                      <a:pt x="357" y="219"/>
                    </a:lnTo>
                    <a:cubicBezTo>
                      <a:pt x="360" y="222"/>
                      <a:pt x="363" y="222"/>
                      <a:pt x="365" y="225"/>
                    </a:cubicBezTo>
                    <a:cubicBezTo>
                      <a:pt x="368" y="225"/>
                      <a:pt x="368" y="225"/>
                      <a:pt x="370" y="227"/>
                    </a:cubicBezTo>
                    <a:cubicBezTo>
                      <a:pt x="373" y="227"/>
                      <a:pt x="378" y="230"/>
                      <a:pt x="381" y="230"/>
                    </a:cubicBezTo>
                    <a:cubicBezTo>
                      <a:pt x="384" y="233"/>
                      <a:pt x="386" y="233"/>
                      <a:pt x="389" y="235"/>
                    </a:cubicBezTo>
                    <a:lnTo>
                      <a:pt x="389" y="238"/>
                    </a:lnTo>
                    <a:cubicBezTo>
                      <a:pt x="392" y="238"/>
                      <a:pt x="397" y="240"/>
                      <a:pt x="402" y="240"/>
                    </a:cubicBezTo>
                    <a:cubicBezTo>
                      <a:pt x="405" y="238"/>
                      <a:pt x="408" y="238"/>
                      <a:pt x="413" y="235"/>
                    </a:cubicBezTo>
                    <a:cubicBezTo>
                      <a:pt x="418" y="233"/>
                      <a:pt x="421" y="230"/>
                      <a:pt x="426" y="227"/>
                    </a:cubicBezTo>
                    <a:cubicBezTo>
                      <a:pt x="429" y="227"/>
                      <a:pt x="429" y="227"/>
                      <a:pt x="431" y="227"/>
                    </a:cubicBezTo>
                    <a:cubicBezTo>
                      <a:pt x="437" y="222"/>
                      <a:pt x="447" y="219"/>
                      <a:pt x="450" y="217"/>
                    </a:cubicBezTo>
                    <a:cubicBezTo>
                      <a:pt x="453" y="214"/>
                      <a:pt x="453" y="214"/>
                      <a:pt x="455" y="214"/>
                    </a:cubicBezTo>
                    <a:cubicBezTo>
                      <a:pt x="468" y="206"/>
                      <a:pt x="484" y="196"/>
                      <a:pt x="497" y="188"/>
                    </a:cubicBezTo>
                    <a:cubicBezTo>
                      <a:pt x="500" y="185"/>
                      <a:pt x="500" y="185"/>
                      <a:pt x="503" y="185"/>
                    </a:cubicBezTo>
                    <a:cubicBezTo>
                      <a:pt x="519" y="172"/>
                      <a:pt x="535" y="161"/>
                      <a:pt x="548" y="151"/>
                    </a:cubicBezTo>
                    <a:cubicBezTo>
                      <a:pt x="548" y="148"/>
                      <a:pt x="548" y="148"/>
                      <a:pt x="548" y="148"/>
                    </a:cubicBezTo>
                    <a:cubicBezTo>
                      <a:pt x="558" y="137"/>
                      <a:pt x="569" y="127"/>
                      <a:pt x="579" y="116"/>
                    </a:cubicBezTo>
                    <a:lnTo>
                      <a:pt x="577" y="114"/>
                    </a:lnTo>
                    <a:cubicBezTo>
                      <a:pt x="587" y="103"/>
                      <a:pt x="595" y="92"/>
                      <a:pt x="606" y="82"/>
                    </a:cubicBezTo>
                    <a:cubicBezTo>
                      <a:pt x="606" y="79"/>
                      <a:pt x="609" y="76"/>
                      <a:pt x="609" y="76"/>
                    </a:cubicBezTo>
                    <a:cubicBezTo>
                      <a:pt x="611" y="71"/>
                      <a:pt x="614" y="69"/>
                      <a:pt x="617" y="63"/>
                    </a:cubicBezTo>
                    <a:cubicBezTo>
                      <a:pt x="617" y="61"/>
                      <a:pt x="619" y="58"/>
                      <a:pt x="619" y="58"/>
                    </a:cubicBezTo>
                    <a:cubicBezTo>
                      <a:pt x="622" y="55"/>
                      <a:pt x="622" y="55"/>
                      <a:pt x="624" y="53"/>
                    </a:cubicBezTo>
                    <a:lnTo>
                      <a:pt x="624" y="53"/>
                    </a:lnTo>
                    <a:cubicBezTo>
                      <a:pt x="627" y="47"/>
                      <a:pt x="630" y="42"/>
                      <a:pt x="632" y="39"/>
                    </a:cubicBezTo>
                    <a:cubicBezTo>
                      <a:pt x="632" y="37"/>
                      <a:pt x="632" y="37"/>
                      <a:pt x="632" y="37"/>
                    </a:cubicBezTo>
                    <a:cubicBezTo>
                      <a:pt x="635" y="34"/>
                      <a:pt x="635" y="34"/>
                      <a:pt x="635" y="34"/>
                    </a:cubicBezTo>
                    <a:cubicBezTo>
                      <a:pt x="635" y="31"/>
                      <a:pt x="635" y="31"/>
                      <a:pt x="632" y="31"/>
                    </a:cubicBezTo>
                    <a:cubicBezTo>
                      <a:pt x="632" y="29"/>
                      <a:pt x="635" y="26"/>
                      <a:pt x="635" y="26"/>
                    </a:cubicBezTo>
                    <a:cubicBezTo>
                      <a:pt x="638" y="24"/>
                      <a:pt x="638" y="24"/>
                      <a:pt x="638" y="21"/>
                    </a:cubicBezTo>
                    <a:cubicBezTo>
                      <a:pt x="638" y="18"/>
                      <a:pt x="638" y="18"/>
                      <a:pt x="640" y="16"/>
                    </a:cubicBezTo>
                    <a:cubicBezTo>
                      <a:pt x="640" y="13"/>
                      <a:pt x="640" y="12"/>
                      <a:pt x="643" y="10"/>
                    </a:cubicBezTo>
                    <a:cubicBezTo>
                      <a:pt x="646" y="7"/>
                      <a:pt x="646" y="5"/>
                      <a:pt x="646" y="5"/>
                    </a:cubicBezTo>
                    <a:cubicBezTo>
                      <a:pt x="648" y="2"/>
                      <a:pt x="648" y="2"/>
                      <a:pt x="651" y="0"/>
                    </a:cubicBezTo>
                    <a:cubicBezTo>
                      <a:pt x="654" y="0"/>
                      <a:pt x="656" y="2"/>
                      <a:pt x="656" y="5"/>
                    </a:cubicBezTo>
                    <a:cubicBezTo>
                      <a:pt x="659" y="2"/>
                      <a:pt x="659" y="2"/>
                      <a:pt x="662" y="2"/>
                    </a:cubicBezTo>
                    <a:cubicBezTo>
                      <a:pt x="664" y="5"/>
                      <a:pt x="667" y="8"/>
                      <a:pt x="672" y="10"/>
                    </a:cubicBezTo>
                    <a:lnTo>
                      <a:pt x="669" y="13"/>
                    </a:lnTo>
                    <a:cubicBezTo>
                      <a:pt x="672" y="18"/>
                      <a:pt x="672" y="26"/>
                      <a:pt x="669" y="34"/>
                    </a:cubicBezTo>
                    <a:cubicBezTo>
                      <a:pt x="669" y="37"/>
                      <a:pt x="667" y="42"/>
                      <a:pt x="667" y="45"/>
                    </a:cubicBezTo>
                    <a:lnTo>
                      <a:pt x="667" y="47"/>
                    </a:lnTo>
                    <a:cubicBezTo>
                      <a:pt x="667" y="53"/>
                      <a:pt x="664" y="58"/>
                      <a:pt x="664" y="63"/>
                    </a:cubicBezTo>
                    <a:cubicBezTo>
                      <a:pt x="662" y="66"/>
                      <a:pt x="662" y="66"/>
                      <a:pt x="662" y="69"/>
                    </a:cubicBezTo>
                    <a:cubicBezTo>
                      <a:pt x="659" y="74"/>
                      <a:pt x="659" y="76"/>
                      <a:pt x="656" y="82"/>
                    </a:cubicBezTo>
                    <a:cubicBezTo>
                      <a:pt x="654" y="84"/>
                      <a:pt x="654" y="87"/>
                      <a:pt x="654" y="92"/>
                    </a:cubicBezTo>
                    <a:cubicBezTo>
                      <a:pt x="651" y="95"/>
                      <a:pt x="651" y="98"/>
                      <a:pt x="648" y="100"/>
                    </a:cubicBezTo>
                    <a:cubicBezTo>
                      <a:pt x="648" y="100"/>
                      <a:pt x="646" y="100"/>
                      <a:pt x="646" y="106"/>
                    </a:cubicBezTo>
                    <a:cubicBezTo>
                      <a:pt x="643" y="106"/>
                      <a:pt x="643" y="106"/>
                      <a:pt x="643" y="108"/>
                    </a:cubicBezTo>
                    <a:cubicBezTo>
                      <a:pt x="640" y="114"/>
                      <a:pt x="638" y="116"/>
                      <a:pt x="635" y="121"/>
                    </a:cubicBezTo>
                    <a:cubicBezTo>
                      <a:pt x="632" y="124"/>
                      <a:pt x="627" y="137"/>
                      <a:pt x="617" y="151"/>
                    </a:cubicBezTo>
                    <a:lnTo>
                      <a:pt x="617" y="151"/>
                    </a:lnTo>
                    <a:cubicBezTo>
                      <a:pt x="609" y="158"/>
                      <a:pt x="603" y="166"/>
                      <a:pt x="595" y="174"/>
                    </a:cubicBezTo>
                    <a:lnTo>
                      <a:pt x="593" y="174"/>
                    </a:lnTo>
                    <a:cubicBezTo>
                      <a:pt x="590" y="177"/>
                      <a:pt x="587" y="182"/>
                      <a:pt x="585" y="185"/>
                    </a:cubicBezTo>
                    <a:lnTo>
                      <a:pt x="587" y="188"/>
                    </a:lnTo>
                    <a:cubicBezTo>
                      <a:pt x="585" y="188"/>
                      <a:pt x="585" y="187"/>
                      <a:pt x="582" y="190"/>
                    </a:cubicBezTo>
                    <a:cubicBezTo>
                      <a:pt x="579" y="192"/>
                      <a:pt x="574" y="196"/>
                      <a:pt x="572" y="201"/>
                    </a:cubicBezTo>
                    <a:cubicBezTo>
                      <a:pt x="569" y="201"/>
                      <a:pt x="569" y="201"/>
                      <a:pt x="569" y="203"/>
                    </a:cubicBezTo>
                    <a:lnTo>
                      <a:pt x="569" y="206"/>
                    </a:lnTo>
                    <a:cubicBezTo>
                      <a:pt x="566" y="206"/>
                      <a:pt x="566" y="206"/>
                      <a:pt x="564" y="209"/>
                    </a:cubicBezTo>
                    <a:lnTo>
                      <a:pt x="564" y="209"/>
                    </a:lnTo>
                    <a:cubicBezTo>
                      <a:pt x="561" y="211"/>
                      <a:pt x="556" y="216"/>
                      <a:pt x="553" y="219"/>
                    </a:cubicBezTo>
                    <a:cubicBezTo>
                      <a:pt x="550" y="221"/>
                      <a:pt x="548" y="217"/>
                      <a:pt x="548" y="225"/>
                    </a:cubicBezTo>
                    <a:lnTo>
                      <a:pt x="548" y="225"/>
                    </a:lnTo>
                    <a:lnTo>
                      <a:pt x="545" y="225"/>
                    </a:lnTo>
                    <a:cubicBezTo>
                      <a:pt x="542" y="227"/>
                      <a:pt x="540" y="230"/>
                      <a:pt x="537" y="233"/>
                    </a:cubicBezTo>
                    <a:cubicBezTo>
                      <a:pt x="535" y="233"/>
                      <a:pt x="535" y="232"/>
                      <a:pt x="532" y="235"/>
                    </a:cubicBezTo>
                    <a:cubicBezTo>
                      <a:pt x="529" y="237"/>
                      <a:pt x="527" y="238"/>
                      <a:pt x="524" y="240"/>
                    </a:cubicBezTo>
                    <a:cubicBezTo>
                      <a:pt x="521" y="243"/>
                      <a:pt x="519" y="243"/>
                      <a:pt x="516" y="246"/>
                    </a:cubicBezTo>
                    <a:cubicBezTo>
                      <a:pt x="513" y="248"/>
                      <a:pt x="513" y="248"/>
                      <a:pt x="511" y="251"/>
                    </a:cubicBezTo>
                    <a:lnTo>
                      <a:pt x="511" y="251"/>
                    </a:lnTo>
                    <a:cubicBezTo>
                      <a:pt x="508" y="251"/>
                      <a:pt x="508" y="251"/>
                      <a:pt x="505" y="254"/>
                    </a:cubicBezTo>
                    <a:cubicBezTo>
                      <a:pt x="503" y="254"/>
                      <a:pt x="503" y="256"/>
                      <a:pt x="500" y="259"/>
                    </a:cubicBezTo>
                    <a:cubicBezTo>
                      <a:pt x="497" y="262"/>
                      <a:pt x="495" y="262"/>
                      <a:pt x="490" y="264"/>
                    </a:cubicBezTo>
                    <a:cubicBezTo>
                      <a:pt x="492" y="264"/>
                      <a:pt x="492" y="264"/>
                      <a:pt x="492" y="267"/>
                    </a:cubicBezTo>
                    <a:cubicBezTo>
                      <a:pt x="492" y="267"/>
                      <a:pt x="495" y="264"/>
                      <a:pt x="495" y="267"/>
                    </a:cubicBezTo>
                    <a:cubicBezTo>
                      <a:pt x="500" y="270"/>
                      <a:pt x="505" y="270"/>
                      <a:pt x="513" y="272"/>
                    </a:cubicBezTo>
                    <a:cubicBezTo>
                      <a:pt x="516" y="272"/>
                      <a:pt x="519" y="272"/>
                      <a:pt x="519" y="272"/>
                    </a:cubicBezTo>
                    <a:cubicBezTo>
                      <a:pt x="521" y="272"/>
                      <a:pt x="521" y="272"/>
                      <a:pt x="521" y="275"/>
                    </a:cubicBezTo>
                    <a:cubicBezTo>
                      <a:pt x="527" y="275"/>
                      <a:pt x="535" y="278"/>
                      <a:pt x="540" y="278"/>
                    </a:cubicBezTo>
                    <a:cubicBezTo>
                      <a:pt x="545" y="272"/>
                      <a:pt x="542" y="278"/>
                      <a:pt x="548" y="280"/>
                    </a:cubicBezTo>
                    <a:cubicBezTo>
                      <a:pt x="550" y="280"/>
                      <a:pt x="550" y="280"/>
                      <a:pt x="553" y="280"/>
                    </a:cubicBezTo>
                    <a:cubicBezTo>
                      <a:pt x="556" y="280"/>
                      <a:pt x="558" y="280"/>
                      <a:pt x="561" y="280"/>
                    </a:cubicBezTo>
                    <a:cubicBezTo>
                      <a:pt x="566" y="280"/>
                      <a:pt x="569" y="280"/>
                      <a:pt x="574" y="280"/>
                    </a:cubicBezTo>
                    <a:cubicBezTo>
                      <a:pt x="577" y="278"/>
                      <a:pt x="577" y="278"/>
                      <a:pt x="579" y="278"/>
                    </a:cubicBezTo>
                    <a:cubicBezTo>
                      <a:pt x="582" y="278"/>
                      <a:pt x="585" y="278"/>
                      <a:pt x="590" y="280"/>
                    </a:cubicBezTo>
                    <a:cubicBezTo>
                      <a:pt x="595" y="278"/>
                      <a:pt x="603" y="278"/>
                      <a:pt x="611" y="275"/>
                    </a:cubicBezTo>
                    <a:cubicBezTo>
                      <a:pt x="614" y="272"/>
                      <a:pt x="617" y="272"/>
                      <a:pt x="619" y="270"/>
                    </a:cubicBezTo>
                    <a:cubicBezTo>
                      <a:pt x="622" y="267"/>
                      <a:pt x="627" y="262"/>
                      <a:pt x="630" y="259"/>
                    </a:cubicBezTo>
                    <a:cubicBezTo>
                      <a:pt x="630" y="262"/>
                      <a:pt x="632" y="264"/>
                      <a:pt x="632" y="267"/>
                    </a:cubicBezTo>
                    <a:cubicBezTo>
                      <a:pt x="632" y="267"/>
                      <a:pt x="635" y="270"/>
                      <a:pt x="635" y="272"/>
                    </a:cubicBezTo>
                    <a:cubicBezTo>
                      <a:pt x="630" y="278"/>
                      <a:pt x="638" y="275"/>
                      <a:pt x="632" y="280"/>
                    </a:cubicBezTo>
                    <a:cubicBezTo>
                      <a:pt x="635" y="280"/>
                      <a:pt x="638" y="283"/>
                      <a:pt x="638" y="283"/>
                    </a:cubicBezTo>
                    <a:cubicBezTo>
                      <a:pt x="635" y="285"/>
                      <a:pt x="630" y="285"/>
                      <a:pt x="624" y="296"/>
                    </a:cubicBezTo>
                    <a:lnTo>
                      <a:pt x="624" y="296"/>
                    </a:lnTo>
                    <a:cubicBezTo>
                      <a:pt x="619" y="299"/>
                      <a:pt x="614" y="304"/>
                      <a:pt x="609" y="309"/>
                    </a:cubicBezTo>
                    <a:cubicBezTo>
                      <a:pt x="606" y="307"/>
                      <a:pt x="603" y="307"/>
                      <a:pt x="603" y="309"/>
                    </a:cubicBezTo>
                    <a:cubicBezTo>
                      <a:pt x="598" y="312"/>
                      <a:pt x="595" y="312"/>
                      <a:pt x="590" y="315"/>
                    </a:cubicBezTo>
                    <a:lnTo>
                      <a:pt x="590" y="317"/>
                    </a:lnTo>
                    <a:cubicBezTo>
                      <a:pt x="590" y="317"/>
                      <a:pt x="585" y="317"/>
                      <a:pt x="585" y="323"/>
                    </a:cubicBezTo>
                    <a:cubicBezTo>
                      <a:pt x="582" y="320"/>
                      <a:pt x="582" y="320"/>
                      <a:pt x="579" y="320"/>
                    </a:cubicBezTo>
                    <a:lnTo>
                      <a:pt x="577" y="323"/>
                    </a:lnTo>
                    <a:cubicBezTo>
                      <a:pt x="574" y="320"/>
                      <a:pt x="575" y="320"/>
                      <a:pt x="572" y="320"/>
                    </a:cubicBezTo>
                    <a:cubicBezTo>
                      <a:pt x="570" y="320"/>
                      <a:pt x="569" y="320"/>
                      <a:pt x="566" y="320"/>
                    </a:cubicBezTo>
                    <a:lnTo>
                      <a:pt x="566" y="320"/>
                    </a:lnTo>
                    <a:cubicBezTo>
                      <a:pt x="564" y="320"/>
                      <a:pt x="564" y="320"/>
                      <a:pt x="561" y="323"/>
                    </a:cubicBezTo>
                    <a:lnTo>
                      <a:pt x="558" y="320"/>
                    </a:lnTo>
                    <a:cubicBezTo>
                      <a:pt x="556" y="323"/>
                      <a:pt x="553" y="325"/>
                      <a:pt x="553" y="325"/>
                    </a:cubicBezTo>
                    <a:cubicBezTo>
                      <a:pt x="550" y="323"/>
                      <a:pt x="548" y="320"/>
                      <a:pt x="548" y="320"/>
                    </a:cubicBezTo>
                    <a:cubicBezTo>
                      <a:pt x="548" y="320"/>
                      <a:pt x="548" y="323"/>
                      <a:pt x="545" y="325"/>
                    </a:cubicBezTo>
                    <a:cubicBezTo>
                      <a:pt x="542" y="323"/>
                      <a:pt x="542" y="323"/>
                      <a:pt x="542" y="325"/>
                    </a:cubicBezTo>
                    <a:lnTo>
                      <a:pt x="540" y="325"/>
                    </a:lnTo>
                    <a:cubicBezTo>
                      <a:pt x="532" y="323"/>
                      <a:pt x="519" y="317"/>
                      <a:pt x="513" y="323"/>
                    </a:cubicBezTo>
                    <a:cubicBezTo>
                      <a:pt x="511" y="323"/>
                      <a:pt x="506" y="320"/>
                      <a:pt x="503" y="320"/>
                    </a:cubicBezTo>
                    <a:cubicBezTo>
                      <a:pt x="501" y="320"/>
                      <a:pt x="500" y="320"/>
                      <a:pt x="497" y="320"/>
                    </a:cubicBezTo>
                    <a:cubicBezTo>
                      <a:pt x="484" y="317"/>
                      <a:pt x="487" y="315"/>
                      <a:pt x="476" y="317"/>
                    </a:cubicBezTo>
                    <a:cubicBezTo>
                      <a:pt x="474" y="315"/>
                      <a:pt x="474" y="312"/>
                      <a:pt x="471" y="315"/>
                    </a:cubicBezTo>
                    <a:cubicBezTo>
                      <a:pt x="468" y="315"/>
                      <a:pt x="466" y="312"/>
                      <a:pt x="466" y="312"/>
                    </a:cubicBezTo>
                    <a:lnTo>
                      <a:pt x="463" y="315"/>
                    </a:lnTo>
                    <a:cubicBezTo>
                      <a:pt x="460" y="312"/>
                      <a:pt x="456" y="309"/>
                      <a:pt x="453" y="309"/>
                    </a:cubicBezTo>
                    <a:cubicBezTo>
                      <a:pt x="451" y="309"/>
                      <a:pt x="450" y="309"/>
                      <a:pt x="450" y="309"/>
                    </a:cubicBezTo>
                    <a:cubicBezTo>
                      <a:pt x="447" y="309"/>
                      <a:pt x="445" y="307"/>
                      <a:pt x="442" y="307"/>
                    </a:cubicBezTo>
                    <a:cubicBezTo>
                      <a:pt x="437" y="301"/>
                      <a:pt x="434" y="304"/>
                      <a:pt x="431" y="304"/>
                    </a:cubicBezTo>
                    <a:cubicBezTo>
                      <a:pt x="429" y="304"/>
                      <a:pt x="426" y="301"/>
                      <a:pt x="426" y="301"/>
                    </a:cubicBezTo>
                    <a:cubicBezTo>
                      <a:pt x="423" y="301"/>
                      <a:pt x="423" y="301"/>
                      <a:pt x="421" y="301"/>
                    </a:cubicBezTo>
                    <a:cubicBezTo>
                      <a:pt x="415" y="296"/>
                      <a:pt x="413" y="299"/>
                      <a:pt x="408" y="296"/>
                    </a:cubicBezTo>
                    <a:lnTo>
                      <a:pt x="405" y="299"/>
                    </a:lnTo>
                    <a:cubicBezTo>
                      <a:pt x="402" y="299"/>
                      <a:pt x="403" y="299"/>
                      <a:pt x="400" y="299"/>
                    </a:cubicBezTo>
                    <a:cubicBezTo>
                      <a:pt x="398" y="299"/>
                      <a:pt x="397" y="299"/>
                      <a:pt x="394" y="301"/>
                    </a:cubicBezTo>
                    <a:cubicBezTo>
                      <a:pt x="394" y="301"/>
                      <a:pt x="392" y="304"/>
                      <a:pt x="392" y="307"/>
                    </a:cubicBezTo>
                    <a:lnTo>
                      <a:pt x="392" y="307"/>
                    </a:lnTo>
                    <a:lnTo>
                      <a:pt x="389" y="309"/>
                    </a:lnTo>
                    <a:cubicBezTo>
                      <a:pt x="386" y="307"/>
                      <a:pt x="386" y="307"/>
                      <a:pt x="386" y="307"/>
                    </a:cubicBezTo>
                    <a:cubicBezTo>
                      <a:pt x="384" y="309"/>
                      <a:pt x="381" y="304"/>
                      <a:pt x="381" y="309"/>
                    </a:cubicBezTo>
                    <a:cubicBezTo>
                      <a:pt x="376" y="309"/>
                      <a:pt x="370" y="312"/>
                      <a:pt x="365" y="312"/>
                    </a:cubicBezTo>
                    <a:cubicBezTo>
                      <a:pt x="363" y="312"/>
                      <a:pt x="363" y="312"/>
                      <a:pt x="363" y="315"/>
                    </a:cubicBezTo>
                    <a:lnTo>
                      <a:pt x="360" y="317"/>
                    </a:lnTo>
                    <a:cubicBezTo>
                      <a:pt x="360" y="317"/>
                      <a:pt x="357" y="315"/>
                      <a:pt x="357" y="317"/>
                    </a:cubicBezTo>
                    <a:cubicBezTo>
                      <a:pt x="355" y="317"/>
                      <a:pt x="349" y="320"/>
                      <a:pt x="347" y="320"/>
                    </a:cubicBezTo>
                    <a:cubicBezTo>
                      <a:pt x="339" y="320"/>
                      <a:pt x="339" y="320"/>
                      <a:pt x="331" y="328"/>
                    </a:cubicBezTo>
                    <a:cubicBezTo>
                      <a:pt x="328" y="325"/>
                      <a:pt x="328" y="325"/>
                      <a:pt x="326" y="323"/>
                    </a:cubicBezTo>
                    <a:cubicBezTo>
                      <a:pt x="323" y="323"/>
                      <a:pt x="323" y="323"/>
                      <a:pt x="323" y="325"/>
                    </a:cubicBezTo>
                    <a:cubicBezTo>
                      <a:pt x="320" y="325"/>
                      <a:pt x="318" y="325"/>
                      <a:pt x="315" y="325"/>
                    </a:cubicBezTo>
                    <a:cubicBezTo>
                      <a:pt x="315" y="328"/>
                      <a:pt x="315" y="328"/>
                      <a:pt x="315" y="330"/>
                    </a:cubicBezTo>
                    <a:cubicBezTo>
                      <a:pt x="315" y="330"/>
                      <a:pt x="312" y="328"/>
                      <a:pt x="312" y="336"/>
                    </a:cubicBezTo>
                    <a:cubicBezTo>
                      <a:pt x="310" y="336"/>
                      <a:pt x="307" y="336"/>
                      <a:pt x="302" y="336"/>
                    </a:cubicBezTo>
                    <a:cubicBezTo>
                      <a:pt x="299" y="336"/>
                      <a:pt x="296" y="338"/>
                      <a:pt x="296" y="338"/>
                    </a:cubicBezTo>
                    <a:cubicBezTo>
                      <a:pt x="288" y="338"/>
                      <a:pt x="281" y="341"/>
                      <a:pt x="273" y="344"/>
                    </a:cubicBezTo>
                    <a:cubicBezTo>
                      <a:pt x="270" y="344"/>
                      <a:pt x="270" y="344"/>
                      <a:pt x="267" y="344"/>
                    </a:cubicBezTo>
                    <a:cubicBezTo>
                      <a:pt x="265" y="344"/>
                      <a:pt x="262" y="344"/>
                      <a:pt x="259" y="344"/>
                    </a:cubicBezTo>
                    <a:cubicBezTo>
                      <a:pt x="257" y="344"/>
                      <a:pt x="257" y="344"/>
                      <a:pt x="257" y="346"/>
                    </a:cubicBezTo>
                    <a:cubicBezTo>
                      <a:pt x="254" y="346"/>
                      <a:pt x="251" y="346"/>
                      <a:pt x="249" y="346"/>
                    </a:cubicBezTo>
                    <a:cubicBezTo>
                      <a:pt x="246" y="346"/>
                      <a:pt x="243" y="346"/>
                      <a:pt x="238" y="346"/>
                    </a:cubicBezTo>
                    <a:cubicBezTo>
                      <a:pt x="236" y="346"/>
                      <a:pt x="233" y="346"/>
                      <a:pt x="230" y="349"/>
                    </a:cubicBezTo>
                    <a:lnTo>
                      <a:pt x="228" y="349"/>
                    </a:lnTo>
                    <a:lnTo>
                      <a:pt x="225" y="352"/>
                    </a:lnTo>
                    <a:cubicBezTo>
                      <a:pt x="222" y="349"/>
                      <a:pt x="223" y="349"/>
                      <a:pt x="220" y="349"/>
                    </a:cubicBezTo>
                    <a:cubicBezTo>
                      <a:pt x="218" y="349"/>
                      <a:pt x="217" y="349"/>
                      <a:pt x="214" y="352"/>
                    </a:cubicBezTo>
                    <a:cubicBezTo>
                      <a:pt x="212" y="352"/>
                      <a:pt x="209" y="349"/>
                      <a:pt x="209" y="349"/>
                    </a:cubicBezTo>
                    <a:cubicBezTo>
                      <a:pt x="206" y="352"/>
                      <a:pt x="206" y="352"/>
                      <a:pt x="206" y="354"/>
                    </a:cubicBezTo>
                    <a:cubicBezTo>
                      <a:pt x="204" y="352"/>
                      <a:pt x="204" y="352"/>
                      <a:pt x="204" y="352"/>
                    </a:cubicBezTo>
                    <a:cubicBezTo>
                      <a:pt x="201" y="352"/>
                      <a:pt x="201" y="349"/>
                      <a:pt x="199" y="354"/>
                    </a:cubicBezTo>
                    <a:cubicBezTo>
                      <a:pt x="199" y="354"/>
                      <a:pt x="196" y="352"/>
                      <a:pt x="196" y="354"/>
                    </a:cubicBezTo>
                    <a:cubicBezTo>
                      <a:pt x="193" y="354"/>
                      <a:pt x="188" y="357"/>
                      <a:pt x="185" y="360"/>
                    </a:cubicBezTo>
                    <a:cubicBezTo>
                      <a:pt x="183" y="360"/>
                      <a:pt x="180" y="360"/>
                      <a:pt x="175" y="360"/>
                    </a:cubicBezTo>
                    <a:cubicBezTo>
                      <a:pt x="175" y="357"/>
                      <a:pt x="175" y="357"/>
                      <a:pt x="172" y="357"/>
                    </a:cubicBezTo>
                    <a:cubicBezTo>
                      <a:pt x="169" y="357"/>
                      <a:pt x="169" y="357"/>
                      <a:pt x="167" y="360"/>
                    </a:cubicBezTo>
                    <a:cubicBezTo>
                      <a:pt x="164" y="360"/>
                      <a:pt x="161" y="360"/>
                      <a:pt x="156" y="360"/>
                    </a:cubicBezTo>
                    <a:cubicBezTo>
                      <a:pt x="154" y="360"/>
                      <a:pt x="154" y="362"/>
                      <a:pt x="151" y="362"/>
                    </a:cubicBezTo>
                    <a:cubicBezTo>
                      <a:pt x="146" y="357"/>
                      <a:pt x="146" y="357"/>
                      <a:pt x="138" y="362"/>
                    </a:cubicBezTo>
                    <a:cubicBezTo>
                      <a:pt x="135" y="360"/>
                      <a:pt x="135" y="360"/>
                      <a:pt x="135" y="360"/>
                    </a:cubicBezTo>
                    <a:cubicBezTo>
                      <a:pt x="124" y="360"/>
                      <a:pt x="114" y="360"/>
                      <a:pt x="106" y="360"/>
                    </a:cubicBezTo>
                    <a:cubicBezTo>
                      <a:pt x="103" y="360"/>
                      <a:pt x="103" y="360"/>
                      <a:pt x="101" y="362"/>
                    </a:cubicBezTo>
                    <a:cubicBezTo>
                      <a:pt x="95" y="357"/>
                      <a:pt x="90" y="360"/>
                      <a:pt x="90" y="360"/>
                    </a:cubicBezTo>
                    <a:cubicBezTo>
                      <a:pt x="87" y="360"/>
                      <a:pt x="87" y="360"/>
                      <a:pt x="87" y="362"/>
                    </a:cubicBezTo>
                    <a:cubicBezTo>
                      <a:pt x="85" y="360"/>
                      <a:pt x="85" y="360"/>
                      <a:pt x="82" y="360"/>
                    </a:cubicBezTo>
                    <a:cubicBezTo>
                      <a:pt x="77" y="360"/>
                      <a:pt x="72" y="362"/>
                      <a:pt x="69" y="362"/>
                    </a:cubicBezTo>
                    <a:cubicBezTo>
                      <a:pt x="61" y="360"/>
                      <a:pt x="45" y="365"/>
                      <a:pt x="40" y="360"/>
                    </a:cubicBezTo>
                    <a:cubicBezTo>
                      <a:pt x="37" y="360"/>
                      <a:pt x="37" y="362"/>
                      <a:pt x="34" y="362"/>
                    </a:cubicBezTo>
                    <a:cubicBezTo>
                      <a:pt x="32" y="360"/>
                      <a:pt x="32" y="360"/>
                      <a:pt x="29" y="360"/>
                    </a:cubicBezTo>
                    <a:lnTo>
                      <a:pt x="27" y="360"/>
                    </a:lnTo>
                    <a:cubicBezTo>
                      <a:pt x="21" y="357"/>
                      <a:pt x="16" y="357"/>
                      <a:pt x="11" y="354"/>
                    </a:cubicBezTo>
                    <a:lnTo>
                      <a:pt x="8" y="354"/>
                    </a:lnTo>
                    <a:cubicBezTo>
                      <a:pt x="5" y="352"/>
                      <a:pt x="5" y="352"/>
                      <a:pt x="5" y="352"/>
                    </a:cubicBezTo>
                    <a:cubicBezTo>
                      <a:pt x="16" y="360"/>
                      <a:pt x="13" y="360"/>
                      <a:pt x="11" y="360"/>
                    </a:cubicBezTo>
                    <a:close/>
                    <a:moveTo>
                      <a:pt x="310" y="643"/>
                    </a:moveTo>
                    <a:cubicBezTo>
                      <a:pt x="315" y="643"/>
                      <a:pt x="320" y="640"/>
                      <a:pt x="326" y="645"/>
                    </a:cubicBezTo>
                    <a:cubicBezTo>
                      <a:pt x="328" y="645"/>
                      <a:pt x="333" y="648"/>
                      <a:pt x="336" y="648"/>
                    </a:cubicBezTo>
                    <a:lnTo>
                      <a:pt x="339" y="651"/>
                    </a:lnTo>
                    <a:cubicBezTo>
                      <a:pt x="341" y="651"/>
                      <a:pt x="344" y="651"/>
                      <a:pt x="347" y="653"/>
                    </a:cubicBezTo>
                    <a:cubicBezTo>
                      <a:pt x="349" y="653"/>
                      <a:pt x="352" y="651"/>
                      <a:pt x="352" y="651"/>
                    </a:cubicBezTo>
                    <a:cubicBezTo>
                      <a:pt x="355" y="651"/>
                      <a:pt x="360" y="653"/>
                      <a:pt x="363" y="653"/>
                    </a:cubicBezTo>
                    <a:lnTo>
                      <a:pt x="365" y="656"/>
                    </a:lnTo>
                    <a:lnTo>
                      <a:pt x="368" y="653"/>
                    </a:lnTo>
                    <a:cubicBezTo>
                      <a:pt x="370" y="653"/>
                      <a:pt x="370" y="653"/>
                      <a:pt x="370" y="656"/>
                    </a:cubicBezTo>
                    <a:cubicBezTo>
                      <a:pt x="376" y="653"/>
                      <a:pt x="373" y="651"/>
                      <a:pt x="378" y="656"/>
                    </a:cubicBezTo>
                    <a:cubicBezTo>
                      <a:pt x="381" y="656"/>
                      <a:pt x="381" y="656"/>
                      <a:pt x="384" y="656"/>
                    </a:cubicBezTo>
                    <a:lnTo>
                      <a:pt x="386" y="659"/>
                    </a:lnTo>
                    <a:cubicBezTo>
                      <a:pt x="389" y="656"/>
                      <a:pt x="390" y="656"/>
                      <a:pt x="392" y="656"/>
                    </a:cubicBezTo>
                    <a:cubicBezTo>
                      <a:pt x="395" y="656"/>
                      <a:pt x="394" y="656"/>
                      <a:pt x="397" y="659"/>
                    </a:cubicBezTo>
                    <a:lnTo>
                      <a:pt x="400" y="659"/>
                    </a:lnTo>
                    <a:cubicBezTo>
                      <a:pt x="402" y="653"/>
                      <a:pt x="408" y="653"/>
                      <a:pt x="410" y="653"/>
                    </a:cubicBezTo>
                    <a:lnTo>
                      <a:pt x="413" y="656"/>
                    </a:lnTo>
                    <a:cubicBezTo>
                      <a:pt x="418" y="651"/>
                      <a:pt x="423" y="648"/>
                      <a:pt x="431" y="645"/>
                    </a:cubicBezTo>
                    <a:cubicBezTo>
                      <a:pt x="434" y="645"/>
                      <a:pt x="437" y="645"/>
                      <a:pt x="439" y="648"/>
                    </a:cubicBezTo>
                    <a:lnTo>
                      <a:pt x="437" y="645"/>
                    </a:lnTo>
                    <a:cubicBezTo>
                      <a:pt x="439" y="643"/>
                      <a:pt x="445" y="637"/>
                      <a:pt x="447" y="635"/>
                    </a:cubicBezTo>
                    <a:lnTo>
                      <a:pt x="450" y="635"/>
                    </a:lnTo>
                    <a:cubicBezTo>
                      <a:pt x="453" y="629"/>
                      <a:pt x="455" y="624"/>
                      <a:pt x="458" y="621"/>
                    </a:cubicBezTo>
                    <a:cubicBezTo>
                      <a:pt x="460" y="619"/>
                      <a:pt x="460" y="616"/>
                      <a:pt x="463" y="614"/>
                    </a:cubicBezTo>
                    <a:cubicBezTo>
                      <a:pt x="458" y="608"/>
                      <a:pt x="466" y="606"/>
                      <a:pt x="463" y="603"/>
                    </a:cubicBezTo>
                    <a:cubicBezTo>
                      <a:pt x="463" y="600"/>
                      <a:pt x="466" y="598"/>
                      <a:pt x="466" y="598"/>
                    </a:cubicBezTo>
                    <a:cubicBezTo>
                      <a:pt x="466" y="595"/>
                      <a:pt x="463" y="595"/>
                      <a:pt x="463" y="595"/>
                    </a:cubicBezTo>
                    <a:cubicBezTo>
                      <a:pt x="463" y="590"/>
                      <a:pt x="463" y="584"/>
                      <a:pt x="460" y="582"/>
                    </a:cubicBezTo>
                    <a:lnTo>
                      <a:pt x="463" y="579"/>
                    </a:lnTo>
                    <a:cubicBezTo>
                      <a:pt x="463" y="576"/>
                      <a:pt x="463" y="576"/>
                      <a:pt x="460" y="576"/>
                    </a:cubicBezTo>
                    <a:cubicBezTo>
                      <a:pt x="460" y="571"/>
                      <a:pt x="458" y="569"/>
                      <a:pt x="458" y="563"/>
                    </a:cubicBezTo>
                    <a:cubicBezTo>
                      <a:pt x="455" y="553"/>
                      <a:pt x="450" y="545"/>
                      <a:pt x="447" y="534"/>
                    </a:cubicBezTo>
                    <a:cubicBezTo>
                      <a:pt x="439" y="524"/>
                      <a:pt x="431" y="513"/>
                      <a:pt x="426" y="502"/>
                    </a:cubicBezTo>
                    <a:cubicBezTo>
                      <a:pt x="418" y="492"/>
                      <a:pt x="408" y="484"/>
                      <a:pt x="400" y="473"/>
                    </a:cubicBezTo>
                    <a:cubicBezTo>
                      <a:pt x="400" y="471"/>
                      <a:pt x="402" y="471"/>
                      <a:pt x="402" y="468"/>
                    </a:cubicBezTo>
                    <a:cubicBezTo>
                      <a:pt x="400" y="468"/>
                      <a:pt x="397" y="468"/>
                      <a:pt x="394" y="468"/>
                    </a:cubicBezTo>
                    <a:cubicBezTo>
                      <a:pt x="389" y="463"/>
                      <a:pt x="386" y="460"/>
                      <a:pt x="381" y="457"/>
                    </a:cubicBezTo>
                    <a:cubicBezTo>
                      <a:pt x="381" y="455"/>
                      <a:pt x="381" y="455"/>
                      <a:pt x="381" y="455"/>
                    </a:cubicBezTo>
                    <a:cubicBezTo>
                      <a:pt x="376" y="450"/>
                      <a:pt x="373" y="447"/>
                      <a:pt x="370" y="444"/>
                    </a:cubicBezTo>
                    <a:cubicBezTo>
                      <a:pt x="363" y="439"/>
                      <a:pt x="355" y="431"/>
                      <a:pt x="347" y="426"/>
                    </a:cubicBezTo>
                    <a:cubicBezTo>
                      <a:pt x="341" y="423"/>
                      <a:pt x="339" y="420"/>
                      <a:pt x="333" y="418"/>
                    </a:cubicBezTo>
                    <a:cubicBezTo>
                      <a:pt x="331" y="407"/>
                      <a:pt x="320" y="405"/>
                      <a:pt x="318" y="402"/>
                    </a:cubicBezTo>
                    <a:lnTo>
                      <a:pt x="315" y="405"/>
                    </a:lnTo>
                    <a:cubicBezTo>
                      <a:pt x="312" y="402"/>
                      <a:pt x="310" y="399"/>
                      <a:pt x="307" y="397"/>
                    </a:cubicBezTo>
                    <a:cubicBezTo>
                      <a:pt x="304" y="394"/>
                      <a:pt x="302" y="394"/>
                      <a:pt x="296" y="391"/>
                    </a:cubicBezTo>
                    <a:cubicBezTo>
                      <a:pt x="291" y="386"/>
                      <a:pt x="286" y="383"/>
                      <a:pt x="281" y="381"/>
                    </a:cubicBezTo>
                    <a:cubicBezTo>
                      <a:pt x="278" y="381"/>
                      <a:pt x="275" y="378"/>
                      <a:pt x="275" y="381"/>
                    </a:cubicBezTo>
                    <a:cubicBezTo>
                      <a:pt x="273" y="381"/>
                      <a:pt x="270" y="383"/>
                      <a:pt x="270" y="383"/>
                    </a:cubicBezTo>
                    <a:cubicBezTo>
                      <a:pt x="273" y="386"/>
                      <a:pt x="275" y="389"/>
                      <a:pt x="278" y="391"/>
                    </a:cubicBezTo>
                    <a:cubicBezTo>
                      <a:pt x="281" y="394"/>
                      <a:pt x="281" y="394"/>
                      <a:pt x="283" y="397"/>
                    </a:cubicBezTo>
                    <a:lnTo>
                      <a:pt x="281" y="399"/>
                    </a:lnTo>
                    <a:cubicBezTo>
                      <a:pt x="283" y="402"/>
                      <a:pt x="283" y="402"/>
                      <a:pt x="283" y="405"/>
                    </a:cubicBezTo>
                    <a:cubicBezTo>
                      <a:pt x="283" y="407"/>
                      <a:pt x="283" y="407"/>
                      <a:pt x="283" y="410"/>
                    </a:cubicBezTo>
                    <a:cubicBezTo>
                      <a:pt x="286" y="412"/>
                      <a:pt x="286" y="415"/>
                      <a:pt x="288" y="418"/>
                    </a:cubicBezTo>
                    <a:cubicBezTo>
                      <a:pt x="294" y="423"/>
                      <a:pt x="302" y="428"/>
                      <a:pt x="307" y="436"/>
                    </a:cubicBezTo>
                    <a:cubicBezTo>
                      <a:pt x="318" y="447"/>
                      <a:pt x="326" y="460"/>
                      <a:pt x="333" y="471"/>
                    </a:cubicBezTo>
                    <a:cubicBezTo>
                      <a:pt x="341" y="479"/>
                      <a:pt x="355" y="489"/>
                      <a:pt x="363" y="505"/>
                    </a:cubicBezTo>
                    <a:cubicBezTo>
                      <a:pt x="368" y="510"/>
                      <a:pt x="373" y="516"/>
                      <a:pt x="378" y="521"/>
                    </a:cubicBezTo>
                    <a:cubicBezTo>
                      <a:pt x="384" y="529"/>
                      <a:pt x="389" y="537"/>
                      <a:pt x="394" y="547"/>
                    </a:cubicBezTo>
                    <a:cubicBezTo>
                      <a:pt x="394" y="550"/>
                      <a:pt x="397" y="555"/>
                      <a:pt x="397" y="561"/>
                    </a:cubicBezTo>
                    <a:cubicBezTo>
                      <a:pt x="397" y="561"/>
                      <a:pt x="400" y="563"/>
                      <a:pt x="400" y="566"/>
                    </a:cubicBezTo>
                    <a:cubicBezTo>
                      <a:pt x="400" y="569"/>
                      <a:pt x="400" y="571"/>
                      <a:pt x="400" y="576"/>
                    </a:cubicBezTo>
                    <a:cubicBezTo>
                      <a:pt x="400" y="579"/>
                      <a:pt x="400" y="579"/>
                      <a:pt x="400" y="582"/>
                    </a:cubicBezTo>
                    <a:cubicBezTo>
                      <a:pt x="400" y="584"/>
                      <a:pt x="400" y="590"/>
                      <a:pt x="400" y="595"/>
                    </a:cubicBezTo>
                    <a:cubicBezTo>
                      <a:pt x="397" y="598"/>
                      <a:pt x="397" y="603"/>
                      <a:pt x="394" y="606"/>
                    </a:cubicBezTo>
                    <a:cubicBezTo>
                      <a:pt x="389" y="611"/>
                      <a:pt x="386" y="614"/>
                      <a:pt x="381" y="619"/>
                    </a:cubicBezTo>
                    <a:cubicBezTo>
                      <a:pt x="376" y="621"/>
                      <a:pt x="370" y="624"/>
                      <a:pt x="368" y="627"/>
                    </a:cubicBezTo>
                    <a:cubicBezTo>
                      <a:pt x="365" y="627"/>
                      <a:pt x="365" y="627"/>
                      <a:pt x="363" y="629"/>
                    </a:cubicBezTo>
                    <a:cubicBezTo>
                      <a:pt x="360" y="629"/>
                      <a:pt x="360" y="632"/>
                      <a:pt x="357" y="632"/>
                    </a:cubicBezTo>
                    <a:cubicBezTo>
                      <a:pt x="352" y="632"/>
                      <a:pt x="352" y="629"/>
                      <a:pt x="347" y="635"/>
                    </a:cubicBezTo>
                    <a:cubicBezTo>
                      <a:pt x="344" y="635"/>
                      <a:pt x="341" y="632"/>
                      <a:pt x="341" y="632"/>
                    </a:cubicBezTo>
                    <a:cubicBezTo>
                      <a:pt x="339" y="635"/>
                      <a:pt x="333" y="637"/>
                      <a:pt x="331" y="640"/>
                    </a:cubicBezTo>
                    <a:cubicBezTo>
                      <a:pt x="328" y="637"/>
                      <a:pt x="328" y="637"/>
                      <a:pt x="326" y="635"/>
                    </a:cubicBezTo>
                    <a:lnTo>
                      <a:pt x="326" y="637"/>
                    </a:lnTo>
                    <a:cubicBezTo>
                      <a:pt x="323" y="637"/>
                      <a:pt x="320" y="637"/>
                      <a:pt x="318" y="640"/>
                    </a:cubicBezTo>
                    <a:cubicBezTo>
                      <a:pt x="315" y="643"/>
                      <a:pt x="315" y="643"/>
                      <a:pt x="312" y="645"/>
                    </a:cubicBezTo>
                    <a:cubicBezTo>
                      <a:pt x="307" y="637"/>
                      <a:pt x="310" y="637"/>
                      <a:pt x="310" y="643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0" name="Freeform 34"/>
              <p:cNvSpPr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6354763" y="1806575"/>
                <a:ext cx="352425" cy="200025"/>
              </a:xfrm>
              <a:custGeom>
                <a:avLst/>
                <a:gdLst>
                  <a:gd name="T0" fmla="*/ 13 w 979"/>
                  <a:gd name="T1" fmla="*/ 346 h 554"/>
                  <a:gd name="T2" fmla="*/ 68 w 979"/>
                  <a:gd name="T3" fmla="*/ 259 h 554"/>
                  <a:gd name="T4" fmla="*/ 60 w 979"/>
                  <a:gd name="T5" fmla="*/ 325 h 554"/>
                  <a:gd name="T6" fmla="*/ 66 w 979"/>
                  <a:gd name="T7" fmla="*/ 413 h 554"/>
                  <a:gd name="T8" fmla="*/ 161 w 979"/>
                  <a:gd name="T9" fmla="*/ 344 h 554"/>
                  <a:gd name="T10" fmla="*/ 137 w 979"/>
                  <a:gd name="T11" fmla="*/ 278 h 554"/>
                  <a:gd name="T12" fmla="*/ 150 w 979"/>
                  <a:gd name="T13" fmla="*/ 196 h 554"/>
                  <a:gd name="T14" fmla="*/ 209 w 979"/>
                  <a:gd name="T15" fmla="*/ 262 h 554"/>
                  <a:gd name="T16" fmla="*/ 322 w 979"/>
                  <a:gd name="T17" fmla="*/ 278 h 554"/>
                  <a:gd name="T18" fmla="*/ 402 w 979"/>
                  <a:gd name="T19" fmla="*/ 333 h 554"/>
                  <a:gd name="T20" fmla="*/ 460 w 979"/>
                  <a:gd name="T21" fmla="*/ 381 h 554"/>
                  <a:gd name="T22" fmla="*/ 349 w 979"/>
                  <a:gd name="T23" fmla="*/ 262 h 554"/>
                  <a:gd name="T24" fmla="*/ 296 w 979"/>
                  <a:gd name="T25" fmla="*/ 227 h 554"/>
                  <a:gd name="T26" fmla="*/ 156 w 979"/>
                  <a:gd name="T27" fmla="*/ 148 h 554"/>
                  <a:gd name="T28" fmla="*/ 153 w 979"/>
                  <a:gd name="T29" fmla="*/ 47 h 554"/>
                  <a:gd name="T30" fmla="*/ 240 w 979"/>
                  <a:gd name="T31" fmla="*/ 92 h 554"/>
                  <a:gd name="T32" fmla="*/ 396 w 979"/>
                  <a:gd name="T33" fmla="*/ 98 h 554"/>
                  <a:gd name="T34" fmla="*/ 484 w 979"/>
                  <a:gd name="T35" fmla="*/ 103 h 554"/>
                  <a:gd name="T36" fmla="*/ 574 w 979"/>
                  <a:gd name="T37" fmla="*/ 74 h 554"/>
                  <a:gd name="T38" fmla="*/ 642 w 979"/>
                  <a:gd name="T39" fmla="*/ 21 h 554"/>
                  <a:gd name="T40" fmla="*/ 690 w 979"/>
                  <a:gd name="T41" fmla="*/ 39 h 554"/>
                  <a:gd name="T42" fmla="*/ 682 w 979"/>
                  <a:gd name="T43" fmla="*/ 132 h 554"/>
                  <a:gd name="T44" fmla="*/ 910 w 979"/>
                  <a:gd name="T45" fmla="*/ 188 h 554"/>
                  <a:gd name="T46" fmla="*/ 944 w 979"/>
                  <a:gd name="T47" fmla="*/ 238 h 554"/>
                  <a:gd name="T48" fmla="*/ 844 w 979"/>
                  <a:gd name="T49" fmla="*/ 251 h 554"/>
                  <a:gd name="T50" fmla="*/ 748 w 979"/>
                  <a:gd name="T51" fmla="*/ 230 h 554"/>
                  <a:gd name="T52" fmla="*/ 701 w 979"/>
                  <a:gd name="T53" fmla="*/ 296 h 554"/>
                  <a:gd name="T54" fmla="*/ 785 w 979"/>
                  <a:gd name="T55" fmla="*/ 333 h 554"/>
                  <a:gd name="T56" fmla="*/ 867 w 979"/>
                  <a:gd name="T57" fmla="*/ 428 h 554"/>
                  <a:gd name="T58" fmla="*/ 693 w 979"/>
                  <a:gd name="T59" fmla="*/ 426 h 554"/>
                  <a:gd name="T60" fmla="*/ 595 w 979"/>
                  <a:gd name="T61" fmla="*/ 399 h 554"/>
                  <a:gd name="T62" fmla="*/ 555 w 979"/>
                  <a:gd name="T63" fmla="*/ 407 h 554"/>
                  <a:gd name="T64" fmla="*/ 505 w 979"/>
                  <a:gd name="T65" fmla="*/ 500 h 554"/>
                  <a:gd name="T66" fmla="*/ 447 w 979"/>
                  <a:gd name="T67" fmla="*/ 442 h 554"/>
                  <a:gd name="T68" fmla="*/ 370 w 979"/>
                  <a:gd name="T69" fmla="*/ 381 h 554"/>
                  <a:gd name="T70" fmla="*/ 272 w 979"/>
                  <a:gd name="T71" fmla="*/ 331 h 554"/>
                  <a:gd name="T72" fmla="*/ 351 w 979"/>
                  <a:gd name="T73" fmla="*/ 439 h 554"/>
                  <a:gd name="T74" fmla="*/ 386 w 979"/>
                  <a:gd name="T75" fmla="*/ 529 h 554"/>
                  <a:gd name="T76" fmla="*/ 314 w 979"/>
                  <a:gd name="T77" fmla="*/ 471 h 554"/>
                  <a:gd name="T78" fmla="*/ 206 w 979"/>
                  <a:gd name="T79" fmla="*/ 399 h 554"/>
                  <a:gd name="T80" fmla="*/ 39 w 979"/>
                  <a:gd name="T81" fmla="*/ 476 h 554"/>
                  <a:gd name="T82" fmla="*/ 619 w 979"/>
                  <a:gd name="T83" fmla="*/ 156 h 554"/>
                  <a:gd name="T84" fmla="*/ 553 w 979"/>
                  <a:gd name="T85" fmla="*/ 156 h 554"/>
                  <a:gd name="T86" fmla="*/ 608 w 979"/>
                  <a:gd name="T87" fmla="*/ 222 h 554"/>
                  <a:gd name="T88" fmla="*/ 595 w 979"/>
                  <a:gd name="T89" fmla="*/ 196 h 554"/>
                  <a:gd name="T90" fmla="*/ 706 w 979"/>
                  <a:gd name="T91" fmla="*/ 365 h 554"/>
                  <a:gd name="T92" fmla="*/ 724 w 979"/>
                  <a:gd name="T93" fmla="*/ 336 h 554"/>
                  <a:gd name="T94" fmla="*/ 560 w 979"/>
                  <a:gd name="T95" fmla="*/ 259 h 554"/>
                  <a:gd name="T96" fmla="*/ 531 w 979"/>
                  <a:gd name="T97" fmla="*/ 156 h 554"/>
                  <a:gd name="T98" fmla="*/ 510 w 979"/>
                  <a:gd name="T99" fmla="*/ 209 h 554"/>
                  <a:gd name="T100" fmla="*/ 431 w 979"/>
                  <a:gd name="T101" fmla="*/ 156 h 554"/>
                  <a:gd name="T102" fmla="*/ 426 w 979"/>
                  <a:gd name="T103" fmla="*/ 291 h 554"/>
                  <a:gd name="T104" fmla="*/ 444 w 979"/>
                  <a:gd name="T105" fmla="*/ 251 h 554"/>
                  <a:gd name="T106" fmla="*/ 449 w 979"/>
                  <a:gd name="T107" fmla="*/ 233 h 554"/>
                  <a:gd name="T108" fmla="*/ 362 w 979"/>
                  <a:gd name="T109" fmla="*/ 182 h 554"/>
                  <a:gd name="T110" fmla="*/ 219 w 979"/>
                  <a:gd name="T111" fmla="*/ 129 h 554"/>
                  <a:gd name="T112" fmla="*/ 301 w 979"/>
                  <a:gd name="T113" fmla="*/ 180 h 554"/>
                  <a:gd name="T114" fmla="*/ 396 w 979"/>
                  <a:gd name="T115" fmla="*/ 241 h 554"/>
                  <a:gd name="T116" fmla="*/ 346 w 979"/>
                  <a:gd name="T117" fmla="*/ 188 h 554"/>
                  <a:gd name="T118" fmla="*/ 277 w 979"/>
                  <a:gd name="T119" fmla="*/ 145 h 554"/>
                  <a:gd name="T120" fmla="*/ 203 w 979"/>
                  <a:gd name="T121" fmla="*/ 124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79" h="554">
                    <a:moveTo>
                      <a:pt x="8" y="450"/>
                    </a:moveTo>
                    <a:cubicBezTo>
                      <a:pt x="8" y="444"/>
                      <a:pt x="5" y="442"/>
                      <a:pt x="5" y="436"/>
                    </a:cubicBezTo>
                    <a:lnTo>
                      <a:pt x="5" y="436"/>
                    </a:lnTo>
                    <a:cubicBezTo>
                      <a:pt x="0" y="426"/>
                      <a:pt x="5" y="420"/>
                      <a:pt x="2" y="413"/>
                    </a:cubicBezTo>
                    <a:cubicBezTo>
                      <a:pt x="5" y="405"/>
                      <a:pt x="5" y="399"/>
                      <a:pt x="5" y="394"/>
                    </a:cubicBezTo>
                    <a:lnTo>
                      <a:pt x="2" y="394"/>
                    </a:lnTo>
                    <a:cubicBezTo>
                      <a:pt x="5" y="389"/>
                      <a:pt x="5" y="386"/>
                      <a:pt x="5" y="383"/>
                    </a:cubicBezTo>
                    <a:cubicBezTo>
                      <a:pt x="5" y="378"/>
                      <a:pt x="5" y="375"/>
                      <a:pt x="8" y="370"/>
                    </a:cubicBezTo>
                    <a:lnTo>
                      <a:pt x="8" y="368"/>
                    </a:lnTo>
                    <a:cubicBezTo>
                      <a:pt x="8" y="365"/>
                      <a:pt x="10" y="362"/>
                      <a:pt x="10" y="360"/>
                    </a:cubicBezTo>
                    <a:cubicBezTo>
                      <a:pt x="10" y="357"/>
                      <a:pt x="13" y="354"/>
                      <a:pt x="13" y="352"/>
                    </a:cubicBezTo>
                    <a:cubicBezTo>
                      <a:pt x="13" y="349"/>
                      <a:pt x="13" y="346"/>
                      <a:pt x="13" y="346"/>
                    </a:cubicBezTo>
                    <a:cubicBezTo>
                      <a:pt x="15" y="344"/>
                      <a:pt x="15" y="344"/>
                      <a:pt x="15" y="341"/>
                    </a:cubicBezTo>
                    <a:cubicBezTo>
                      <a:pt x="15" y="336"/>
                      <a:pt x="18" y="331"/>
                      <a:pt x="18" y="328"/>
                    </a:cubicBezTo>
                    <a:cubicBezTo>
                      <a:pt x="18" y="325"/>
                      <a:pt x="21" y="323"/>
                      <a:pt x="21" y="320"/>
                    </a:cubicBezTo>
                    <a:cubicBezTo>
                      <a:pt x="21" y="317"/>
                      <a:pt x="21" y="317"/>
                      <a:pt x="21" y="315"/>
                    </a:cubicBezTo>
                    <a:cubicBezTo>
                      <a:pt x="23" y="312"/>
                      <a:pt x="23" y="309"/>
                      <a:pt x="26" y="304"/>
                    </a:cubicBezTo>
                    <a:cubicBezTo>
                      <a:pt x="29" y="299"/>
                      <a:pt x="29" y="296"/>
                      <a:pt x="31" y="293"/>
                    </a:cubicBezTo>
                    <a:cubicBezTo>
                      <a:pt x="31" y="291"/>
                      <a:pt x="34" y="288"/>
                      <a:pt x="34" y="286"/>
                    </a:cubicBezTo>
                    <a:cubicBezTo>
                      <a:pt x="37" y="280"/>
                      <a:pt x="39" y="278"/>
                      <a:pt x="42" y="275"/>
                    </a:cubicBezTo>
                    <a:cubicBezTo>
                      <a:pt x="45" y="270"/>
                      <a:pt x="47" y="264"/>
                      <a:pt x="50" y="259"/>
                    </a:cubicBezTo>
                    <a:cubicBezTo>
                      <a:pt x="52" y="259"/>
                      <a:pt x="55" y="256"/>
                      <a:pt x="55" y="256"/>
                    </a:cubicBezTo>
                    <a:cubicBezTo>
                      <a:pt x="58" y="256"/>
                      <a:pt x="63" y="256"/>
                      <a:pt x="66" y="256"/>
                    </a:cubicBezTo>
                    <a:cubicBezTo>
                      <a:pt x="66" y="256"/>
                      <a:pt x="68" y="256"/>
                      <a:pt x="68" y="259"/>
                    </a:cubicBezTo>
                    <a:cubicBezTo>
                      <a:pt x="76" y="256"/>
                      <a:pt x="76" y="254"/>
                      <a:pt x="79" y="262"/>
                    </a:cubicBezTo>
                    <a:cubicBezTo>
                      <a:pt x="79" y="264"/>
                      <a:pt x="79" y="267"/>
                      <a:pt x="79" y="267"/>
                    </a:cubicBezTo>
                    <a:lnTo>
                      <a:pt x="79" y="270"/>
                    </a:lnTo>
                    <a:cubicBezTo>
                      <a:pt x="79" y="270"/>
                      <a:pt x="82" y="272"/>
                      <a:pt x="82" y="275"/>
                    </a:cubicBezTo>
                    <a:cubicBezTo>
                      <a:pt x="82" y="275"/>
                      <a:pt x="79" y="278"/>
                      <a:pt x="76" y="278"/>
                    </a:cubicBezTo>
                    <a:cubicBezTo>
                      <a:pt x="76" y="280"/>
                      <a:pt x="74" y="286"/>
                      <a:pt x="74" y="288"/>
                    </a:cubicBezTo>
                    <a:cubicBezTo>
                      <a:pt x="74" y="288"/>
                      <a:pt x="74" y="290"/>
                      <a:pt x="74" y="293"/>
                    </a:cubicBezTo>
                    <a:cubicBezTo>
                      <a:pt x="74" y="295"/>
                      <a:pt x="74" y="296"/>
                      <a:pt x="71" y="299"/>
                    </a:cubicBezTo>
                    <a:lnTo>
                      <a:pt x="71" y="301"/>
                    </a:lnTo>
                    <a:cubicBezTo>
                      <a:pt x="68" y="307"/>
                      <a:pt x="68" y="309"/>
                      <a:pt x="66" y="315"/>
                    </a:cubicBezTo>
                    <a:cubicBezTo>
                      <a:pt x="66" y="317"/>
                      <a:pt x="66" y="320"/>
                      <a:pt x="63" y="325"/>
                    </a:cubicBezTo>
                    <a:lnTo>
                      <a:pt x="60" y="325"/>
                    </a:lnTo>
                    <a:cubicBezTo>
                      <a:pt x="60" y="325"/>
                      <a:pt x="63" y="325"/>
                      <a:pt x="63" y="328"/>
                    </a:cubicBezTo>
                    <a:cubicBezTo>
                      <a:pt x="63" y="331"/>
                      <a:pt x="60" y="333"/>
                      <a:pt x="60" y="338"/>
                    </a:cubicBezTo>
                    <a:cubicBezTo>
                      <a:pt x="60" y="338"/>
                      <a:pt x="60" y="341"/>
                      <a:pt x="60" y="344"/>
                    </a:cubicBezTo>
                    <a:cubicBezTo>
                      <a:pt x="58" y="344"/>
                      <a:pt x="55" y="354"/>
                      <a:pt x="55" y="357"/>
                    </a:cubicBezTo>
                    <a:cubicBezTo>
                      <a:pt x="55" y="357"/>
                      <a:pt x="52" y="357"/>
                      <a:pt x="52" y="360"/>
                    </a:cubicBezTo>
                    <a:cubicBezTo>
                      <a:pt x="52" y="365"/>
                      <a:pt x="50" y="373"/>
                      <a:pt x="50" y="378"/>
                    </a:cubicBezTo>
                    <a:cubicBezTo>
                      <a:pt x="50" y="381"/>
                      <a:pt x="50" y="383"/>
                      <a:pt x="50" y="386"/>
                    </a:cubicBezTo>
                    <a:cubicBezTo>
                      <a:pt x="50" y="386"/>
                      <a:pt x="50" y="389"/>
                      <a:pt x="52" y="389"/>
                    </a:cubicBezTo>
                    <a:lnTo>
                      <a:pt x="52" y="389"/>
                    </a:lnTo>
                    <a:cubicBezTo>
                      <a:pt x="52" y="389"/>
                      <a:pt x="52" y="391"/>
                      <a:pt x="52" y="394"/>
                    </a:cubicBezTo>
                    <a:cubicBezTo>
                      <a:pt x="55" y="399"/>
                      <a:pt x="55" y="402"/>
                      <a:pt x="58" y="407"/>
                    </a:cubicBezTo>
                    <a:cubicBezTo>
                      <a:pt x="60" y="407"/>
                      <a:pt x="63" y="410"/>
                      <a:pt x="66" y="413"/>
                    </a:cubicBezTo>
                    <a:cubicBezTo>
                      <a:pt x="76" y="405"/>
                      <a:pt x="90" y="399"/>
                      <a:pt x="100" y="394"/>
                    </a:cubicBezTo>
                    <a:cubicBezTo>
                      <a:pt x="108" y="389"/>
                      <a:pt x="116" y="383"/>
                      <a:pt x="121" y="381"/>
                    </a:cubicBezTo>
                    <a:cubicBezTo>
                      <a:pt x="124" y="378"/>
                      <a:pt x="124" y="375"/>
                      <a:pt x="127" y="373"/>
                    </a:cubicBezTo>
                    <a:cubicBezTo>
                      <a:pt x="127" y="370"/>
                      <a:pt x="127" y="370"/>
                      <a:pt x="127" y="370"/>
                    </a:cubicBezTo>
                    <a:cubicBezTo>
                      <a:pt x="129" y="368"/>
                      <a:pt x="129" y="368"/>
                      <a:pt x="129" y="368"/>
                    </a:cubicBezTo>
                    <a:cubicBezTo>
                      <a:pt x="132" y="365"/>
                      <a:pt x="134" y="362"/>
                      <a:pt x="137" y="362"/>
                    </a:cubicBezTo>
                    <a:cubicBezTo>
                      <a:pt x="140" y="360"/>
                      <a:pt x="142" y="360"/>
                      <a:pt x="145" y="357"/>
                    </a:cubicBezTo>
                    <a:lnTo>
                      <a:pt x="145" y="357"/>
                    </a:lnTo>
                    <a:cubicBezTo>
                      <a:pt x="148" y="354"/>
                      <a:pt x="150" y="354"/>
                      <a:pt x="153" y="352"/>
                    </a:cubicBezTo>
                    <a:lnTo>
                      <a:pt x="153" y="352"/>
                    </a:lnTo>
                    <a:cubicBezTo>
                      <a:pt x="156" y="349"/>
                      <a:pt x="158" y="346"/>
                      <a:pt x="161" y="344"/>
                    </a:cubicBezTo>
                    <a:lnTo>
                      <a:pt x="161" y="344"/>
                    </a:lnTo>
                    <a:cubicBezTo>
                      <a:pt x="164" y="344"/>
                      <a:pt x="166" y="341"/>
                      <a:pt x="166" y="341"/>
                    </a:cubicBezTo>
                    <a:cubicBezTo>
                      <a:pt x="166" y="338"/>
                      <a:pt x="166" y="338"/>
                      <a:pt x="166" y="336"/>
                    </a:cubicBezTo>
                    <a:cubicBezTo>
                      <a:pt x="172" y="333"/>
                      <a:pt x="175" y="333"/>
                      <a:pt x="177" y="331"/>
                    </a:cubicBezTo>
                    <a:cubicBezTo>
                      <a:pt x="180" y="328"/>
                      <a:pt x="182" y="325"/>
                      <a:pt x="182" y="325"/>
                    </a:cubicBezTo>
                    <a:cubicBezTo>
                      <a:pt x="177" y="320"/>
                      <a:pt x="172" y="314"/>
                      <a:pt x="169" y="309"/>
                    </a:cubicBezTo>
                    <a:cubicBezTo>
                      <a:pt x="166" y="303"/>
                      <a:pt x="169" y="304"/>
                      <a:pt x="169" y="304"/>
                    </a:cubicBezTo>
                    <a:cubicBezTo>
                      <a:pt x="164" y="301"/>
                      <a:pt x="166" y="299"/>
                      <a:pt x="161" y="301"/>
                    </a:cubicBezTo>
                    <a:cubicBezTo>
                      <a:pt x="156" y="293"/>
                      <a:pt x="150" y="288"/>
                      <a:pt x="150" y="288"/>
                    </a:cubicBezTo>
                    <a:cubicBezTo>
                      <a:pt x="150" y="286"/>
                      <a:pt x="148" y="286"/>
                      <a:pt x="148" y="286"/>
                    </a:cubicBezTo>
                    <a:cubicBezTo>
                      <a:pt x="148" y="283"/>
                      <a:pt x="145" y="280"/>
                      <a:pt x="145" y="280"/>
                    </a:cubicBezTo>
                    <a:cubicBezTo>
                      <a:pt x="142" y="280"/>
                      <a:pt x="142" y="280"/>
                      <a:pt x="142" y="280"/>
                    </a:cubicBezTo>
                    <a:cubicBezTo>
                      <a:pt x="140" y="278"/>
                      <a:pt x="140" y="278"/>
                      <a:pt x="137" y="278"/>
                    </a:cubicBezTo>
                    <a:cubicBezTo>
                      <a:pt x="134" y="275"/>
                      <a:pt x="132" y="270"/>
                      <a:pt x="129" y="267"/>
                    </a:cubicBezTo>
                    <a:cubicBezTo>
                      <a:pt x="129" y="264"/>
                      <a:pt x="132" y="264"/>
                      <a:pt x="132" y="264"/>
                    </a:cubicBezTo>
                    <a:lnTo>
                      <a:pt x="129" y="262"/>
                    </a:lnTo>
                    <a:cubicBezTo>
                      <a:pt x="127" y="259"/>
                      <a:pt x="124" y="254"/>
                      <a:pt x="121" y="251"/>
                    </a:cubicBezTo>
                    <a:lnTo>
                      <a:pt x="119" y="251"/>
                    </a:lnTo>
                    <a:lnTo>
                      <a:pt x="119" y="249"/>
                    </a:lnTo>
                    <a:cubicBezTo>
                      <a:pt x="119" y="246"/>
                      <a:pt x="119" y="246"/>
                      <a:pt x="121" y="243"/>
                    </a:cubicBezTo>
                    <a:cubicBezTo>
                      <a:pt x="121" y="241"/>
                      <a:pt x="119" y="241"/>
                      <a:pt x="116" y="238"/>
                    </a:cubicBezTo>
                    <a:cubicBezTo>
                      <a:pt x="116" y="235"/>
                      <a:pt x="116" y="233"/>
                      <a:pt x="116" y="233"/>
                    </a:cubicBezTo>
                    <a:cubicBezTo>
                      <a:pt x="116" y="227"/>
                      <a:pt x="113" y="225"/>
                      <a:pt x="113" y="222"/>
                    </a:cubicBezTo>
                    <a:cubicBezTo>
                      <a:pt x="124" y="217"/>
                      <a:pt x="134" y="211"/>
                      <a:pt x="145" y="206"/>
                    </a:cubicBezTo>
                    <a:cubicBezTo>
                      <a:pt x="148" y="204"/>
                      <a:pt x="150" y="198"/>
                      <a:pt x="150" y="196"/>
                    </a:cubicBezTo>
                    <a:cubicBezTo>
                      <a:pt x="153" y="196"/>
                      <a:pt x="153" y="193"/>
                      <a:pt x="156" y="193"/>
                    </a:cubicBezTo>
                    <a:cubicBezTo>
                      <a:pt x="158" y="196"/>
                      <a:pt x="158" y="198"/>
                      <a:pt x="161" y="204"/>
                    </a:cubicBezTo>
                    <a:lnTo>
                      <a:pt x="161" y="204"/>
                    </a:lnTo>
                    <a:cubicBezTo>
                      <a:pt x="161" y="204"/>
                      <a:pt x="161" y="206"/>
                      <a:pt x="164" y="206"/>
                    </a:cubicBezTo>
                    <a:lnTo>
                      <a:pt x="166" y="206"/>
                    </a:lnTo>
                    <a:cubicBezTo>
                      <a:pt x="169" y="209"/>
                      <a:pt x="169" y="211"/>
                      <a:pt x="169" y="217"/>
                    </a:cubicBezTo>
                    <a:cubicBezTo>
                      <a:pt x="172" y="219"/>
                      <a:pt x="174" y="222"/>
                      <a:pt x="177" y="227"/>
                    </a:cubicBezTo>
                    <a:cubicBezTo>
                      <a:pt x="179" y="227"/>
                      <a:pt x="179" y="227"/>
                      <a:pt x="179" y="230"/>
                    </a:cubicBezTo>
                    <a:cubicBezTo>
                      <a:pt x="182" y="233"/>
                      <a:pt x="185" y="235"/>
                      <a:pt x="187" y="241"/>
                    </a:cubicBezTo>
                    <a:cubicBezTo>
                      <a:pt x="190" y="243"/>
                      <a:pt x="190" y="243"/>
                      <a:pt x="193" y="246"/>
                    </a:cubicBezTo>
                    <a:cubicBezTo>
                      <a:pt x="198" y="251"/>
                      <a:pt x="203" y="256"/>
                      <a:pt x="209" y="262"/>
                    </a:cubicBezTo>
                    <a:lnTo>
                      <a:pt x="209" y="262"/>
                    </a:lnTo>
                    <a:cubicBezTo>
                      <a:pt x="214" y="267"/>
                      <a:pt x="219" y="275"/>
                      <a:pt x="224" y="280"/>
                    </a:cubicBezTo>
                    <a:cubicBezTo>
                      <a:pt x="227" y="283"/>
                      <a:pt x="230" y="286"/>
                      <a:pt x="232" y="288"/>
                    </a:cubicBezTo>
                    <a:cubicBezTo>
                      <a:pt x="232" y="286"/>
                      <a:pt x="235" y="286"/>
                      <a:pt x="235" y="286"/>
                    </a:cubicBezTo>
                    <a:cubicBezTo>
                      <a:pt x="238" y="283"/>
                      <a:pt x="240" y="283"/>
                      <a:pt x="243" y="280"/>
                    </a:cubicBezTo>
                    <a:cubicBezTo>
                      <a:pt x="251" y="275"/>
                      <a:pt x="259" y="272"/>
                      <a:pt x="267" y="267"/>
                    </a:cubicBezTo>
                    <a:cubicBezTo>
                      <a:pt x="272" y="267"/>
                      <a:pt x="280" y="267"/>
                      <a:pt x="285" y="267"/>
                    </a:cubicBezTo>
                    <a:lnTo>
                      <a:pt x="288" y="267"/>
                    </a:lnTo>
                    <a:cubicBezTo>
                      <a:pt x="291" y="267"/>
                      <a:pt x="291" y="264"/>
                      <a:pt x="293" y="264"/>
                    </a:cubicBezTo>
                    <a:cubicBezTo>
                      <a:pt x="296" y="264"/>
                      <a:pt x="296" y="267"/>
                      <a:pt x="296" y="267"/>
                    </a:cubicBezTo>
                    <a:cubicBezTo>
                      <a:pt x="301" y="267"/>
                      <a:pt x="304" y="267"/>
                      <a:pt x="309" y="270"/>
                    </a:cubicBezTo>
                    <a:cubicBezTo>
                      <a:pt x="312" y="272"/>
                      <a:pt x="312" y="272"/>
                      <a:pt x="314" y="275"/>
                    </a:cubicBezTo>
                    <a:cubicBezTo>
                      <a:pt x="317" y="275"/>
                      <a:pt x="320" y="278"/>
                      <a:pt x="322" y="278"/>
                    </a:cubicBezTo>
                    <a:cubicBezTo>
                      <a:pt x="325" y="280"/>
                      <a:pt x="325" y="280"/>
                      <a:pt x="328" y="283"/>
                    </a:cubicBezTo>
                    <a:cubicBezTo>
                      <a:pt x="330" y="283"/>
                      <a:pt x="333" y="283"/>
                      <a:pt x="333" y="283"/>
                    </a:cubicBezTo>
                    <a:cubicBezTo>
                      <a:pt x="336" y="283"/>
                      <a:pt x="338" y="286"/>
                      <a:pt x="341" y="288"/>
                    </a:cubicBezTo>
                    <a:cubicBezTo>
                      <a:pt x="344" y="288"/>
                      <a:pt x="344" y="285"/>
                      <a:pt x="346" y="288"/>
                    </a:cubicBezTo>
                    <a:cubicBezTo>
                      <a:pt x="349" y="290"/>
                      <a:pt x="351" y="296"/>
                      <a:pt x="354" y="299"/>
                    </a:cubicBezTo>
                    <a:cubicBezTo>
                      <a:pt x="357" y="301"/>
                      <a:pt x="357" y="301"/>
                      <a:pt x="359" y="304"/>
                    </a:cubicBezTo>
                    <a:cubicBezTo>
                      <a:pt x="362" y="304"/>
                      <a:pt x="365" y="304"/>
                      <a:pt x="365" y="307"/>
                    </a:cubicBezTo>
                    <a:cubicBezTo>
                      <a:pt x="370" y="309"/>
                      <a:pt x="375" y="315"/>
                      <a:pt x="381" y="317"/>
                    </a:cubicBezTo>
                    <a:cubicBezTo>
                      <a:pt x="383" y="317"/>
                      <a:pt x="383" y="320"/>
                      <a:pt x="383" y="323"/>
                    </a:cubicBezTo>
                    <a:cubicBezTo>
                      <a:pt x="386" y="323"/>
                      <a:pt x="388" y="325"/>
                      <a:pt x="391" y="328"/>
                    </a:cubicBezTo>
                    <a:cubicBezTo>
                      <a:pt x="394" y="328"/>
                      <a:pt x="394" y="328"/>
                      <a:pt x="396" y="328"/>
                    </a:cubicBezTo>
                    <a:cubicBezTo>
                      <a:pt x="399" y="331"/>
                      <a:pt x="399" y="331"/>
                      <a:pt x="402" y="333"/>
                    </a:cubicBezTo>
                    <a:cubicBezTo>
                      <a:pt x="404" y="333"/>
                      <a:pt x="404" y="336"/>
                      <a:pt x="404" y="338"/>
                    </a:cubicBezTo>
                    <a:lnTo>
                      <a:pt x="407" y="338"/>
                    </a:lnTo>
                    <a:cubicBezTo>
                      <a:pt x="410" y="341"/>
                      <a:pt x="410" y="344"/>
                      <a:pt x="412" y="346"/>
                    </a:cubicBezTo>
                    <a:cubicBezTo>
                      <a:pt x="415" y="346"/>
                      <a:pt x="415" y="349"/>
                      <a:pt x="415" y="349"/>
                    </a:cubicBezTo>
                    <a:cubicBezTo>
                      <a:pt x="415" y="349"/>
                      <a:pt x="418" y="349"/>
                      <a:pt x="418" y="346"/>
                    </a:cubicBezTo>
                    <a:cubicBezTo>
                      <a:pt x="420" y="349"/>
                      <a:pt x="423" y="352"/>
                      <a:pt x="426" y="354"/>
                    </a:cubicBezTo>
                    <a:cubicBezTo>
                      <a:pt x="426" y="354"/>
                      <a:pt x="426" y="357"/>
                      <a:pt x="428" y="357"/>
                    </a:cubicBezTo>
                    <a:lnTo>
                      <a:pt x="428" y="357"/>
                    </a:lnTo>
                    <a:cubicBezTo>
                      <a:pt x="428" y="357"/>
                      <a:pt x="428" y="360"/>
                      <a:pt x="431" y="360"/>
                    </a:cubicBezTo>
                    <a:cubicBezTo>
                      <a:pt x="439" y="362"/>
                      <a:pt x="436" y="360"/>
                      <a:pt x="441" y="370"/>
                    </a:cubicBezTo>
                    <a:cubicBezTo>
                      <a:pt x="452" y="365"/>
                      <a:pt x="452" y="373"/>
                      <a:pt x="457" y="381"/>
                    </a:cubicBezTo>
                    <a:lnTo>
                      <a:pt x="460" y="381"/>
                    </a:lnTo>
                    <a:cubicBezTo>
                      <a:pt x="460" y="378"/>
                      <a:pt x="457" y="378"/>
                      <a:pt x="457" y="375"/>
                    </a:cubicBezTo>
                    <a:cubicBezTo>
                      <a:pt x="457" y="375"/>
                      <a:pt x="460" y="375"/>
                      <a:pt x="460" y="373"/>
                    </a:cubicBezTo>
                    <a:cubicBezTo>
                      <a:pt x="457" y="368"/>
                      <a:pt x="452" y="365"/>
                      <a:pt x="449" y="360"/>
                    </a:cubicBezTo>
                    <a:cubicBezTo>
                      <a:pt x="444" y="357"/>
                      <a:pt x="433" y="338"/>
                      <a:pt x="431" y="346"/>
                    </a:cubicBezTo>
                    <a:lnTo>
                      <a:pt x="428" y="346"/>
                    </a:lnTo>
                    <a:cubicBezTo>
                      <a:pt x="426" y="344"/>
                      <a:pt x="426" y="341"/>
                      <a:pt x="423" y="338"/>
                    </a:cubicBezTo>
                    <a:cubicBezTo>
                      <a:pt x="423" y="336"/>
                      <a:pt x="423" y="336"/>
                      <a:pt x="426" y="336"/>
                    </a:cubicBezTo>
                    <a:cubicBezTo>
                      <a:pt x="410" y="331"/>
                      <a:pt x="415" y="293"/>
                      <a:pt x="394" y="304"/>
                    </a:cubicBezTo>
                    <a:cubicBezTo>
                      <a:pt x="388" y="299"/>
                      <a:pt x="383" y="291"/>
                      <a:pt x="378" y="286"/>
                    </a:cubicBezTo>
                    <a:cubicBezTo>
                      <a:pt x="373" y="283"/>
                      <a:pt x="367" y="280"/>
                      <a:pt x="362" y="278"/>
                    </a:cubicBezTo>
                    <a:cubicBezTo>
                      <a:pt x="357" y="270"/>
                      <a:pt x="354" y="270"/>
                      <a:pt x="351" y="267"/>
                    </a:cubicBezTo>
                    <a:cubicBezTo>
                      <a:pt x="351" y="264"/>
                      <a:pt x="349" y="262"/>
                      <a:pt x="349" y="262"/>
                    </a:cubicBezTo>
                    <a:cubicBezTo>
                      <a:pt x="346" y="262"/>
                      <a:pt x="344" y="262"/>
                      <a:pt x="341" y="262"/>
                    </a:cubicBezTo>
                    <a:cubicBezTo>
                      <a:pt x="341" y="259"/>
                      <a:pt x="341" y="256"/>
                      <a:pt x="338" y="256"/>
                    </a:cubicBezTo>
                    <a:lnTo>
                      <a:pt x="336" y="256"/>
                    </a:lnTo>
                    <a:cubicBezTo>
                      <a:pt x="333" y="249"/>
                      <a:pt x="330" y="251"/>
                      <a:pt x="328" y="249"/>
                    </a:cubicBezTo>
                    <a:cubicBezTo>
                      <a:pt x="328" y="249"/>
                      <a:pt x="325" y="251"/>
                      <a:pt x="322" y="251"/>
                    </a:cubicBezTo>
                    <a:cubicBezTo>
                      <a:pt x="320" y="251"/>
                      <a:pt x="320" y="251"/>
                      <a:pt x="317" y="251"/>
                    </a:cubicBezTo>
                    <a:cubicBezTo>
                      <a:pt x="317" y="249"/>
                      <a:pt x="317" y="246"/>
                      <a:pt x="317" y="243"/>
                    </a:cubicBezTo>
                    <a:cubicBezTo>
                      <a:pt x="317" y="241"/>
                      <a:pt x="317" y="241"/>
                      <a:pt x="317" y="241"/>
                    </a:cubicBezTo>
                    <a:cubicBezTo>
                      <a:pt x="317" y="238"/>
                      <a:pt x="314" y="238"/>
                      <a:pt x="314" y="238"/>
                    </a:cubicBezTo>
                    <a:cubicBezTo>
                      <a:pt x="312" y="238"/>
                      <a:pt x="312" y="238"/>
                      <a:pt x="309" y="235"/>
                    </a:cubicBezTo>
                    <a:cubicBezTo>
                      <a:pt x="309" y="233"/>
                      <a:pt x="306" y="233"/>
                      <a:pt x="306" y="230"/>
                    </a:cubicBezTo>
                    <a:cubicBezTo>
                      <a:pt x="304" y="230"/>
                      <a:pt x="299" y="227"/>
                      <a:pt x="296" y="227"/>
                    </a:cubicBezTo>
                    <a:cubicBezTo>
                      <a:pt x="296" y="225"/>
                      <a:pt x="293" y="225"/>
                      <a:pt x="291" y="222"/>
                    </a:cubicBezTo>
                    <a:cubicBezTo>
                      <a:pt x="288" y="217"/>
                      <a:pt x="283" y="214"/>
                      <a:pt x="280" y="211"/>
                    </a:cubicBezTo>
                    <a:cubicBezTo>
                      <a:pt x="275" y="209"/>
                      <a:pt x="269" y="206"/>
                      <a:pt x="264" y="204"/>
                    </a:cubicBezTo>
                    <a:cubicBezTo>
                      <a:pt x="264" y="201"/>
                      <a:pt x="261" y="201"/>
                      <a:pt x="261" y="201"/>
                    </a:cubicBezTo>
                    <a:cubicBezTo>
                      <a:pt x="259" y="198"/>
                      <a:pt x="256" y="198"/>
                      <a:pt x="254" y="198"/>
                    </a:cubicBezTo>
                    <a:cubicBezTo>
                      <a:pt x="238" y="185"/>
                      <a:pt x="227" y="185"/>
                      <a:pt x="211" y="180"/>
                    </a:cubicBezTo>
                    <a:cubicBezTo>
                      <a:pt x="211" y="177"/>
                      <a:pt x="209" y="176"/>
                      <a:pt x="206" y="174"/>
                    </a:cubicBezTo>
                    <a:cubicBezTo>
                      <a:pt x="203" y="171"/>
                      <a:pt x="198" y="172"/>
                      <a:pt x="195" y="172"/>
                    </a:cubicBezTo>
                    <a:cubicBezTo>
                      <a:pt x="187" y="164"/>
                      <a:pt x="193" y="164"/>
                      <a:pt x="185" y="169"/>
                    </a:cubicBezTo>
                    <a:cubicBezTo>
                      <a:pt x="179" y="159"/>
                      <a:pt x="174" y="159"/>
                      <a:pt x="169" y="156"/>
                    </a:cubicBezTo>
                    <a:cubicBezTo>
                      <a:pt x="169" y="156"/>
                      <a:pt x="169" y="153"/>
                      <a:pt x="166" y="153"/>
                    </a:cubicBezTo>
                    <a:cubicBezTo>
                      <a:pt x="164" y="151"/>
                      <a:pt x="159" y="148"/>
                      <a:pt x="156" y="148"/>
                    </a:cubicBezTo>
                    <a:cubicBezTo>
                      <a:pt x="154" y="148"/>
                      <a:pt x="153" y="148"/>
                      <a:pt x="150" y="148"/>
                    </a:cubicBezTo>
                    <a:cubicBezTo>
                      <a:pt x="148" y="145"/>
                      <a:pt x="145" y="143"/>
                      <a:pt x="145" y="143"/>
                    </a:cubicBezTo>
                    <a:cubicBezTo>
                      <a:pt x="142" y="140"/>
                      <a:pt x="140" y="140"/>
                      <a:pt x="137" y="140"/>
                    </a:cubicBezTo>
                    <a:cubicBezTo>
                      <a:pt x="124" y="129"/>
                      <a:pt x="111" y="116"/>
                      <a:pt x="97" y="108"/>
                    </a:cubicBezTo>
                    <a:cubicBezTo>
                      <a:pt x="95" y="100"/>
                      <a:pt x="92" y="95"/>
                      <a:pt x="87" y="90"/>
                    </a:cubicBezTo>
                    <a:cubicBezTo>
                      <a:pt x="84" y="84"/>
                      <a:pt x="79" y="71"/>
                      <a:pt x="87" y="66"/>
                    </a:cubicBezTo>
                    <a:cubicBezTo>
                      <a:pt x="87" y="63"/>
                      <a:pt x="90" y="61"/>
                      <a:pt x="90" y="61"/>
                    </a:cubicBezTo>
                    <a:cubicBezTo>
                      <a:pt x="92" y="58"/>
                      <a:pt x="95" y="55"/>
                      <a:pt x="95" y="53"/>
                    </a:cubicBezTo>
                    <a:cubicBezTo>
                      <a:pt x="97" y="50"/>
                      <a:pt x="97" y="50"/>
                      <a:pt x="97" y="50"/>
                    </a:cubicBezTo>
                    <a:cubicBezTo>
                      <a:pt x="116" y="47"/>
                      <a:pt x="119" y="45"/>
                      <a:pt x="132" y="45"/>
                    </a:cubicBezTo>
                    <a:cubicBezTo>
                      <a:pt x="137" y="45"/>
                      <a:pt x="142" y="45"/>
                      <a:pt x="148" y="47"/>
                    </a:cubicBezTo>
                    <a:cubicBezTo>
                      <a:pt x="150" y="47"/>
                      <a:pt x="153" y="47"/>
                      <a:pt x="153" y="47"/>
                    </a:cubicBezTo>
                    <a:cubicBezTo>
                      <a:pt x="156" y="47"/>
                      <a:pt x="156" y="50"/>
                      <a:pt x="156" y="50"/>
                    </a:cubicBezTo>
                    <a:cubicBezTo>
                      <a:pt x="158" y="50"/>
                      <a:pt x="161" y="50"/>
                      <a:pt x="161" y="50"/>
                    </a:cubicBezTo>
                    <a:cubicBezTo>
                      <a:pt x="164" y="50"/>
                      <a:pt x="164" y="50"/>
                      <a:pt x="164" y="53"/>
                    </a:cubicBezTo>
                    <a:cubicBezTo>
                      <a:pt x="164" y="53"/>
                      <a:pt x="166" y="53"/>
                      <a:pt x="169" y="53"/>
                    </a:cubicBezTo>
                    <a:cubicBezTo>
                      <a:pt x="172" y="53"/>
                      <a:pt x="174" y="55"/>
                      <a:pt x="177" y="55"/>
                    </a:cubicBezTo>
                    <a:cubicBezTo>
                      <a:pt x="182" y="58"/>
                      <a:pt x="187" y="61"/>
                      <a:pt x="190" y="63"/>
                    </a:cubicBezTo>
                    <a:cubicBezTo>
                      <a:pt x="193" y="63"/>
                      <a:pt x="193" y="63"/>
                      <a:pt x="195" y="66"/>
                    </a:cubicBezTo>
                    <a:cubicBezTo>
                      <a:pt x="201" y="69"/>
                      <a:pt x="206" y="71"/>
                      <a:pt x="209" y="74"/>
                    </a:cubicBezTo>
                    <a:cubicBezTo>
                      <a:pt x="217" y="79"/>
                      <a:pt x="222" y="77"/>
                      <a:pt x="227" y="84"/>
                    </a:cubicBezTo>
                    <a:cubicBezTo>
                      <a:pt x="230" y="84"/>
                      <a:pt x="230" y="84"/>
                      <a:pt x="232" y="87"/>
                    </a:cubicBezTo>
                    <a:cubicBezTo>
                      <a:pt x="235" y="87"/>
                      <a:pt x="235" y="90"/>
                      <a:pt x="235" y="90"/>
                    </a:cubicBezTo>
                    <a:cubicBezTo>
                      <a:pt x="238" y="90"/>
                      <a:pt x="240" y="90"/>
                      <a:pt x="240" y="92"/>
                    </a:cubicBezTo>
                    <a:cubicBezTo>
                      <a:pt x="256" y="103"/>
                      <a:pt x="272" y="114"/>
                      <a:pt x="288" y="124"/>
                    </a:cubicBezTo>
                    <a:cubicBezTo>
                      <a:pt x="299" y="132"/>
                      <a:pt x="312" y="137"/>
                      <a:pt x="322" y="145"/>
                    </a:cubicBezTo>
                    <a:cubicBezTo>
                      <a:pt x="325" y="145"/>
                      <a:pt x="325" y="145"/>
                      <a:pt x="328" y="148"/>
                    </a:cubicBezTo>
                    <a:cubicBezTo>
                      <a:pt x="330" y="148"/>
                      <a:pt x="330" y="151"/>
                      <a:pt x="330" y="153"/>
                    </a:cubicBezTo>
                    <a:cubicBezTo>
                      <a:pt x="330" y="153"/>
                      <a:pt x="333" y="153"/>
                      <a:pt x="336" y="153"/>
                    </a:cubicBezTo>
                    <a:cubicBezTo>
                      <a:pt x="341" y="156"/>
                      <a:pt x="344" y="159"/>
                      <a:pt x="349" y="161"/>
                    </a:cubicBezTo>
                    <a:cubicBezTo>
                      <a:pt x="349" y="156"/>
                      <a:pt x="346" y="151"/>
                      <a:pt x="346" y="145"/>
                    </a:cubicBezTo>
                    <a:cubicBezTo>
                      <a:pt x="349" y="143"/>
                      <a:pt x="349" y="143"/>
                      <a:pt x="351" y="140"/>
                    </a:cubicBezTo>
                    <a:cubicBezTo>
                      <a:pt x="357" y="132"/>
                      <a:pt x="359" y="127"/>
                      <a:pt x="365" y="122"/>
                    </a:cubicBezTo>
                    <a:cubicBezTo>
                      <a:pt x="370" y="119"/>
                      <a:pt x="370" y="122"/>
                      <a:pt x="370" y="116"/>
                    </a:cubicBezTo>
                    <a:cubicBezTo>
                      <a:pt x="373" y="114"/>
                      <a:pt x="378" y="111"/>
                      <a:pt x="381" y="108"/>
                    </a:cubicBezTo>
                    <a:cubicBezTo>
                      <a:pt x="386" y="106"/>
                      <a:pt x="391" y="100"/>
                      <a:pt x="396" y="98"/>
                    </a:cubicBezTo>
                    <a:cubicBezTo>
                      <a:pt x="404" y="92"/>
                      <a:pt x="412" y="84"/>
                      <a:pt x="420" y="82"/>
                    </a:cubicBezTo>
                    <a:cubicBezTo>
                      <a:pt x="433" y="74"/>
                      <a:pt x="444" y="66"/>
                      <a:pt x="457" y="61"/>
                    </a:cubicBezTo>
                    <a:cubicBezTo>
                      <a:pt x="478" y="50"/>
                      <a:pt x="502" y="37"/>
                      <a:pt x="518" y="42"/>
                    </a:cubicBezTo>
                    <a:cubicBezTo>
                      <a:pt x="518" y="45"/>
                      <a:pt x="521" y="47"/>
                      <a:pt x="521" y="50"/>
                    </a:cubicBezTo>
                    <a:cubicBezTo>
                      <a:pt x="518" y="50"/>
                      <a:pt x="515" y="50"/>
                      <a:pt x="513" y="53"/>
                    </a:cubicBezTo>
                    <a:cubicBezTo>
                      <a:pt x="513" y="55"/>
                      <a:pt x="510" y="58"/>
                      <a:pt x="510" y="61"/>
                    </a:cubicBezTo>
                    <a:cubicBezTo>
                      <a:pt x="508" y="63"/>
                      <a:pt x="505" y="66"/>
                      <a:pt x="502" y="71"/>
                    </a:cubicBezTo>
                    <a:cubicBezTo>
                      <a:pt x="500" y="74"/>
                      <a:pt x="497" y="77"/>
                      <a:pt x="494" y="79"/>
                    </a:cubicBezTo>
                    <a:cubicBezTo>
                      <a:pt x="494" y="79"/>
                      <a:pt x="494" y="82"/>
                      <a:pt x="494" y="84"/>
                    </a:cubicBezTo>
                    <a:cubicBezTo>
                      <a:pt x="492" y="87"/>
                      <a:pt x="486" y="92"/>
                      <a:pt x="486" y="98"/>
                    </a:cubicBezTo>
                    <a:cubicBezTo>
                      <a:pt x="486" y="98"/>
                      <a:pt x="489" y="100"/>
                      <a:pt x="489" y="103"/>
                    </a:cubicBezTo>
                    <a:cubicBezTo>
                      <a:pt x="486" y="103"/>
                      <a:pt x="484" y="103"/>
                      <a:pt x="484" y="103"/>
                    </a:cubicBezTo>
                    <a:cubicBezTo>
                      <a:pt x="478" y="106"/>
                      <a:pt x="473" y="111"/>
                      <a:pt x="468" y="114"/>
                    </a:cubicBezTo>
                    <a:cubicBezTo>
                      <a:pt x="470" y="119"/>
                      <a:pt x="473" y="127"/>
                      <a:pt x="476" y="132"/>
                    </a:cubicBezTo>
                    <a:lnTo>
                      <a:pt x="473" y="132"/>
                    </a:lnTo>
                    <a:cubicBezTo>
                      <a:pt x="473" y="135"/>
                      <a:pt x="473" y="137"/>
                      <a:pt x="473" y="140"/>
                    </a:cubicBezTo>
                    <a:cubicBezTo>
                      <a:pt x="476" y="140"/>
                      <a:pt x="476" y="143"/>
                      <a:pt x="476" y="145"/>
                    </a:cubicBezTo>
                    <a:cubicBezTo>
                      <a:pt x="481" y="143"/>
                      <a:pt x="486" y="137"/>
                      <a:pt x="492" y="135"/>
                    </a:cubicBezTo>
                    <a:cubicBezTo>
                      <a:pt x="492" y="132"/>
                      <a:pt x="492" y="132"/>
                      <a:pt x="494" y="132"/>
                    </a:cubicBezTo>
                    <a:cubicBezTo>
                      <a:pt x="510" y="122"/>
                      <a:pt x="526" y="111"/>
                      <a:pt x="539" y="100"/>
                    </a:cubicBezTo>
                    <a:lnTo>
                      <a:pt x="539" y="100"/>
                    </a:lnTo>
                    <a:cubicBezTo>
                      <a:pt x="547" y="92"/>
                      <a:pt x="558" y="87"/>
                      <a:pt x="568" y="82"/>
                    </a:cubicBezTo>
                    <a:cubicBezTo>
                      <a:pt x="571" y="79"/>
                      <a:pt x="571" y="79"/>
                      <a:pt x="571" y="77"/>
                    </a:cubicBezTo>
                    <a:cubicBezTo>
                      <a:pt x="571" y="74"/>
                      <a:pt x="574" y="74"/>
                      <a:pt x="574" y="74"/>
                    </a:cubicBezTo>
                    <a:cubicBezTo>
                      <a:pt x="576" y="71"/>
                      <a:pt x="579" y="71"/>
                      <a:pt x="582" y="69"/>
                    </a:cubicBezTo>
                    <a:cubicBezTo>
                      <a:pt x="587" y="66"/>
                      <a:pt x="587" y="61"/>
                      <a:pt x="590" y="66"/>
                    </a:cubicBezTo>
                    <a:cubicBezTo>
                      <a:pt x="592" y="63"/>
                      <a:pt x="597" y="61"/>
                      <a:pt x="600" y="58"/>
                    </a:cubicBezTo>
                    <a:lnTo>
                      <a:pt x="600" y="58"/>
                    </a:lnTo>
                    <a:cubicBezTo>
                      <a:pt x="603" y="55"/>
                      <a:pt x="605" y="58"/>
                      <a:pt x="605" y="53"/>
                    </a:cubicBezTo>
                    <a:cubicBezTo>
                      <a:pt x="605" y="50"/>
                      <a:pt x="608" y="50"/>
                      <a:pt x="608" y="50"/>
                    </a:cubicBezTo>
                    <a:cubicBezTo>
                      <a:pt x="611" y="47"/>
                      <a:pt x="611" y="47"/>
                      <a:pt x="611" y="47"/>
                    </a:cubicBezTo>
                    <a:cubicBezTo>
                      <a:pt x="613" y="45"/>
                      <a:pt x="616" y="45"/>
                      <a:pt x="619" y="45"/>
                    </a:cubicBezTo>
                    <a:cubicBezTo>
                      <a:pt x="624" y="42"/>
                      <a:pt x="627" y="39"/>
                      <a:pt x="632" y="37"/>
                    </a:cubicBezTo>
                    <a:cubicBezTo>
                      <a:pt x="635" y="34"/>
                      <a:pt x="637" y="32"/>
                      <a:pt x="637" y="29"/>
                    </a:cubicBezTo>
                    <a:cubicBezTo>
                      <a:pt x="637" y="26"/>
                      <a:pt x="637" y="26"/>
                      <a:pt x="637" y="24"/>
                    </a:cubicBezTo>
                    <a:cubicBezTo>
                      <a:pt x="640" y="21"/>
                      <a:pt x="640" y="21"/>
                      <a:pt x="642" y="21"/>
                    </a:cubicBezTo>
                    <a:cubicBezTo>
                      <a:pt x="642" y="21"/>
                      <a:pt x="640" y="18"/>
                      <a:pt x="640" y="21"/>
                    </a:cubicBezTo>
                    <a:cubicBezTo>
                      <a:pt x="645" y="18"/>
                      <a:pt x="648" y="18"/>
                      <a:pt x="653" y="16"/>
                    </a:cubicBezTo>
                    <a:cubicBezTo>
                      <a:pt x="658" y="5"/>
                      <a:pt x="661" y="2"/>
                      <a:pt x="666" y="0"/>
                    </a:cubicBezTo>
                    <a:cubicBezTo>
                      <a:pt x="669" y="2"/>
                      <a:pt x="669" y="5"/>
                      <a:pt x="672" y="8"/>
                    </a:cubicBezTo>
                    <a:cubicBezTo>
                      <a:pt x="674" y="8"/>
                      <a:pt x="674" y="8"/>
                      <a:pt x="677" y="8"/>
                    </a:cubicBezTo>
                    <a:cubicBezTo>
                      <a:pt x="680" y="8"/>
                      <a:pt x="680" y="10"/>
                      <a:pt x="680" y="10"/>
                    </a:cubicBezTo>
                    <a:cubicBezTo>
                      <a:pt x="680" y="8"/>
                      <a:pt x="682" y="8"/>
                      <a:pt x="682" y="8"/>
                    </a:cubicBezTo>
                    <a:cubicBezTo>
                      <a:pt x="682" y="10"/>
                      <a:pt x="685" y="13"/>
                      <a:pt x="685" y="16"/>
                    </a:cubicBezTo>
                    <a:cubicBezTo>
                      <a:pt x="690" y="13"/>
                      <a:pt x="687" y="21"/>
                      <a:pt x="687" y="26"/>
                    </a:cubicBezTo>
                    <a:cubicBezTo>
                      <a:pt x="687" y="29"/>
                      <a:pt x="690" y="32"/>
                      <a:pt x="690" y="34"/>
                    </a:cubicBezTo>
                    <a:lnTo>
                      <a:pt x="687" y="34"/>
                    </a:lnTo>
                    <a:cubicBezTo>
                      <a:pt x="687" y="34"/>
                      <a:pt x="687" y="37"/>
                      <a:pt x="690" y="39"/>
                    </a:cubicBezTo>
                    <a:cubicBezTo>
                      <a:pt x="690" y="39"/>
                      <a:pt x="687" y="39"/>
                      <a:pt x="685" y="42"/>
                    </a:cubicBezTo>
                    <a:cubicBezTo>
                      <a:pt x="685" y="45"/>
                      <a:pt x="685" y="44"/>
                      <a:pt x="685" y="47"/>
                    </a:cubicBezTo>
                    <a:cubicBezTo>
                      <a:pt x="685" y="49"/>
                      <a:pt x="682" y="50"/>
                      <a:pt x="682" y="53"/>
                    </a:cubicBezTo>
                    <a:cubicBezTo>
                      <a:pt x="682" y="53"/>
                      <a:pt x="680" y="53"/>
                      <a:pt x="680" y="55"/>
                    </a:cubicBezTo>
                    <a:lnTo>
                      <a:pt x="680" y="58"/>
                    </a:lnTo>
                    <a:cubicBezTo>
                      <a:pt x="677" y="58"/>
                      <a:pt x="677" y="60"/>
                      <a:pt x="674" y="63"/>
                    </a:cubicBezTo>
                    <a:cubicBezTo>
                      <a:pt x="672" y="65"/>
                      <a:pt x="669" y="69"/>
                      <a:pt x="666" y="71"/>
                    </a:cubicBezTo>
                    <a:cubicBezTo>
                      <a:pt x="664" y="74"/>
                      <a:pt x="658" y="77"/>
                      <a:pt x="656" y="82"/>
                    </a:cubicBezTo>
                    <a:cubicBezTo>
                      <a:pt x="661" y="90"/>
                      <a:pt x="666" y="98"/>
                      <a:pt x="669" y="106"/>
                    </a:cubicBezTo>
                    <a:cubicBezTo>
                      <a:pt x="672" y="111"/>
                      <a:pt x="672" y="114"/>
                      <a:pt x="674" y="119"/>
                    </a:cubicBezTo>
                    <a:lnTo>
                      <a:pt x="674" y="119"/>
                    </a:lnTo>
                    <a:cubicBezTo>
                      <a:pt x="677" y="122"/>
                      <a:pt x="680" y="127"/>
                      <a:pt x="682" y="132"/>
                    </a:cubicBezTo>
                    <a:cubicBezTo>
                      <a:pt x="687" y="140"/>
                      <a:pt x="693" y="145"/>
                      <a:pt x="698" y="156"/>
                    </a:cubicBezTo>
                    <a:lnTo>
                      <a:pt x="698" y="156"/>
                    </a:lnTo>
                    <a:cubicBezTo>
                      <a:pt x="701" y="159"/>
                      <a:pt x="701" y="161"/>
                      <a:pt x="703" y="166"/>
                    </a:cubicBezTo>
                    <a:cubicBezTo>
                      <a:pt x="706" y="166"/>
                      <a:pt x="709" y="166"/>
                      <a:pt x="709" y="169"/>
                    </a:cubicBezTo>
                    <a:cubicBezTo>
                      <a:pt x="711" y="169"/>
                      <a:pt x="717" y="169"/>
                      <a:pt x="719" y="169"/>
                    </a:cubicBezTo>
                    <a:cubicBezTo>
                      <a:pt x="724" y="169"/>
                      <a:pt x="727" y="169"/>
                      <a:pt x="732" y="172"/>
                    </a:cubicBezTo>
                    <a:cubicBezTo>
                      <a:pt x="740" y="172"/>
                      <a:pt x="748" y="172"/>
                      <a:pt x="756" y="172"/>
                    </a:cubicBezTo>
                    <a:cubicBezTo>
                      <a:pt x="812" y="180"/>
                      <a:pt x="817" y="177"/>
                      <a:pt x="820" y="182"/>
                    </a:cubicBezTo>
                    <a:cubicBezTo>
                      <a:pt x="825" y="182"/>
                      <a:pt x="828" y="180"/>
                      <a:pt x="833" y="180"/>
                    </a:cubicBezTo>
                    <a:cubicBezTo>
                      <a:pt x="836" y="180"/>
                      <a:pt x="836" y="182"/>
                      <a:pt x="836" y="185"/>
                    </a:cubicBezTo>
                    <a:cubicBezTo>
                      <a:pt x="854" y="185"/>
                      <a:pt x="873" y="188"/>
                      <a:pt x="891" y="190"/>
                    </a:cubicBezTo>
                    <a:cubicBezTo>
                      <a:pt x="896" y="188"/>
                      <a:pt x="902" y="188"/>
                      <a:pt x="910" y="188"/>
                    </a:cubicBezTo>
                    <a:cubicBezTo>
                      <a:pt x="915" y="188"/>
                      <a:pt x="918" y="188"/>
                      <a:pt x="923" y="188"/>
                    </a:cubicBezTo>
                    <a:cubicBezTo>
                      <a:pt x="936" y="182"/>
                      <a:pt x="947" y="180"/>
                      <a:pt x="960" y="177"/>
                    </a:cubicBezTo>
                    <a:cubicBezTo>
                      <a:pt x="963" y="180"/>
                      <a:pt x="963" y="182"/>
                      <a:pt x="965" y="188"/>
                    </a:cubicBezTo>
                    <a:cubicBezTo>
                      <a:pt x="973" y="185"/>
                      <a:pt x="971" y="193"/>
                      <a:pt x="973" y="198"/>
                    </a:cubicBezTo>
                    <a:cubicBezTo>
                      <a:pt x="973" y="198"/>
                      <a:pt x="976" y="198"/>
                      <a:pt x="978" y="198"/>
                    </a:cubicBezTo>
                    <a:cubicBezTo>
                      <a:pt x="976" y="201"/>
                      <a:pt x="973" y="198"/>
                      <a:pt x="973" y="209"/>
                    </a:cubicBezTo>
                    <a:cubicBezTo>
                      <a:pt x="971" y="211"/>
                      <a:pt x="973" y="211"/>
                      <a:pt x="971" y="217"/>
                    </a:cubicBezTo>
                    <a:cubicBezTo>
                      <a:pt x="965" y="219"/>
                      <a:pt x="963" y="222"/>
                      <a:pt x="957" y="225"/>
                    </a:cubicBezTo>
                    <a:cubicBezTo>
                      <a:pt x="960" y="225"/>
                      <a:pt x="960" y="227"/>
                      <a:pt x="960" y="227"/>
                    </a:cubicBezTo>
                    <a:cubicBezTo>
                      <a:pt x="960" y="227"/>
                      <a:pt x="957" y="230"/>
                      <a:pt x="955" y="230"/>
                    </a:cubicBezTo>
                    <a:lnTo>
                      <a:pt x="955" y="230"/>
                    </a:lnTo>
                    <a:cubicBezTo>
                      <a:pt x="949" y="233"/>
                      <a:pt x="947" y="233"/>
                      <a:pt x="944" y="238"/>
                    </a:cubicBezTo>
                    <a:lnTo>
                      <a:pt x="944" y="241"/>
                    </a:lnTo>
                    <a:cubicBezTo>
                      <a:pt x="933" y="243"/>
                      <a:pt x="926" y="246"/>
                      <a:pt x="915" y="251"/>
                    </a:cubicBezTo>
                    <a:cubicBezTo>
                      <a:pt x="910" y="251"/>
                      <a:pt x="907" y="251"/>
                      <a:pt x="904" y="251"/>
                    </a:cubicBezTo>
                    <a:lnTo>
                      <a:pt x="902" y="254"/>
                    </a:lnTo>
                    <a:cubicBezTo>
                      <a:pt x="896" y="254"/>
                      <a:pt x="889" y="254"/>
                      <a:pt x="883" y="254"/>
                    </a:cubicBezTo>
                    <a:cubicBezTo>
                      <a:pt x="883" y="254"/>
                      <a:pt x="883" y="256"/>
                      <a:pt x="883" y="259"/>
                    </a:cubicBezTo>
                    <a:cubicBezTo>
                      <a:pt x="881" y="256"/>
                      <a:pt x="881" y="254"/>
                      <a:pt x="875" y="256"/>
                    </a:cubicBezTo>
                    <a:cubicBezTo>
                      <a:pt x="875" y="254"/>
                      <a:pt x="873" y="251"/>
                      <a:pt x="873" y="251"/>
                    </a:cubicBezTo>
                    <a:cubicBezTo>
                      <a:pt x="870" y="251"/>
                      <a:pt x="870" y="251"/>
                      <a:pt x="867" y="251"/>
                    </a:cubicBezTo>
                    <a:cubicBezTo>
                      <a:pt x="865" y="251"/>
                      <a:pt x="862" y="251"/>
                      <a:pt x="862" y="254"/>
                    </a:cubicBezTo>
                    <a:lnTo>
                      <a:pt x="859" y="251"/>
                    </a:lnTo>
                    <a:cubicBezTo>
                      <a:pt x="854" y="251"/>
                      <a:pt x="849" y="251"/>
                      <a:pt x="844" y="251"/>
                    </a:cubicBezTo>
                    <a:cubicBezTo>
                      <a:pt x="844" y="249"/>
                      <a:pt x="841" y="249"/>
                      <a:pt x="841" y="249"/>
                    </a:cubicBezTo>
                    <a:cubicBezTo>
                      <a:pt x="838" y="249"/>
                      <a:pt x="836" y="249"/>
                      <a:pt x="833" y="249"/>
                    </a:cubicBezTo>
                    <a:cubicBezTo>
                      <a:pt x="830" y="246"/>
                      <a:pt x="825" y="246"/>
                      <a:pt x="820" y="243"/>
                    </a:cubicBezTo>
                    <a:cubicBezTo>
                      <a:pt x="820" y="243"/>
                      <a:pt x="817" y="243"/>
                      <a:pt x="817" y="246"/>
                    </a:cubicBezTo>
                    <a:cubicBezTo>
                      <a:pt x="812" y="246"/>
                      <a:pt x="806" y="243"/>
                      <a:pt x="801" y="243"/>
                    </a:cubicBezTo>
                    <a:cubicBezTo>
                      <a:pt x="799" y="243"/>
                      <a:pt x="799" y="243"/>
                      <a:pt x="796" y="243"/>
                    </a:cubicBezTo>
                    <a:cubicBezTo>
                      <a:pt x="793" y="241"/>
                      <a:pt x="791" y="241"/>
                      <a:pt x="788" y="241"/>
                    </a:cubicBezTo>
                    <a:cubicBezTo>
                      <a:pt x="788" y="241"/>
                      <a:pt x="785" y="241"/>
                      <a:pt x="785" y="243"/>
                    </a:cubicBezTo>
                    <a:cubicBezTo>
                      <a:pt x="783" y="243"/>
                      <a:pt x="783" y="238"/>
                      <a:pt x="775" y="241"/>
                    </a:cubicBezTo>
                    <a:cubicBezTo>
                      <a:pt x="772" y="241"/>
                      <a:pt x="769" y="238"/>
                      <a:pt x="764" y="238"/>
                    </a:cubicBezTo>
                    <a:cubicBezTo>
                      <a:pt x="762" y="235"/>
                      <a:pt x="759" y="235"/>
                      <a:pt x="756" y="233"/>
                    </a:cubicBezTo>
                    <a:cubicBezTo>
                      <a:pt x="754" y="225"/>
                      <a:pt x="754" y="230"/>
                      <a:pt x="748" y="230"/>
                    </a:cubicBezTo>
                    <a:cubicBezTo>
                      <a:pt x="748" y="227"/>
                      <a:pt x="746" y="227"/>
                      <a:pt x="746" y="227"/>
                    </a:cubicBezTo>
                    <a:cubicBezTo>
                      <a:pt x="748" y="230"/>
                      <a:pt x="748" y="233"/>
                      <a:pt x="748" y="238"/>
                    </a:cubicBezTo>
                    <a:cubicBezTo>
                      <a:pt x="751" y="238"/>
                      <a:pt x="751" y="241"/>
                      <a:pt x="751" y="241"/>
                    </a:cubicBezTo>
                    <a:cubicBezTo>
                      <a:pt x="751" y="243"/>
                      <a:pt x="751" y="246"/>
                      <a:pt x="751" y="251"/>
                    </a:cubicBezTo>
                    <a:cubicBezTo>
                      <a:pt x="751" y="254"/>
                      <a:pt x="751" y="253"/>
                      <a:pt x="748" y="256"/>
                    </a:cubicBezTo>
                    <a:cubicBezTo>
                      <a:pt x="746" y="258"/>
                      <a:pt x="746" y="262"/>
                      <a:pt x="743" y="264"/>
                    </a:cubicBezTo>
                    <a:cubicBezTo>
                      <a:pt x="740" y="264"/>
                      <a:pt x="738" y="267"/>
                      <a:pt x="735" y="270"/>
                    </a:cubicBezTo>
                    <a:cubicBezTo>
                      <a:pt x="735" y="270"/>
                      <a:pt x="732" y="270"/>
                      <a:pt x="732" y="272"/>
                    </a:cubicBezTo>
                    <a:cubicBezTo>
                      <a:pt x="722" y="272"/>
                      <a:pt x="711" y="275"/>
                      <a:pt x="701" y="278"/>
                    </a:cubicBezTo>
                    <a:cubicBezTo>
                      <a:pt x="695" y="275"/>
                      <a:pt x="695" y="275"/>
                      <a:pt x="687" y="278"/>
                    </a:cubicBezTo>
                    <a:cubicBezTo>
                      <a:pt x="690" y="280"/>
                      <a:pt x="695" y="286"/>
                      <a:pt x="698" y="288"/>
                    </a:cubicBezTo>
                    <a:cubicBezTo>
                      <a:pt x="698" y="291"/>
                      <a:pt x="701" y="293"/>
                      <a:pt x="701" y="296"/>
                    </a:cubicBezTo>
                    <a:cubicBezTo>
                      <a:pt x="703" y="293"/>
                      <a:pt x="703" y="293"/>
                      <a:pt x="703" y="293"/>
                    </a:cubicBezTo>
                    <a:cubicBezTo>
                      <a:pt x="709" y="293"/>
                      <a:pt x="714" y="293"/>
                      <a:pt x="717" y="296"/>
                    </a:cubicBezTo>
                    <a:cubicBezTo>
                      <a:pt x="722" y="299"/>
                      <a:pt x="727" y="304"/>
                      <a:pt x="732" y="307"/>
                    </a:cubicBezTo>
                    <a:cubicBezTo>
                      <a:pt x="735" y="307"/>
                      <a:pt x="738" y="307"/>
                      <a:pt x="738" y="307"/>
                    </a:cubicBezTo>
                    <a:cubicBezTo>
                      <a:pt x="738" y="307"/>
                      <a:pt x="740" y="307"/>
                      <a:pt x="740" y="304"/>
                    </a:cubicBezTo>
                    <a:cubicBezTo>
                      <a:pt x="743" y="304"/>
                      <a:pt x="746" y="307"/>
                      <a:pt x="748" y="309"/>
                    </a:cubicBezTo>
                    <a:cubicBezTo>
                      <a:pt x="751" y="309"/>
                      <a:pt x="754" y="309"/>
                      <a:pt x="754" y="309"/>
                    </a:cubicBezTo>
                    <a:cubicBezTo>
                      <a:pt x="756" y="309"/>
                      <a:pt x="756" y="312"/>
                      <a:pt x="756" y="312"/>
                    </a:cubicBezTo>
                    <a:cubicBezTo>
                      <a:pt x="764" y="312"/>
                      <a:pt x="759" y="309"/>
                      <a:pt x="767" y="317"/>
                    </a:cubicBezTo>
                    <a:cubicBezTo>
                      <a:pt x="767" y="317"/>
                      <a:pt x="769" y="320"/>
                      <a:pt x="769" y="323"/>
                    </a:cubicBezTo>
                    <a:cubicBezTo>
                      <a:pt x="775" y="325"/>
                      <a:pt x="775" y="323"/>
                      <a:pt x="777" y="328"/>
                    </a:cubicBezTo>
                    <a:cubicBezTo>
                      <a:pt x="780" y="328"/>
                      <a:pt x="783" y="331"/>
                      <a:pt x="785" y="333"/>
                    </a:cubicBezTo>
                    <a:cubicBezTo>
                      <a:pt x="788" y="333"/>
                      <a:pt x="788" y="336"/>
                      <a:pt x="788" y="336"/>
                    </a:cubicBezTo>
                    <a:cubicBezTo>
                      <a:pt x="793" y="338"/>
                      <a:pt x="796" y="338"/>
                      <a:pt x="799" y="344"/>
                    </a:cubicBezTo>
                    <a:cubicBezTo>
                      <a:pt x="801" y="346"/>
                      <a:pt x="802" y="346"/>
                      <a:pt x="804" y="349"/>
                    </a:cubicBezTo>
                    <a:cubicBezTo>
                      <a:pt x="807" y="352"/>
                      <a:pt x="809" y="354"/>
                      <a:pt x="812" y="357"/>
                    </a:cubicBezTo>
                    <a:cubicBezTo>
                      <a:pt x="812" y="357"/>
                      <a:pt x="814" y="357"/>
                      <a:pt x="817" y="357"/>
                    </a:cubicBezTo>
                    <a:cubicBezTo>
                      <a:pt x="817" y="357"/>
                      <a:pt x="825" y="360"/>
                      <a:pt x="825" y="365"/>
                    </a:cubicBezTo>
                    <a:cubicBezTo>
                      <a:pt x="828" y="365"/>
                      <a:pt x="828" y="365"/>
                      <a:pt x="830" y="368"/>
                    </a:cubicBezTo>
                    <a:cubicBezTo>
                      <a:pt x="836" y="373"/>
                      <a:pt x="838" y="375"/>
                      <a:pt x="844" y="381"/>
                    </a:cubicBezTo>
                    <a:cubicBezTo>
                      <a:pt x="844" y="381"/>
                      <a:pt x="854" y="386"/>
                      <a:pt x="851" y="389"/>
                    </a:cubicBezTo>
                    <a:cubicBezTo>
                      <a:pt x="854" y="391"/>
                      <a:pt x="854" y="391"/>
                      <a:pt x="857" y="394"/>
                    </a:cubicBezTo>
                    <a:cubicBezTo>
                      <a:pt x="859" y="399"/>
                      <a:pt x="865" y="410"/>
                      <a:pt x="865" y="418"/>
                    </a:cubicBezTo>
                    <a:cubicBezTo>
                      <a:pt x="867" y="420"/>
                      <a:pt x="867" y="423"/>
                      <a:pt x="867" y="428"/>
                    </a:cubicBezTo>
                    <a:cubicBezTo>
                      <a:pt x="867" y="431"/>
                      <a:pt x="865" y="434"/>
                      <a:pt x="862" y="439"/>
                    </a:cubicBezTo>
                    <a:cubicBezTo>
                      <a:pt x="862" y="439"/>
                      <a:pt x="859" y="439"/>
                      <a:pt x="859" y="442"/>
                    </a:cubicBezTo>
                    <a:lnTo>
                      <a:pt x="859" y="442"/>
                    </a:lnTo>
                    <a:cubicBezTo>
                      <a:pt x="857" y="444"/>
                      <a:pt x="854" y="444"/>
                      <a:pt x="849" y="447"/>
                    </a:cubicBezTo>
                    <a:cubicBezTo>
                      <a:pt x="846" y="447"/>
                      <a:pt x="844" y="447"/>
                      <a:pt x="841" y="450"/>
                    </a:cubicBezTo>
                    <a:cubicBezTo>
                      <a:pt x="828" y="447"/>
                      <a:pt x="817" y="447"/>
                      <a:pt x="804" y="447"/>
                    </a:cubicBezTo>
                    <a:cubicBezTo>
                      <a:pt x="796" y="450"/>
                      <a:pt x="785" y="442"/>
                      <a:pt x="767" y="442"/>
                    </a:cubicBezTo>
                    <a:cubicBezTo>
                      <a:pt x="756" y="439"/>
                      <a:pt x="748" y="436"/>
                      <a:pt x="738" y="434"/>
                    </a:cubicBezTo>
                    <a:cubicBezTo>
                      <a:pt x="735" y="434"/>
                      <a:pt x="735" y="434"/>
                      <a:pt x="732" y="436"/>
                    </a:cubicBezTo>
                    <a:cubicBezTo>
                      <a:pt x="730" y="434"/>
                      <a:pt x="730" y="434"/>
                      <a:pt x="727" y="434"/>
                    </a:cubicBezTo>
                    <a:cubicBezTo>
                      <a:pt x="719" y="431"/>
                      <a:pt x="709" y="428"/>
                      <a:pt x="698" y="426"/>
                    </a:cubicBezTo>
                    <a:cubicBezTo>
                      <a:pt x="695" y="426"/>
                      <a:pt x="695" y="426"/>
                      <a:pt x="693" y="426"/>
                    </a:cubicBezTo>
                    <a:cubicBezTo>
                      <a:pt x="687" y="423"/>
                      <a:pt x="680" y="420"/>
                      <a:pt x="672" y="420"/>
                    </a:cubicBezTo>
                    <a:cubicBezTo>
                      <a:pt x="661" y="420"/>
                      <a:pt x="661" y="415"/>
                      <a:pt x="653" y="418"/>
                    </a:cubicBezTo>
                    <a:cubicBezTo>
                      <a:pt x="650" y="415"/>
                      <a:pt x="648" y="415"/>
                      <a:pt x="642" y="413"/>
                    </a:cubicBezTo>
                    <a:lnTo>
                      <a:pt x="640" y="413"/>
                    </a:lnTo>
                    <a:cubicBezTo>
                      <a:pt x="637" y="410"/>
                      <a:pt x="637" y="410"/>
                      <a:pt x="635" y="407"/>
                    </a:cubicBezTo>
                    <a:cubicBezTo>
                      <a:pt x="632" y="407"/>
                      <a:pt x="629" y="407"/>
                      <a:pt x="627" y="407"/>
                    </a:cubicBezTo>
                    <a:lnTo>
                      <a:pt x="627" y="410"/>
                    </a:lnTo>
                    <a:cubicBezTo>
                      <a:pt x="621" y="405"/>
                      <a:pt x="624" y="405"/>
                      <a:pt x="616" y="407"/>
                    </a:cubicBezTo>
                    <a:cubicBezTo>
                      <a:pt x="616" y="407"/>
                      <a:pt x="616" y="405"/>
                      <a:pt x="613" y="405"/>
                    </a:cubicBezTo>
                    <a:cubicBezTo>
                      <a:pt x="611" y="402"/>
                      <a:pt x="608" y="402"/>
                      <a:pt x="603" y="399"/>
                    </a:cubicBezTo>
                    <a:lnTo>
                      <a:pt x="600" y="402"/>
                    </a:lnTo>
                    <a:cubicBezTo>
                      <a:pt x="597" y="402"/>
                      <a:pt x="597" y="402"/>
                      <a:pt x="595" y="399"/>
                    </a:cubicBezTo>
                    <a:cubicBezTo>
                      <a:pt x="595" y="397"/>
                      <a:pt x="592" y="397"/>
                      <a:pt x="592" y="394"/>
                    </a:cubicBezTo>
                    <a:cubicBezTo>
                      <a:pt x="587" y="391"/>
                      <a:pt x="584" y="391"/>
                      <a:pt x="579" y="391"/>
                    </a:cubicBezTo>
                    <a:cubicBezTo>
                      <a:pt x="579" y="389"/>
                      <a:pt x="576" y="389"/>
                      <a:pt x="576" y="389"/>
                    </a:cubicBezTo>
                    <a:cubicBezTo>
                      <a:pt x="566" y="386"/>
                      <a:pt x="558" y="383"/>
                      <a:pt x="547" y="383"/>
                    </a:cubicBezTo>
                    <a:cubicBezTo>
                      <a:pt x="537" y="378"/>
                      <a:pt x="523" y="373"/>
                      <a:pt x="513" y="368"/>
                    </a:cubicBezTo>
                    <a:cubicBezTo>
                      <a:pt x="515" y="370"/>
                      <a:pt x="518" y="373"/>
                      <a:pt x="518" y="375"/>
                    </a:cubicBezTo>
                    <a:cubicBezTo>
                      <a:pt x="521" y="375"/>
                      <a:pt x="521" y="378"/>
                      <a:pt x="521" y="381"/>
                    </a:cubicBezTo>
                    <a:cubicBezTo>
                      <a:pt x="529" y="383"/>
                      <a:pt x="531" y="386"/>
                      <a:pt x="539" y="394"/>
                    </a:cubicBezTo>
                    <a:cubicBezTo>
                      <a:pt x="542" y="397"/>
                      <a:pt x="542" y="397"/>
                      <a:pt x="545" y="399"/>
                    </a:cubicBezTo>
                    <a:cubicBezTo>
                      <a:pt x="547" y="399"/>
                      <a:pt x="547" y="399"/>
                      <a:pt x="550" y="402"/>
                    </a:cubicBezTo>
                    <a:cubicBezTo>
                      <a:pt x="553" y="405"/>
                      <a:pt x="553" y="405"/>
                      <a:pt x="555" y="407"/>
                    </a:cubicBezTo>
                    <a:lnTo>
                      <a:pt x="555" y="407"/>
                    </a:lnTo>
                    <a:cubicBezTo>
                      <a:pt x="563" y="420"/>
                      <a:pt x="571" y="431"/>
                      <a:pt x="579" y="444"/>
                    </a:cubicBezTo>
                    <a:cubicBezTo>
                      <a:pt x="582" y="450"/>
                      <a:pt x="584" y="452"/>
                      <a:pt x="584" y="460"/>
                    </a:cubicBezTo>
                    <a:cubicBezTo>
                      <a:pt x="587" y="460"/>
                      <a:pt x="587" y="460"/>
                      <a:pt x="587" y="463"/>
                    </a:cubicBezTo>
                    <a:cubicBezTo>
                      <a:pt x="587" y="465"/>
                      <a:pt x="587" y="471"/>
                      <a:pt x="590" y="473"/>
                    </a:cubicBezTo>
                    <a:lnTo>
                      <a:pt x="587" y="473"/>
                    </a:lnTo>
                    <a:cubicBezTo>
                      <a:pt x="590" y="479"/>
                      <a:pt x="590" y="484"/>
                      <a:pt x="592" y="489"/>
                    </a:cubicBezTo>
                    <a:cubicBezTo>
                      <a:pt x="592" y="492"/>
                      <a:pt x="590" y="495"/>
                      <a:pt x="587" y="500"/>
                    </a:cubicBezTo>
                    <a:cubicBezTo>
                      <a:pt x="584" y="502"/>
                      <a:pt x="579" y="508"/>
                      <a:pt x="576" y="513"/>
                    </a:cubicBezTo>
                    <a:cubicBezTo>
                      <a:pt x="571" y="513"/>
                      <a:pt x="568" y="516"/>
                      <a:pt x="563" y="518"/>
                    </a:cubicBezTo>
                    <a:cubicBezTo>
                      <a:pt x="558" y="518"/>
                      <a:pt x="553" y="516"/>
                      <a:pt x="545" y="518"/>
                    </a:cubicBezTo>
                    <a:cubicBezTo>
                      <a:pt x="542" y="516"/>
                      <a:pt x="542" y="516"/>
                      <a:pt x="537" y="513"/>
                    </a:cubicBezTo>
                    <a:cubicBezTo>
                      <a:pt x="526" y="508"/>
                      <a:pt x="515" y="505"/>
                      <a:pt x="505" y="500"/>
                    </a:cubicBezTo>
                    <a:cubicBezTo>
                      <a:pt x="500" y="492"/>
                      <a:pt x="500" y="495"/>
                      <a:pt x="494" y="492"/>
                    </a:cubicBezTo>
                    <a:cubicBezTo>
                      <a:pt x="494" y="489"/>
                      <a:pt x="494" y="489"/>
                      <a:pt x="494" y="489"/>
                    </a:cubicBezTo>
                    <a:cubicBezTo>
                      <a:pt x="492" y="489"/>
                      <a:pt x="492" y="489"/>
                      <a:pt x="489" y="489"/>
                    </a:cubicBezTo>
                    <a:cubicBezTo>
                      <a:pt x="486" y="487"/>
                      <a:pt x="481" y="484"/>
                      <a:pt x="478" y="479"/>
                    </a:cubicBezTo>
                    <a:cubicBezTo>
                      <a:pt x="478" y="479"/>
                      <a:pt x="476" y="479"/>
                      <a:pt x="476" y="481"/>
                    </a:cubicBezTo>
                    <a:cubicBezTo>
                      <a:pt x="473" y="479"/>
                      <a:pt x="473" y="476"/>
                      <a:pt x="473" y="473"/>
                    </a:cubicBezTo>
                    <a:cubicBezTo>
                      <a:pt x="473" y="473"/>
                      <a:pt x="470" y="471"/>
                      <a:pt x="470" y="473"/>
                    </a:cubicBezTo>
                    <a:cubicBezTo>
                      <a:pt x="470" y="471"/>
                      <a:pt x="470" y="468"/>
                      <a:pt x="470" y="465"/>
                    </a:cubicBezTo>
                    <a:cubicBezTo>
                      <a:pt x="468" y="463"/>
                      <a:pt x="468" y="460"/>
                      <a:pt x="468" y="458"/>
                    </a:cubicBezTo>
                    <a:cubicBezTo>
                      <a:pt x="465" y="455"/>
                      <a:pt x="460" y="452"/>
                      <a:pt x="457" y="450"/>
                    </a:cubicBezTo>
                    <a:cubicBezTo>
                      <a:pt x="455" y="447"/>
                      <a:pt x="452" y="442"/>
                      <a:pt x="449" y="439"/>
                    </a:cubicBezTo>
                    <a:lnTo>
                      <a:pt x="447" y="442"/>
                    </a:lnTo>
                    <a:cubicBezTo>
                      <a:pt x="444" y="439"/>
                      <a:pt x="439" y="434"/>
                      <a:pt x="436" y="434"/>
                    </a:cubicBezTo>
                    <a:cubicBezTo>
                      <a:pt x="433" y="431"/>
                      <a:pt x="431" y="431"/>
                      <a:pt x="428" y="431"/>
                    </a:cubicBezTo>
                    <a:cubicBezTo>
                      <a:pt x="426" y="426"/>
                      <a:pt x="426" y="428"/>
                      <a:pt x="420" y="423"/>
                    </a:cubicBezTo>
                    <a:cubicBezTo>
                      <a:pt x="420" y="423"/>
                      <a:pt x="420" y="420"/>
                      <a:pt x="418" y="420"/>
                    </a:cubicBezTo>
                    <a:cubicBezTo>
                      <a:pt x="415" y="418"/>
                      <a:pt x="410" y="415"/>
                      <a:pt x="407" y="413"/>
                    </a:cubicBezTo>
                    <a:cubicBezTo>
                      <a:pt x="402" y="413"/>
                      <a:pt x="402" y="413"/>
                      <a:pt x="404" y="410"/>
                    </a:cubicBezTo>
                    <a:cubicBezTo>
                      <a:pt x="402" y="410"/>
                      <a:pt x="402" y="410"/>
                      <a:pt x="399" y="410"/>
                    </a:cubicBezTo>
                    <a:cubicBezTo>
                      <a:pt x="396" y="407"/>
                      <a:pt x="396" y="405"/>
                      <a:pt x="394" y="402"/>
                    </a:cubicBezTo>
                    <a:cubicBezTo>
                      <a:pt x="391" y="399"/>
                      <a:pt x="391" y="399"/>
                      <a:pt x="388" y="399"/>
                    </a:cubicBezTo>
                    <a:cubicBezTo>
                      <a:pt x="383" y="386"/>
                      <a:pt x="381" y="391"/>
                      <a:pt x="375" y="386"/>
                    </a:cubicBezTo>
                    <a:cubicBezTo>
                      <a:pt x="373" y="386"/>
                      <a:pt x="373" y="386"/>
                      <a:pt x="370" y="386"/>
                    </a:cubicBezTo>
                    <a:cubicBezTo>
                      <a:pt x="370" y="383"/>
                      <a:pt x="370" y="383"/>
                      <a:pt x="370" y="381"/>
                    </a:cubicBezTo>
                    <a:cubicBezTo>
                      <a:pt x="370" y="378"/>
                      <a:pt x="367" y="378"/>
                      <a:pt x="367" y="378"/>
                    </a:cubicBezTo>
                    <a:cubicBezTo>
                      <a:pt x="365" y="370"/>
                      <a:pt x="359" y="362"/>
                      <a:pt x="351" y="368"/>
                    </a:cubicBezTo>
                    <a:cubicBezTo>
                      <a:pt x="349" y="365"/>
                      <a:pt x="344" y="362"/>
                      <a:pt x="341" y="357"/>
                    </a:cubicBezTo>
                    <a:cubicBezTo>
                      <a:pt x="338" y="354"/>
                      <a:pt x="338" y="354"/>
                      <a:pt x="336" y="354"/>
                    </a:cubicBezTo>
                    <a:cubicBezTo>
                      <a:pt x="333" y="349"/>
                      <a:pt x="325" y="346"/>
                      <a:pt x="325" y="346"/>
                    </a:cubicBezTo>
                    <a:cubicBezTo>
                      <a:pt x="322" y="338"/>
                      <a:pt x="320" y="338"/>
                      <a:pt x="312" y="333"/>
                    </a:cubicBezTo>
                    <a:lnTo>
                      <a:pt x="309" y="333"/>
                    </a:lnTo>
                    <a:cubicBezTo>
                      <a:pt x="306" y="331"/>
                      <a:pt x="304" y="331"/>
                      <a:pt x="299" y="328"/>
                    </a:cubicBezTo>
                    <a:cubicBezTo>
                      <a:pt x="299" y="328"/>
                      <a:pt x="296" y="328"/>
                      <a:pt x="296" y="331"/>
                    </a:cubicBezTo>
                    <a:lnTo>
                      <a:pt x="296" y="328"/>
                    </a:lnTo>
                    <a:cubicBezTo>
                      <a:pt x="291" y="328"/>
                      <a:pt x="288" y="328"/>
                      <a:pt x="283" y="325"/>
                    </a:cubicBezTo>
                    <a:cubicBezTo>
                      <a:pt x="280" y="328"/>
                      <a:pt x="277" y="328"/>
                      <a:pt x="272" y="331"/>
                    </a:cubicBezTo>
                    <a:cubicBezTo>
                      <a:pt x="275" y="336"/>
                      <a:pt x="280" y="338"/>
                      <a:pt x="280" y="344"/>
                    </a:cubicBezTo>
                    <a:cubicBezTo>
                      <a:pt x="283" y="344"/>
                      <a:pt x="283" y="344"/>
                      <a:pt x="283" y="346"/>
                    </a:cubicBezTo>
                    <a:cubicBezTo>
                      <a:pt x="285" y="349"/>
                      <a:pt x="288" y="352"/>
                      <a:pt x="291" y="357"/>
                    </a:cubicBezTo>
                    <a:cubicBezTo>
                      <a:pt x="296" y="354"/>
                      <a:pt x="296" y="362"/>
                      <a:pt x="299" y="368"/>
                    </a:cubicBezTo>
                    <a:lnTo>
                      <a:pt x="301" y="368"/>
                    </a:lnTo>
                    <a:cubicBezTo>
                      <a:pt x="306" y="375"/>
                      <a:pt x="314" y="383"/>
                      <a:pt x="320" y="391"/>
                    </a:cubicBezTo>
                    <a:lnTo>
                      <a:pt x="320" y="394"/>
                    </a:lnTo>
                    <a:cubicBezTo>
                      <a:pt x="322" y="394"/>
                      <a:pt x="322" y="394"/>
                      <a:pt x="325" y="397"/>
                    </a:cubicBezTo>
                    <a:cubicBezTo>
                      <a:pt x="328" y="402"/>
                      <a:pt x="334" y="407"/>
                      <a:pt x="336" y="413"/>
                    </a:cubicBezTo>
                    <a:cubicBezTo>
                      <a:pt x="339" y="418"/>
                      <a:pt x="341" y="423"/>
                      <a:pt x="344" y="428"/>
                    </a:cubicBezTo>
                    <a:lnTo>
                      <a:pt x="346" y="428"/>
                    </a:lnTo>
                    <a:cubicBezTo>
                      <a:pt x="349" y="431"/>
                      <a:pt x="351" y="434"/>
                      <a:pt x="351" y="439"/>
                    </a:cubicBezTo>
                    <a:cubicBezTo>
                      <a:pt x="354" y="439"/>
                      <a:pt x="354" y="439"/>
                      <a:pt x="357" y="442"/>
                    </a:cubicBezTo>
                    <a:cubicBezTo>
                      <a:pt x="359" y="447"/>
                      <a:pt x="362" y="455"/>
                      <a:pt x="365" y="463"/>
                    </a:cubicBezTo>
                    <a:cubicBezTo>
                      <a:pt x="367" y="465"/>
                      <a:pt x="367" y="465"/>
                      <a:pt x="370" y="468"/>
                    </a:cubicBezTo>
                    <a:cubicBezTo>
                      <a:pt x="370" y="471"/>
                      <a:pt x="373" y="473"/>
                      <a:pt x="373" y="476"/>
                    </a:cubicBezTo>
                    <a:lnTo>
                      <a:pt x="373" y="476"/>
                    </a:lnTo>
                    <a:cubicBezTo>
                      <a:pt x="375" y="476"/>
                      <a:pt x="375" y="479"/>
                      <a:pt x="375" y="481"/>
                    </a:cubicBezTo>
                    <a:cubicBezTo>
                      <a:pt x="378" y="487"/>
                      <a:pt x="378" y="492"/>
                      <a:pt x="381" y="497"/>
                    </a:cubicBezTo>
                    <a:lnTo>
                      <a:pt x="381" y="500"/>
                    </a:lnTo>
                    <a:cubicBezTo>
                      <a:pt x="381" y="502"/>
                      <a:pt x="383" y="505"/>
                      <a:pt x="383" y="508"/>
                    </a:cubicBezTo>
                    <a:lnTo>
                      <a:pt x="383" y="510"/>
                    </a:lnTo>
                    <a:cubicBezTo>
                      <a:pt x="386" y="516"/>
                      <a:pt x="386" y="518"/>
                      <a:pt x="388" y="524"/>
                    </a:cubicBezTo>
                    <a:cubicBezTo>
                      <a:pt x="388" y="524"/>
                      <a:pt x="391" y="526"/>
                      <a:pt x="386" y="529"/>
                    </a:cubicBezTo>
                    <a:cubicBezTo>
                      <a:pt x="386" y="532"/>
                      <a:pt x="386" y="534"/>
                      <a:pt x="386" y="537"/>
                    </a:cubicBezTo>
                    <a:cubicBezTo>
                      <a:pt x="381" y="542"/>
                      <a:pt x="383" y="542"/>
                      <a:pt x="381" y="550"/>
                    </a:cubicBezTo>
                    <a:cubicBezTo>
                      <a:pt x="381" y="550"/>
                      <a:pt x="378" y="547"/>
                      <a:pt x="378" y="550"/>
                    </a:cubicBezTo>
                    <a:cubicBezTo>
                      <a:pt x="378" y="550"/>
                      <a:pt x="375" y="553"/>
                      <a:pt x="373" y="553"/>
                    </a:cubicBezTo>
                    <a:cubicBezTo>
                      <a:pt x="373" y="550"/>
                      <a:pt x="370" y="547"/>
                      <a:pt x="370" y="547"/>
                    </a:cubicBezTo>
                    <a:cubicBezTo>
                      <a:pt x="367" y="547"/>
                      <a:pt x="365" y="547"/>
                      <a:pt x="362" y="550"/>
                    </a:cubicBezTo>
                    <a:cubicBezTo>
                      <a:pt x="359" y="547"/>
                      <a:pt x="359" y="547"/>
                      <a:pt x="357" y="547"/>
                    </a:cubicBezTo>
                    <a:cubicBezTo>
                      <a:pt x="357" y="547"/>
                      <a:pt x="354" y="547"/>
                      <a:pt x="354" y="550"/>
                    </a:cubicBezTo>
                    <a:cubicBezTo>
                      <a:pt x="351" y="550"/>
                      <a:pt x="351" y="550"/>
                      <a:pt x="349" y="550"/>
                    </a:cubicBezTo>
                    <a:cubicBezTo>
                      <a:pt x="338" y="529"/>
                      <a:pt x="341" y="524"/>
                      <a:pt x="336" y="508"/>
                    </a:cubicBezTo>
                    <a:cubicBezTo>
                      <a:pt x="333" y="500"/>
                      <a:pt x="328" y="492"/>
                      <a:pt x="325" y="487"/>
                    </a:cubicBezTo>
                    <a:cubicBezTo>
                      <a:pt x="322" y="481"/>
                      <a:pt x="317" y="476"/>
                      <a:pt x="314" y="471"/>
                    </a:cubicBezTo>
                    <a:cubicBezTo>
                      <a:pt x="312" y="468"/>
                      <a:pt x="312" y="465"/>
                      <a:pt x="312" y="463"/>
                    </a:cubicBezTo>
                    <a:cubicBezTo>
                      <a:pt x="312" y="460"/>
                      <a:pt x="309" y="460"/>
                      <a:pt x="306" y="458"/>
                    </a:cubicBezTo>
                    <a:cubicBezTo>
                      <a:pt x="299" y="447"/>
                      <a:pt x="301" y="444"/>
                      <a:pt x="296" y="444"/>
                    </a:cubicBezTo>
                    <a:cubicBezTo>
                      <a:pt x="293" y="439"/>
                      <a:pt x="288" y="434"/>
                      <a:pt x="285" y="428"/>
                    </a:cubicBezTo>
                    <a:cubicBezTo>
                      <a:pt x="283" y="426"/>
                      <a:pt x="280" y="423"/>
                      <a:pt x="277" y="420"/>
                    </a:cubicBezTo>
                    <a:cubicBezTo>
                      <a:pt x="272" y="415"/>
                      <a:pt x="269" y="407"/>
                      <a:pt x="264" y="402"/>
                    </a:cubicBezTo>
                    <a:lnTo>
                      <a:pt x="261" y="399"/>
                    </a:lnTo>
                    <a:cubicBezTo>
                      <a:pt x="256" y="391"/>
                      <a:pt x="254" y="386"/>
                      <a:pt x="248" y="381"/>
                    </a:cubicBezTo>
                    <a:cubicBezTo>
                      <a:pt x="246" y="378"/>
                      <a:pt x="243" y="375"/>
                      <a:pt x="238" y="373"/>
                    </a:cubicBezTo>
                    <a:cubicBezTo>
                      <a:pt x="232" y="375"/>
                      <a:pt x="227" y="381"/>
                      <a:pt x="222" y="386"/>
                    </a:cubicBezTo>
                    <a:cubicBezTo>
                      <a:pt x="219" y="386"/>
                      <a:pt x="219" y="389"/>
                      <a:pt x="217" y="391"/>
                    </a:cubicBezTo>
                    <a:cubicBezTo>
                      <a:pt x="214" y="397"/>
                      <a:pt x="211" y="397"/>
                      <a:pt x="206" y="399"/>
                    </a:cubicBezTo>
                    <a:cubicBezTo>
                      <a:pt x="206" y="402"/>
                      <a:pt x="203" y="402"/>
                      <a:pt x="203" y="405"/>
                    </a:cubicBezTo>
                    <a:cubicBezTo>
                      <a:pt x="201" y="407"/>
                      <a:pt x="198" y="407"/>
                      <a:pt x="193" y="410"/>
                    </a:cubicBezTo>
                    <a:lnTo>
                      <a:pt x="193" y="410"/>
                    </a:lnTo>
                    <a:cubicBezTo>
                      <a:pt x="193" y="410"/>
                      <a:pt x="190" y="413"/>
                      <a:pt x="187" y="415"/>
                    </a:cubicBezTo>
                    <a:cubicBezTo>
                      <a:pt x="179" y="420"/>
                      <a:pt x="172" y="426"/>
                      <a:pt x="164" y="431"/>
                    </a:cubicBezTo>
                    <a:cubicBezTo>
                      <a:pt x="166" y="434"/>
                      <a:pt x="134" y="450"/>
                      <a:pt x="132" y="452"/>
                    </a:cubicBezTo>
                    <a:lnTo>
                      <a:pt x="132" y="455"/>
                    </a:lnTo>
                    <a:cubicBezTo>
                      <a:pt x="129" y="455"/>
                      <a:pt x="129" y="455"/>
                      <a:pt x="129" y="455"/>
                    </a:cubicBezTo>
                    <a:cubicBezTo>
                      <a:pt x="121" y="458"/>
                      <a:pt x="108" y="463"/>
                      <a:pt x="95" y="476"/>
                    </a:cubicBezTo>
                    <a:cubicBezTo>
                      <a:pt x="87" y="479"/>
                      <a:pt x="79" y="481"/>
                      <a:pt x="71" y="484"/>
                    </a:cubicBezTo>
                    <a:cubicBezTo>
                      <a:pt x="66" y="484"/>
                      <a:pt x="63" y="484"/>
                      <a:pt x="58" y="484"/>
                    </a:cubicBezTo>
                    <a:cubicBezTo>
                      <a:pt x="52" y="481"/>
                      <a:pt x="47" y="479"/>
                      <a:pt x="39" y="476"/>
                    </a:cubicBezTo>
                    <a:cubicBezTo>
                      <a:pt x="37" y="473"/>
                      <a:pt x="37" y="471"/>
                      <a:pt x="31" y="473"/>
                    </a:cubicBezTo>
                    <a:cubicBezTo>
                      <a:pt x="13" y="458"/>
                      <a:pt x="10" y="452"/>
                      <a:pt x="8" y="450"/>
                    </a:cubicBezTo>
                    <a:close/>
                    <a:moveTo>
                      <a:pt x="658" y="264"/>
                    </a:moveTo>
                    <a:cubicBezTo>
                      <a:pt x="658" y="264"/>
                      <a:pt x="661" y="264"/>
                      <a:pt x="658" y="264"/>
                    </a:cubicBezTo>
                    <a:close/>
                    <a:moveTo>
                      <a:pt x="587" y="145"/>
                    </a:moveTo>
                    <a:cubicBezTo>
                      <a:pt x="587" y="145"/>
                      <a:pt x="588" y="148"/>
                      <a:pt x="590" y="148"/>
                    </a:cubicBezTo>
                    <a:cubicBezTo>
                      <a:pt x="593" y="148"/>
                      <a:pt x="595" y="151"/>
                      <a:pt x="597" y="153"/>
                    </a:cubicBezTo>
                    <a:cubicBezTo>
                      <a:pt x="605" y="156"/>
                      <a:pt x="611" y="159"/>
                      <a:pt x="616" y="161"/>
                    </a:cubicBezTo>
                    <a:cubicBezTo>
                      <a:pt x="619" y="161"/>
                      <a:pt x="621" y="161"/>
                      <a:pt x="624" y="161"/>
                    </a:cubicBezTo>
                    <a:cubicBezTo>
                      <a:pt x="624" y="161"/>
                      <a:pt x="624" y="159"/>
                      <a:pt x="621" y="159"/>
                    </a:cubicBezTo>
                    <a:lnTo>
                      <a:pt x="621" y="159"/>
                    </a:lnTo>
                    <a:cubicBezTo>
                      <a:pt x="621" y="159"/>
                      <a:pt x="621" y="156"/>
                      <a:pt x="619" y="156"/>
                    </a:cubicBezTo>
                    <a:lnTo>
                      <a:pt x="619" y="156"/>
                    </a:lnTo>
                    <a:cubicBezTo>
                      <a:pt x="616" y="151"/>
                      <a:pt x="616" y="148"/>
                      <a:pt x="613" y="145"/>
                    </a:cubicBezTo>
                    <a:cubicBezTo>
                      <a:pt x="616" y="143"/>
                      <a:pt x="616" y="143"/>
                      <a:pt x="616" y="143"/>
                    </a:cubicBezTo>
                    <a:cubicBezTo>
                      <a:pt x="616" y="140"/>
                      <a:pt x="616" y="137"/>
                      <a:pt x="616" y="135"/>
                    </a:cubicBezTo>
                    <a:cubicBezTo>
                      <a:pt x="616" y="129"/>
                      <a:pt x="616" y="124"/>
                      <a:pt x="616" y="122"/>
                    </a:cubicBezTo>
                    <a:cubicBezTo>
                      <a:pt x="616" y="114"/>
                      <a:pt x="616" y="106"/>
                      <a:pt x="616" y="100"/>
                    </a:cubicBezTo>
                    <a:cubicBezTo>
                      <a:pt x="611" y="103"/>
                      <a:pt x="608" y="108"/>
                      <a:pt x="603" y="111"/>
                    </a:cubicBezTo>
                    <a:cubicBezTo>
                      <a:pt x="597" y="116"/>
                      <a:pt x="592" y="122"/>
                      <a:pt x="587" y="127"/>
                    </a:cubicBezTo>
                    <a:cubicBezTo>
                      <a:pt x="587" y="129"/>
                      <a:pt x="584" y="132"/>
                      <a:pt x="582" y="137"/>
                    </a:cubicBezTo>
                    <a:cubicBezTo>
                      <a:pt x="587" y="140"/>
                      <a:pt x="587" y="143"/>
                      <a:pt x="587" y="145"/>
                    </a:cubicBezTo>
                    <a:close/>
                    <a:moveTo>
                      <a:pt x="553" y="156"/>
                    </a:moveTo>
                    <a:cubicBezTo>
                      <a:pt x="553" y="156"/>
                      <a:pt x="555" y="156"/>
                      <a:pt x="553" y="156"/>
                    </a:cubicBezTo>
                    <a:cubicBezTo>
                      <a:pt x="555" y="156"/>
                      <a:pt x="558" y="159"/>
                      <a:pt x="558" y="159"/>
                    </a:cubicBezTo>
                    <a:cubicBezTo>
                      <a:pt x="560" y="153"/>
                      <a:pt x="555" y="153"/>
                      <a:pt x="560" y="151"/>
                    </a:cubicBezTo>
                    <a:cubicBezTo>
                      <a:pt x="560" y="145"/>
                      <a:pt x="563" y="143"/>
                      <a:pt x="563" y="140"/>
                    </a:cubicBezTo>
                    <a:cubicBezTo>
                      <a:pt x="566" y="137"/>
                      <a:pt x="566" y="135"/>
                      <a:pt x="568" y="129"/>
                    </a:cubicBezTo>
                    <a:cubicBezTo>
                      <a:pt x="571" y="124"/>
                      <a:pt x="566" y="129"/>
                      <a:pt x="563" y="132"/>
                    </a:cubicBezTo>
                    <a:cubicBezTo>
                      <a:pt x="560" y="135"/>
                      <a:pt x="558" y="135"/>
                      <a:pt x="555" y="140"/>
                    </a:cubicBezTo>
                    <a:cubicBezTo>
                      <a:pt x="555" y="140"/>
                      <a:pt x="558" y="143"/>
                      <a:pt x="555" y="145"/>
                    </a:cubicBezTo>
                    <a:cubicBezTo>
                      <a:pt x="553" y="148"/>
                      <a:pt x="555" y="151"/>
                      <a:pt x="553" y="156"/>
                    </a:cubicBezTo>
                    <a:close/>
                    <a:moveTo>
                      <a:pt x="571" y="209"/>
                    </a:moveTo>
                    <a:cubicBezTo>
                      <a:pt x="574" y="209"/>
                      <a:pt x="574" y="209"/>
                      <a:pt x="576" y="211"/>
                    </a:cubicBezTo>
                    <a:cubicBezTo>
                      <a:pt x="576" y="214"/>
                      <a:pt x="579" y="217"/>
                      <a:pt x="579" y="219"/>
                    </a:cubicBezTo>
                    <a:cubicBezTo>
                      <a:pt x="590" y="219"/>
                      <a:pt x="600" y="222"/>
                      <a:pt x="608" y="222"/>
                    </a:cubicBezTo>
                    <a:cubicBezTo>
                      <a:pt x="613" y="222"/>
                      <a:pt x="613" y="214"/>
                      <a:pt x="616" y="222"/>
                    </a:cubicBezTo>
                    <a:cubicBezTo>
                      <a:pt x="624" y="222"/>
                      <a:pt x="632" y="222"/>
                      <a:pt x="637" y="225"/>
                    </a:cubicBezTo>
                    <a:cubicBezTo>
                      <a:pt x="640" y="225"/>
                      <a:pt x="642" y="222"/>
                      <a:pt x="642" y="222"/>
                    </a:cubicBezTo>
                    <a:cubicBezTo>
                      <a:pt x="645" y="222"/>
                      <a:pt x="645" y="222"/>
                      <a:pt x="645" y="225"/>
                    </a:cubicBezTo>
                    <a:cubicBezTo>
                      <a:pt x="658" y="225"/>
                      <a:pt x="672" y="225"/>
                      <a:pt x="685" y="227"/>
                    </a:cubicBezTo>
                    <a:cubicBezTo>
                      <a:pt x="682" y="225"/>
                      <a:pt x="682" y="222"/>
                      <a:pt x="680" y="219"/>
                    </a:cubicBezTo>
                    <a:cubicBezTo>
                      <a:pt x="680" y="217"/>
                      <a:pt x="677" y="217"/>
                      <a:pt x="677" y="217"/>
                    </a:cubicBezTo>
                    <a:cubicBezTo>
                      <a:pt x="674" y="217"/>
                      <a:pt x="674" y="217"/>
                      <a:pt x="672" y="219"/>
                    </a:cubicBezTo>
                    <a:cubicBezTo>
                      <a:pt x="669" y="217"/>
                      <a:pt x="669" y="214"/>
                      <a:pt x="666" y="211"/>
                    </a:cubicBezTo>
                    <a:cubicBezTo>
                      <a:pt x="653" y="209"/>
                      <a:pt x="640" y="206"/>
                      <a:pt x="627" y="206"/>
                    </a:cubicBezTo>
                    <a:cubicBezTo>
                      <a:pt x="616" y="204"/>
                      <a:pt x="608" y="201"/>
                      <a:pt x="597" y="198"/>
                    </a:cubicBezTo>
                    <a:lnTo>
                      <a:pt x="595" y="196"/>
                    </a:lnTo>
                    <a:cubicBezTo>
                      <a:pt x="592" y="196"/>
                      <a:pt x="592" y="196"/>
                      <a:pt x="592" y="196"/>
                    </a:cubicBezTo>
                    <a:cubicBezTo>
                      <a:pt x="587" y="190"/>
                      <a:pt x="579" y="185"/>
                      <a:pt x="571" y="180"/>
                    </a:cubicBezTo>
                    <a:cubicBezTo>
                      <a:pt x="571" y="180"/>
                      <a:pt x="571" y="182"/>
                      <a:pt x="571" y="185"/>
                    </a:cubicBezTo>
                    <a:cubicBezTo>
                      <a:pt x="571" y="190"/>
                      <a:pt x="568" y="198"/>
                      <a:pt x="568" y="206"/>
                    </a:cubicBezTo>
                    <a:cubicBezTo>
                      <a:pt x="571" y="206"/>
                      <a:pt x="571" y="209"/>
                      <a:pt x="571" y="209"/>
                    </a:cubicBezTo>
                    <a:close/>
                    <a:moveTo>
                      <a:pt x="600" y="338"/>
                    </a:moveTo>
                    <a:cubicBezTo>
                      <a:pt x="611" y="341"/>
                      <a:pt x="621" y="344"/>
                      <a:pt x="632" y="346"/>
                    </a:cubicBezTo>
                    <a:cubicBezTo>
                      <a:pt x="635" y="346"/>
                      <a:pt x="637" y="346"/>
                      <a:pt x="637" y="346"/>
                    </a:cubicBezTo>
                    <a:cubicBezTo>
                      <a:pt x="640" y="346"/>
                      <a:pt x="640" y="346"/>
                      <a:pt x="640" y="349"/>
                    </a:cubicBezTo>
                    <a:cubicBezTo>
                      <a:pt x="648" y="349"/>
                      <a:pt x="656" y="352"/>
                      <a:pt x="664" y="354"/>
                    </a:cubicBezTo>
                    <a:cubicBezTo>
                      <a:pt x="674" y="357"/>
                      <a:pt x="685" y="360"/>
                      <a:pt x="698" y="362"/>
                    </a:cubicBezTo>
                    <a:cubicBezTo>
                      <a:pt x="701" y="362"/>
                      <a:pt x="703" y="365"/>
                      <a:pt x="706" y="365"/>
                    </a:cubicBezTo>
                    <a:lnTo>
                      <a:pt x="709" y="365"/>
                    </a:lnTo>
                    <a:cubicBezTo>
                      <a:pt x="714" y="365"/>
                      <a:pt x="719" y="368"/>
                      <a:pt x="724" y="370"/>
                    </a:cubicBezTo>
                    <a:cubicBezTo>
                      <a:pt x="727" y="370"/>
                      <a:pt x="732" y="370"/>
                      <a:pt x="735" y="370"/>
                    </a:cubicBezTo>
                    <a:cubicBezTo>
                      <a:pt x="738" y="370"/>
                      <a:pt x="738" y="373"/>
                      <a:pt x="740" y="373"/>
                    </a:cubicBezTo>
                    <a:cubicBezTo>
                      <a:pt x="746" y="373"/>
                      <a:pt x="754" y="375"/>
                      <a:pt x="759" y="378"/>
                    </a:cubicBezTo>
                    <a:cubicBezTo>
                      <a:pt x="759" y="378"/>
                      <a:pt x="762" y="378"/>
                      <a:pt x="764" y="378"/>
                    </a:cubicBezTo>
                    <a:cubicBezTo>
                      <a:pt x="767" y="378"/>
                      <a:pt x="767" y="378"/>
                      <a:pt x="769" y="378"/>
                    </a:cubicBezTo>
                    <a:lnTo>
                      <a:pt x="769" y="381"/>
                    </a:lnTo>
                    <a:cubicBezTo>
                      <a:pt x="775" y="381"/>
                      <a:pt x="783" y="383"/>
                      <a:pt x="788" y="383"/>
                    </a:cubicBezTo>
                    <a:cubicBezTo>
                      <a:pt x="783" y="378"/>
                      <a:pt x="780" y="375"/>
                      <a:pt x="775" y="373"/>
                    </a:cubicBezTo>
                    <a:cubicBezTo>
                      <a:pt x="772" y="370"/>
                      <a:pt x="743" y="344"/>
                      <a:pt x="740" y="346"/>
                    </a:cubicBezTo>
                    <a:cubicBezTo>
                      <a:pt x="735" y="341"/>
                      <a:pt x="730" y="338"/>
                      <a:pt x="724" y="336"/>
                    </a:cubicBezTo>
                    <a:cubicBezTo>
                      <a:pt x="722" y="333"/>
                      <a:pt x="717" y="331"/>
                      <a:pt x="711" y="328"/>
                    </a:cubicBezTo>
                    <a:cubicBezTo>
                      <a:pt x="709" y="325"/>
                      <a:pt x="709" y="325"/>
                      <a:pt x="706" y="323"/>
                    </a:cubicBezTo>
                    <a:cubicBezTo>
                      <a:pt x="703" y="323"/>
                      <a:pt x="704" y="323"/>
                      <a:pt x="701" y="320"/>
                    </a:cubicBezTo>
                    <a:cubicBezTo>
                      <a:pt x="699" y="317"/>
                      <a:pt x="698" y="317"/>
                      <a:pt x="695" y="315"/>
                    </a:cubicBezTo>
                    <a:cubicBezTo>
                      <a:pt x="693" y="315"/>
                      <a:pt x="693" y="315"/>
                      <a:pt x="690" y="315"/>
                    </a:cubicBezTo>
                    <a:cubicBezTo>
                      <a:pt x="687" y="312"/>
                      <a:pt x="685" y="309"/>
                      <a:pt x="680" y="307"/>
                    </a:cubicBezTo>
                    <a:cubicBezTo>
                      <a:pt x="680" y="307"/>
                      <a:pt x="677" y="307"/>
                      <a:pt x="677" y="309"/>
                    </a:cubicBezTo>
                    <a:cubicBezTo>
                      <a:pt x="677" y="307"/>
                      <a:pt x="674" y="304"/>
                      <a:pt x="674" y="304"/>
                    </a:cubicBezTo>
                    <a:cubicBezTo>
                      <a:pt x="672" y="309"/>
                      <a:pt x="645" y="320"/>
                      <a:pt x="635" y="325"/>
                    </a:cubicBezTo>
                    <a:cubicBezTo>
                      <a:pt x="629" y="325"/>
                      <a:pt x="624" y="328"/>
                      <a:pt x="619" y="331"/>
                    </a:cubicBezTo>
                    <a:cubicBezTo>
                      <a:pt x="616" y="336"/>
                      <a:pt x="608" y="336"/>
                      <a:pt x="600" y="338"/>
                    </a:cubicBezTo>
                    <a:close/>
                    <a:moveTo>
                      <a:pt x="560" y="259"/>
                    </a:moveTo>
                    <a:cubicBezTo>
                      <a:pt x="568" y="259"/>
                      <a:pt x="576" y="256"/>
                      <a:pt x="584" y="256"/>
                    </a:cubicBezTo>
                    <a:cubicBezTo>
                      <a:pt x="576" y="254"/>
                      <a:pt x="568" y="254"/>
                      <a:pt x="563" y="254"/>
                    </a:cubicBezTo>
                    <a:cubicBezTo>
                      <a:pt x="560" y="256"/>
                      <a:pt x="560" y="256"/>
                      <a:pt x="560" y="259"/>
                    </a:cubicBezTo>
                    <a:close/>
                    <a:moveTo>
                      <a:pt x="510" y="172"/>
                    </a:moveTo>
                    <a:cubicBezTo>
                      <a:pt x="515" y="172"/>
                      <a:pt x="521" y="172"/>
                      <a:pt x="523" y="174"/>
                    </a:cubicBezTo>
                    <a:cubicBezTo>
                      <a:pt x="526" y="174"/>
                      <a:pt x="529" y="174"/>
                      <a:pt x="531" y="177"/>
                    </a:cubicBezTo>
                    <a:cubicBezTo>
                      <a:pt x="534" y="174"/>
                      <a:pt x="534" y="174"/>
                      <a:pt x="537" y="174"/>
                    </a:cubicBezTo>
                    <a:cubicBezTo>
                      <a:pt x="537" y="172"/>
                      <a:pt x="539" y="169"/>
                      <a:pt x="539" y="166"/>
                    </a:cubicBezTo>
                    <a:cubicBezTo>
                      <a:pt x="539" y="161"/>
                      <a:pt x="539" y="159"/>
                      <a:pt x="539" y="156"/>
                    </a:cubicBezTo>
                    <a:cubicBezTo>
                      <a:pt x="542" y="153"/>
                      <a:pt x="542" y="151"/>
                      <a:pt x="545" y="145"/>
                    </a:cubicBezTo>
                    <a:cubicBezTo>
                      <a:pt x="542" y="148"/>
                      <a:pt x="539" y="148"/>
                      <a:pt x="537" y="151"/>
                    </a:cubicBezTo>
                    <a:cubicBezTo>
                      <a:pt x="534" y="151"/>
                      <a:pt x="531" y="153"/>
                      <a:pt x="531" y="156"/>
                    </a:cubicBezTo>
                    <a:cubicBezTo>
                      <a:pt x="521" y="161"/>
                      <a:pt x="515" y="166"/>
                      <a:pt x="510" y="172"/>
                    </a:cubicBezTo>
                    <a:close/>
                    <a:moveTo>
                      <a:pt x="550" y="293"/>
                    </a:moveTo>
                    <a:cubicBezTo>
                      <a:pt x="553" y="293"/>
                      <a:pt x="553" y="296"/>
                      <a:pt x="553" y="296"/>
                    </a:cubicBezTo>
                    <a:cubicBezTo>
                      <a:pt x="574" y="293"/>
                      <a:pt x="595" y="293"/>
                      <a:pt x="616" y="291"/>
                    </a:cubicBezTo>
                    <a:cubicBezTo>
                      <a:pt x="619" y="288"/>
                      <a:pt x="621" y="288"/>
                      <a:pt x="624" y="288"/>
                    </a:cubicBezTo>
                    <a:cubicBezTo>
                      <a:pt x="611" y="286"/>
                      <a:pt x="597" y="288"/>
                      <a:pt x="584" y="288"/>
                    </a:cubicBezTo>
                    <a:cubicBezTo>
                      <a:pt x="574" y="288"/>
                      <a:pt x="560" y="291"/>
                      <a:pt x="550" y="293"/>
                    </a:cubicBezTo>
                    <a:close/>
                    <a:moveTo>
                      <a:pt x="510" y="209"/>
                    </a:moveTo>
                    <a:lnTo>
                      <a:pt x="510" y="209"/>
                    </a:lnTo>
                    <a:cubicBezTo>
                      <a:pt x="515" y="209"/>
                      <a:pt x="521" y="211"/>
                      <a:pt x="523" y="211"/>
                    </a:cubicBezTo>
                    <a:lnTo>
                      <a:pt x="521" y="209"/>
                    </a:lnTo>
                    <a:cubicBezTo>
                      <a:pt x="515" y="209"/>
                      <a:pt x="513" y="209"/>
                      <a:pt x="510" y="209"/>
                    </a:cubicBezTo>
                    <a:close/>
                    <a:moveTo>
                      <a:pt x="500" y="206"/>
                    </a:moveTo>
                    <a:cubicBezTo>
                      <a:pt x="500" y="206"/>
                      <a:pt x="502" y="206"/>
                      <a:pt x="500" y="206"/>
                    </a:cubicBezTo>
                    <a:cubicBezTo>
                      <a:pt x="502" y="209"/>
                      <a:pt x="502" y="206"/>
                      <a:pt x="505" y="206"/>
                    </a:cubicBezTo>
                    <a:cubicBezTo>
                      <a:pt x="502" y="206"/>
                      <a:pt x="502" y="206"/>
                      <a:pt x="500" y="206"/>
                    </a:cubicBezTo>
                    <a:close/>
                    <a:moveTo>
                      <a:pt x="460" y="201"/>
                    </a:moveTo>
                    <a:cubicBezTo>
                      <a:pt x="465" y="201"/>
                      <a:pt x="468" y="204"/>
                      <a:pt x="470" y="206"/>
                    </a:cubicBezTo>
                    <a:cubicBezTo>
                      <a:pt x="473" y="206"/>
                      <a:pt x="476" y="206"/>
                      <a:pt x="478" y="206"/>
                    </a:cubicBezTo>
                    <a:cubicBezTo>
                      <a:pt x="484" y="206"/>
                      <a:pt x="489" y="206"/>
                      <a:pt x="494" y="206"/>
                    </a:cubicBezTo>
                    <a:cubicBezTo>
                      <a:pt x="494" y="206"/>
                      <a:pt x="494" y="204"/>
                      <a:pt x="492" y="204"/>
                    </a:cubicBezTo>
                    <a:cubicBezTo>
                      <a:pt x="484" y="204"/>
                      <a:pt x="473" y="193"/>
                      <a:pt x="460" y="201"/>
                    </a:cubicBezTo>
                    <a:close/>
                    <a:moveTo>
                      <a:pt x="412" y="148"/>
                    </a:moveTo>
                    <a:cubicBezTo>
                      <a:pt x="420" y="151"/>
                      <a:pt x="426" y="151"/>
                      <a:pt x="431" y="156"/>
                    </a:cubicBezTo>
                    <a:cubicBezTo>
                      <a:pt x="433" y="156"/>
                      <a:pt x="433" y="156"/>
                      <a:pt x="436" y="156"/>
                    </a:cubicBezTo>
                    <a:cubicBezTo>
                      <a:pt x="436" y="151"/>
                      <a:pt x="436" y="148"/>
                      <a:pt x="436" y="145"/>
                    </a:cubicBezTo>
                    <a:lnTo>
                      <a:pt x="439" y="145"/>
                    </a:lnTo>
                    <a:cubicBezTo>
                      <a:pt x="439" y="140"/>
                      <a:pt x="441" y="137"/>
                      <a:pt x="441" y="135"/>
                    </a:cubicBezTo>
                    <a:cubicBezTo>
                      <a:pt x="444" y="129"/>
                      <a:pt x="444" y="124"/>
                      <a:pt x="447" y="119"/>
                    </a:cubicBezTo>
                    <a:cubicBezTo>
                      <a:pt x="441" y="122"/>
                      <a:pt x="439" y="127"/>
                      <a:pt x="433" y="129"/>
                    </a:cubicBezTo>
                    <a:cubicBezTo>
                      <a:pt x="433" y="132"/>
                      <a:pt x="434" y="132"/>
                      <a:pt x="431" y="135"/>
                    </a:cubicBezTo>
                    <a:cubicBezTo>
                      <a:pt x="429" y="137"/>
                      <a:pt x="423" y="140"/>
                      <a:pt x="418" y="145"/>
                    </a:cubicBezTo>
                    <a:cubicBezTo>
                      <a:pt x="415" y="143"/>
                      <a:pt x="412" y="145"/>
                      <a:pt x="412" y="148"/>
                    </a:cubicBezTo>
                    <a:close/>
                    <a:moveTo>
                      <a:pt x="426" y="291"/>
                    </a:moveTo>
                    <a:cubicBezTo>
                      <a:pt x="428" y="293"/>
                      <a:pt x="431" y="296"/>
                      <a:pt x="433" y="299"/>
                    </a:cubicBezTo>
                    <a:cubicBezTo>
                      <a:pt x="431" y="293"/>
                      <a:pt x="431" y="286"/>
                      <a:pt x="426" y="291"/>
                    </a:cubicBezTo>
                    <a:close/>
                    <a:moveTo>
                      <a:pt x="412" y="278"/>
                    </a:moveTo>
                    <a:cubicBezTo>
                      <a:pt x="415" y="278"/>
                      <a:pt x="418" y="278"/>
                      <a:pt x="420" y="280"/>
                    </a:cubicBezTo>
                    <a:lnTo>
                      <a:pt x="423" y="280"/>
                    </a:lnTo>
                    <a:cubicBezTo>
                      <a:pt x="420" y="275"/>
                      <a:pt x="420" y="278"/>
                      <a:pt x="418" y="275"/>
                    </a:cubicBezTo>
                    <a:cubicBezTo>
                      <a:pt x="415" y="275"/>
                      <a:pt x="412" y="275"/>
                      <a:pt x="412" y="278"/>
                    </a:cubicBezTo>
                    <a:close/>
                    <a:moveTo>
                      <a:pt x="362" y="182"/>
                    </a:moveTo>
                    <a:cubicBezTo>
                      <a:pt x="370" y="188"/>
                      <a:pt x="381" y="193"/>
                      <a:pt x="386" y="201"/>
                    </a:cubicBezTo>
                    <a:cubicBezTo>
                      <a:pt x="386" y="201"/>
                      <a:pt x="388" y="201"/>
                      <a:pt x="391" y="201"/>
                    </a:cubicBezTo>
                    <a:cubicBezTo>
                      <a:pt x="391" y="204"/>
                      <a:pt x="394" y="206"/>
                      <a:pt x="394" y="206"/>
                    </a:cubicBezTo>
                    <a:cubicBezTo>
                      <a:pt x="402" y="214"/>
                      <a:pt x="407" y="214"/>
                      <a:pt x="418" y="227"/>
                    </a:cubicBezTo>
                    <a:cubicBezTo>
                      <a:pt x="420" y="230"/>
                      <a:pt x="426" y="233"/>
                      <a:pt x="428" y="235"/>
                    </a:cubicBezTo>
                    <a:cubicBezTo>
                      <a:pt x="428" y="235"/>
                      <a:pt x="439" y="246"/>
                      <a:pt x="444" y="251"/>
                    </a:cubicBezTo>
                    <a:cubicBezTo>
                      <a:pt x="447" y="251"/>
                      <a:pt x="449" y="254"/>
                      <a:pt x="452" y="254"/>
                    </a:cubicBezTo>
                    <a:cubicBezTo>
                      <a:pt x="465" y="262"/>
                      <a:pt x="476" y="272"/>
                      <a:pt x="489" y="280"/>
                    </a:cubicBezTo>
                    <a:cubicBezTo>
                      <a:pt x="494" y="280"/>
                      <a:pt x="500" y="283"/>
                      <a:pt x="505" y="286"/>
                    </a:cubicBezTo>
                    <a:cubicBezTo>
                      <a:pt x="505" y="280"/>
                      <a:pt x="508" y="278"/>
                      <a:pt x="508" y="275"/>
                    </a:cubicBezTo>
                    <a:cubicBezTo>
                      <a:pt x="510" y="272"/>
                      <a:pt x="508" y="267"/>
                      <a:pt x="513" y="264"/>
                    </a:cubicBezTo>
                    <a:cubicBezTo>
                      <a:pt x="513" y="259"/>
                      <a:pt x="513" y="256"/>
                      <a:pt x="513" y="254"/>
                    </a:cubicBezTo>
                    <a:cubicBezTo>
                      <a:pt x="513" y="254"/>
                      <a:pt x="515" y="254"/>
                      <a:pt x="515" y="251"/>
                    </a:cubicBezTo>
                    <a:cubicBezTo>
                      <a:pt x="515" y="246"/>
                      <a:pt x="518" y="243"/>
                      <a:pt x="518" y="241"/>
                    </a:cubicBezTo>
                    <a:cubicBezTo>
                      <a:pt x="510" y="238"/>
                      <a:pt x="502" y="238"/>
                      <a:pt x="497" y="238"/>
                    </a:cubicBezTo>
                    <a:cubicBezTo>
                      <a:pt x="489" y="238"/>
                      <a:pt x="481" y="235"/>
                      <a:pt x="473" y="238"/>
                    </a:cubicBezTo>
                    <a:cubicBezTo>
                      <a:pt x="470" y="235"/>
                      <a:pt x="465" y="235"/>
                      <a:pt x="463" y="235"/>
                    </a:cubicBezTo>
                    <a:cubicBezTo>
                      <a:pt x="457" y="233"/>
                      <a:pt x="452" y="233"/>
                      <a:pt x="449" y="233"/>
                    </a:cubicBezTo>
                    <a:cubicBezTo>
                      <a:pt x="447" y="230"/>
                      <a:pt x="441" y="227"/>
                      <a:pt x="439" y="227"/>
                    </a:cubicBezTo>
                    <a:cubicBezTo>
                      <a:pt x="436" y="225"/>
                      <a:pt x="436" y="222"/>
                      <a:pt x="433" y="222"/>
                    </a:cubicBezTo>
                    <a:cubicBezTo>
                      <a:pt x="431" y="217"/>
                      <a:pt x="431" y="214"/>
                      <a:pt x="428" y="211"/>
                    </a:cubicBezTo>
                    <a:cubicBezTo>
                      <a:pt x="428" y="206"/>
                      <a:pt x="428" y="201"/>
                      <a:pt x="428" y="196"/>
                    </a:cubicBezTo>
                    <a:cubicBezTo>
                      <a:pt x="428" y="193"/>
                      <a:pt x="431" y="190"/>
                      <a:pt x="431" y="190"/>
                    </a:cubicBezTo>
                    <a:cubicBezTo>
                      <a:pt x="426" y="190"/>
                      <a:pt x="423" y="190"/>
                      <a:pt x="418" y="188"/>
                    </a:cubicBezTo>
                    <a:cubicBezTo>
                      <a:pt x="415" y="188"/>
                      <a:pt x="412" y="188"/>
                      <a:pt x="410" y="188"/>
                    </a:cubicBezTo>
                    <a:lnTo>
                      <a:pt x="410" y="190"/>
                    </a:lnTo>
                    <a:cubicBezTo>
                      <a:pt x="407" y="190"/>
                      <a:pt x="407" y="190"/>
                      <a:pt x="404" y="190"/>
                    </a:cubicBezTo>
                    <a:cubicBezTo>
                      <a:pt x="402" y="185"/>
                      <a:pt x="404" y="188"/>
                      <a:pt x="399" y="188"/>
                    </a:cubicBezTo>
                    <a:cubicBezTo>
                      <a:pt x="394" y="182"/>
                      <a:pt x="388" y="182"/>
                      <a:pt x="378" y="185"/>
                    </a:cubicBezTo>
                    <a:cubicBezTo>
                      <a:pt x="367" y="182"/>
                      <a:pt x="365" y="182"/>
                      <a:pt x="362" y="182"/>
                    </a:cubicBezTo>
                    <a:close/>
                    <a:moveTo>
                      <a:pt x="455" y="394"/>
                    </a:moveTo>
                    <a:cubicBezTo>
                      <a:pt x="457" y="394"/>
                      <a:pt x="457" y="397"/>
                      <a:pt x="457" y="397"/>
                    </a:cubicBezTo>
                    <a:cubicBezTo>
                      <a:pt x="463" y="402"/>
                      <a:pt x="468" y="407"/>
                      <a:pt x="476" y="413"/>
                    </a:cubicBezTo>
                    <a:lnTo>
                      <a:pt x="478" y="413"/>
                    </a:lnTo>
                    <a:cubicBezTo>
                      <a:pt x="476" y="410"/>
                      <a:pt x="473" y="407"/>
                      <a:pt x="470" y="405"/>
                    </a:cubicBezTo>
                    <a:cubicBezTo>
                      <a:pt x="473" y="397"/>
                      <a:pt x="468" y="402"/>
                      <a:pt x="468" y="399"/>
                    </a:cubicBezTo>
                    <a:cubicBezTo>
                      <a:pt x="465" y="391"/>
                      <a:pt x="460" y="391"/>
                      <a:pt x="457" y="389"/>
                    </a:cubicBezTo>
                    <a:cubicBezTo>
                      <a:pt x="455" y="391"/>
                      <a:pt x="455" y="391"/>
                      <a:pt x="455" y="394"/>
                    </a:cubicBezTo>
                    <a:close/>
                    <a:moveTo>
                      <a:pt x="203" y="124"/>
                    </a:moveTo>
                    <a:cubicBezTo>
                      <a:pt x="206" y="127"/>
                      <a:pt x="206" y="127"/>
                      <a:pt x="209" y="129"/>
                    </a:cubicBezTo>
                    <a:cubicBezTo>
                      <a:pt x="211" y="129"/>
                      <a:pt x="214" y="127"/>
                      <a:pt x="214" y="129"/>
                    </a:cubicBezTo>
                    <a:cubicBezTo>
                      <a:pt x="217" y="129"/>
                      <a:pt x="217" y="129"/>
                      <a:pt x="219" y="129"/>
                    </a:cubicBezTo>
                    <a:cubicBezTo>
                      <a:pt x="219" y="129"/>
                      <a:pt x="222" y="132"/>
                      <a:pt x="222" y="135"/>
                    </a:cubicBezTo>
                    <a:cubicBezTo>
                      <a:pt x="227" y="137"/>
                      <a:pt x="230" y="140"/>
                      <a:pt x="235" y="143"/>
                    </a:cubicBezTo>
                    <a:cubicBezTo>
                      <a:pt x="240" y="145"/>
                      <a:pt x="243" y="145"/>
                      <a:pt x="246" y="148"/>
                    </a:cubicBezTo>
                    <a:cubicBezTo>
                      <a:pt x="251" y="148"/>
                      <a:pt x="254" y="151"/>
                      <a:pt x="256" y="151"/>
                    </a:cubicBezTo>
                    <a:cubicBezTo>
                      <a:pt x="256" y="151"/>
                      <a:pt x="256" y="153"/>
                      <a:pt x="259" y="153"/>
                    </a:cubicBezTo>
                    <a:lnTo>
                      <a:pt x="259" y="153"/>
                    </a:lnTo>
                    <a:cubicBezTo>
                      <a:pt x="267" y="156"/>
                      <a:pt x="275" y="161"/>
                      <a:pt x="283" y="166"/>
                    </a:cubicBezTo>
                    <a:cubicBezTo>
                      <a:pt x="291" y="164"/>
                      <a:pt x="288" y="164"/>
                      <a:pt x="291" y="169"/>
                    </a:cubicBezTo>
                    <a:lnTo>
                      <a:pt x="291" y="172"/>
                    </a:lnTo>
                    <a:cubicBezTo>
                      <a:pt x="293" y="172"/>
                      <a:pt x="293" y="172"/>
                      <a:pt x="293" y="174"/>
                    </a:cubicBezTo>
                    <a:cubicBezTo>
                      <a:pt x="293" y="174"/>
                      <a:pt x="296" y="174"/>
                      <a:pt x="299" y="174"/>
                    </a:cubicBezTo>
                    <a:cubicBezTo>
                      <a:pt x="299" y="174"/>
                      <a:pt x="299" y="177"/>
                      <a:pt x="301" y="180"/>
                    </a:cubicBezTo>
                    <a:cubicBezTo>
                      <a:pt x="309" y="185"/>
                      <a:pt x="314" y="188"/>
                      <a:pt x="322" y="193"/>
                    </a:cubicBezTo>
                    <a:lnTo>
                      <a:pt x="325" y="193"/>
                    </a:lnTo>
                    <a:cubicBezTo>
                      <a:pt x="344" y="209"/>
                      <a:pt x="365" y="225"/>
                      <a:pt x="383" y="243"/>
                    </a:cubicBezTo>
                    <a:cubicBezTo>
                      <a:pt x="383" y="243"/>
                      <a:pt x="383" y="246"/>
                      <a:pt x="386" y="246"/>
                    </a:cubicBezTo>
                    <a:cubicBezTo>
                      <a:pt x="394" y="249"/>
                      <a:pt x="399" y="256"/>
                      <a:pt x="410" y="264"/>
                    </a:cubicBezTo>
                    <a:lnTo>
                      <a:pt x="412" y="264"/>
                    </a:lnTo>
                    <a:cubicBezTo>
                      <a:pt x="412" y="267"/>
                      <a:pt x="415" y="270"/>
                      <a:pt x="415" y="272"/>
                    </a:cubicBezTo>
                    <a:lnTo>
                      <a:pt x="418" y="272"/>
                    </a:lnTo>
                    <a:cubicBezTo>
                      <a:pt x="418" y="270"/>
                      <a:pt x="418" y="267"/>
                      <a:pt x="418" y="264"/>
                    </a:cubicBezTo>
                    <a:cubicBezTo>
                      <a:pt x="415" y="259"/>
                      <a:pt x="410" y="254"/>
                      <a:pt x="407" y="251"/>
                    </a:cubicBezTo>
                    <a:cubicBezTo>
                      <a:pt x="404" y="246"/>
                      <a:pt x="404" y="243"/>
                      <a:pt x="402" y="241"/>
                    </a:cubicBezTo>
                    <a:cubicBezTo>
                      <a:pt x="399" y="241"/>
                      <a:pt x="399" y="241"/>
                      <a:pt x="396" y="241"/>
                    </a:cubicBezTo>
                    <a:cubicBezTo>
                      <a:pt x="396" y="238"/>
                      <a:pt x="396" y="235"/>
                      <a:pt x="396" y="235"/>
                    </a:cubicBezTo>
                    <a:cubicBezTo>
                      <a:pt x="394" y="230"/>
                      <a:pt x="391" y="230"/>
                      <a:pt x="388" y="227"/>
                    </a:cubicBezTo>
                    <a:cubicBezTo>
                      <a:pt x="386" y="227"/>
                      <a:pt x="386" y="227"/>
                      <a:pt x="383" y="227"/>
                    </a:cubicBezTo>
                    <a:cubicBezTo>
                      <a:pt x="381" y="225"/>
                      <a:pt x="381" y="222"/>
                      <a:pt x="378" y="219"/>
                    </a:cubicBezTo>
                    <a:cubicBezTo>
                      <a:pt x="378" y="217"/>
                      <a:pt x="381" y="217"/>
                      <a:pt x="381" y="217"/>
                    </a:cubicBezTo>
                    <a:cubicBezTo>
                      <a:pt x="381" y="214"/>
                      <a:pt x="378" y="214"/>
                      <a:pt x="378" y="211"/>
                    </a:cubicBezTo>
                    <a:lnTo>
                      <a:pt x="378" y="211"/>
                    </a:lnTo>
                    <a:cubicBezTo>
                      <a:pt x="375" y="206"/>
                      <a:pt x="375" y="204"/>
                      <a:pt x="367" y="206"/>
                    </a:cubicBezTo>
                    <a:cubicBezTo>
                      <a:pt x="365" y="204"/>
                      <a:pt x="365" y="201"/>
                      <a:pt x="362" y="201"/>
                    </a:cubicBezTo>
                    <a:cubicBezTo>
                      <a:pt x="362" y="201"/>
                      <a:pt x="359" y="201"/>
                      <a:pt x="359" y="204"/>
                    </a:cubicBezTo>
                    <a:cubicBezTo>
                      <a:pt x="357" y="201"/>
                      <a:pt x="354" y="198"/>
                      <a:pt x="351" y="196"/>
                    </a:cubicBezTo>
                    <a:cubicBezTo>
                      <a:pt x="349" y="193"/>
                      <a:pt x="349" y="190"/>
                      <a:pt x="346" y="188"/>
                    </a:cubicBezTo>
                    <a:cubicBezTo>
                      <a:pt x="344" y="185"/>
                      <a:pt x="344" y="185"/>
                      <a:pt x="341" y="185"/>
                    </a:cubicBezTo>
                    <a:cubicBezTo>
                      <a:pt x="338" y="177"/>
                      <a:pt x="330" y="177"/>
                      <a:pt x="322" y="172"/>
                    </a:cubicBezTo>
                    <a:cubicBezTo>
                      <a:pt x="322" y="169"/>
                      <a:pt x="320" y="169"/>
                      <a:pt x="317" y="166"/>
                    </a:cubicBezTo>
                    <a:cubicBezTo>
                      <a:pt x="314" y="166"/>
                      <a:pt x="314" y="166"/>
                      <a:pt x="312" y="166"/>
                    </a:cubicBezTo>
                    <a:cubicBezTo>
                      <a:pt x="312" y="164"/>
                      <a:pt x="309" y="164"/>
                      <a:pt x="309" y="164"/>
                    </a:cubicBezTo>
                    <a:cubicBezTo>
                      <a:pt x="306" y="164"/>
                      <a:pt x="306" y="164"/>
                      <a:pt x="304" y="164"/>
                    </a:cubicBezTo>
                    <a:cubicBezTo>
                      <a:pt x="304" y="161"/>
                      <a:pt x="301" y="161"/>
                      <a:pt x="301" y="161"/>
                    </a:cubicBezTo>
                    <a:cubicBezTo>
                      <a:pt x="299" y="161"/>
                      <a:pt x="296" y="159"/>
                      <a:pt x="293" y="159"/>
                    </a:cubicBezTo>
                    <a:cubicBezTo>
                      <a:pt x="293" y="156"/>
                      <a:pt x="291" y="153"/>
                      <a:pt x="291" y="153"/>
                    </a:cubicBezTo>
                    <a:cubicBezTo>
                      <a:pt x="288" y="151"/>
                      <a:pt x="288" y="151"/>
                      <a:pt x="283" y="148"/>
                    </a:cubicBezTo>
                    <a:lnTo>
                      <a:pt x="283" y="151"/>
                    </a:lnTo>
                    <a:cubicBezTo>
                      <a:pt x="283" y="148"/>
                      <a:pt x="280" y="148"/>
                      <a:pt x="277" y="145"/>
                    </a:cubicBezTo>
                    <a:cubicBezTo>
                      <a:pt x="275" y="145"/>
                      <a:pt x="272" y="145"/>
                      <a:pt x="272" y="145"/>
                    </a:cubicBezTo>
                    <a:cubicBezTo>
                      <a:pt x="269" y="143"/>
                      <a:pt x="269" y="143"/>
                      <a:pt x="267" y="143"/>
                    </a:cubicBezTo>
                    <a:cubicBezTo>
                      <a:pt x="267" y="143"/>
                      <a:pt x="264" y="143"/>
                      <a:pt x="264" y="145"/>
                    </a:cubicBezTo>
                    <a:cubicBezTo>
                      <a:pt x="261" y="143"/>
                      <a:pt x="261" y="140"/>
                      <a:pt x="259" y="137"/>
                    </a:cubicBezTo>
                    <a:lnTo>
                      <a:pt x="256" y="137"/>
                    </a:lnTo>
                    <a:cubicBezTo>
                      <a:pt x="256" y="135"/>
                      <a:pt x="254" y="132"/>
                      <a:pt x="254" y="132"/>
                    </a:cubicBezTo>
                    <a:cubicBezTo>
                      <a:pt x="240" y="129"/>
                      <a:pt x="246" y="127"/>
                      <a:pt x="238" y="132"/>
                    </a:cubicBezTo>
                    <a:cubicBezTo>
                      <a:pt x="235" y="127"/>
                      <a:pt x="235" y="129"/>
                      <a:pt x="232" y="132"/>
                    </a:cubicBezTo>
                    <a:cubicBezTo>
                      <a:pt x="232" y="129"/>
                      <a:pt x="232" y="127"/>
                      <a:pt x="232" y="124"/>
                    </a:cubicBezTo>
                    <a:cubicBezTo>
                      <a:pt x="227" y="124"/>
                      <a:pt x="230" y="122"/>
                      <a:pt x="224" y="124"/>
                    </a:cubicBezTo>
                    <a:cubicBezTo>
                      <a:pt x="224" y="122"/>
                      <a:pt x="222" y="122"/>
                      <a:pt x="222" y="122"/>
                    </a:cubicBezTo>
                    <a:cubicBezTo>
                      <a:pt x="211" y="127"/>
                      <a:pt x="206" y="124"/>
                      <a:pt x="203" y="124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1" name="Freeform 35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516438" y="739775"/>
                <a:ext cx="203200" cy="342900"/>
              </a:xfrm>
              <a:custGeom>
                <a:avLst/>
                <a:gdLst>
                  <a:gd name="T0" fmla="*/ 74 w 564"/>
                  <a:gd name="T1" fmla="*/ 304 h 953"/>
                  <a:gd name="T2" fmla="*/ 84 w 564"/>
                  <a:gd name="T3" fmla="*/ 238 h 953"/>
                  <a:gd name="T4" fmla="*/ 108 w 564"/>
                  <a:gd name="T5" fmla="*/ 172 h 953"/>
                  <a:gd name="T6" fmla="*/ 164 w 564"/>
                  <a:gd name="T7" fmla="*/ 217 h 953"/>
                  <a:gd name="T8" fmla="*/ 227 w 564"/>
                  <a:gd name="T9" fmla="*/ 180 h 953"/>
                  <a:gd name="T10" fmla="*/ 275 w 564"/>
                  <a:gd name="T11" fmla="*/ 196 h 953"/>
                  <a:gd name="T12" fmla="*/ 211 w 564"/>
                  <a:gd name="T13" fmla="*/ 291 h 953"/>
                  <a:gd name="T14" fmla="*/ 291 w 564"/>
                  <a:gd name="T15" fmla="*/ 212 h 953"/>
                  <a:gd name="T16" fmla="*/ 301 w 564"/>
                  <a:gd name="T17" fmla="*/ 251 h 953"/>
                  <a:gd name="T18" fmla="*/ 264 w 564"/>
                  <a:gd name="T19" fmla="*/ 349 h 953"/>
                  <a:gd name="T20" fmla="*/ 185 w 564"/>
                  <a:gd name="T21" fmla="*/ 347 h 953"/>
                  <a:gd name="T22" fmla="*/ 137 w 564"/>
                  <a:gd name="T23" fmla="*/ 939 h 953"/>
                  <a:gd name="T24" fmla="*/ 317 w 564"/>
                  <a:gd name="T25" fmla="*/ 812 h 953"/>
                  <a:gd name="T26" fmla="*/ 370 w 564"/>
                  <a:gd name="T27" fmla="*/ 738 h 953"/>
                  <a:gd name="T28" fmla="*/ 415 w 564"/>
                  <a:gd name="T29" fmla="*/ 820 h 953"/>
                  <a:gd name="T30" fmla="*/ 500 w 564"/>
                  <a:gd name="T31" fmla="*/ 736 h 953"/>
                  <a:gd name="T32" fmla="*/ 365 w 564"/>
                  <a:gd name="T33" fmla="*/ 677 h 953"/>
                  <a:gd name="T34" fmla="*/ 391 w 564"/>
                  <a:gd name="T35" fmla="*/ 601 h 953"/>
                  <a:gd name="T36" fmla="*/ 460 w 564"/>
                  <a:gd name="T37" fmla="*/ 556 h 953"/>
                  <a:gd name="T38" fmla="*/ 452 w 564"/>
                  <a:gd name="T39" fmla="*/ 492 h 953"/>
                  <a:gd name="T40" fmla="*/ 505 w 564"/>
                  <a:gd name="T41" fmla="*/ 341 h 953"/>
                  <a:gd name="T42" fmla="*/ 418 w 564"/>
                  <a:gd name="T43" fmla="*/ 333 h 953"/>
                  <a:gd name="T44" fmla="*/ 362 w 564"/>
                  <a:gd name="T45" fmla="*/ 344 h 953"/>
                  <a:gd name="T46" fmla="*/ 325 w 564"/>
                  <a:gd name="T47" fmla="*/ 460 h 953"/>
                  <a:gd name="T48" fmla="*/ 259 w 564"/>
                  <a:gd name="T49" fmla="*/ 384 h 953"/>
                  <a:gd name="T50" fmla="*/ 156 w 564"/>
                  <a:gd name="T51" fmla="*/ 492 h 953"/>
                  <a:gd name="T52" fmla="*/ 174 w 564"/>
                  <a:gd name="T53" fmla="*/ 532 h 953"/>
                  <a:gd name="T54" fmla="*/ 241 w 564"/>
                  <a:gd name="T55" fmla="*/ 468 h 953"/>
                  <a:gd name="T56" fmla="*/ 219 w 564"/>
                  <a:gd name="T57" fmla="*/ 527 h 953"/>
                  <a:gd name="T58" fmla="*/ 172 w 564"/>
                  <a:gd name="T59" fmla="*/ 654 h 953"/>
                  <a:gd name="T60" fmla="*/ 121 w 564"/>
                  <a:gd name="T61" fmla="*/ 741 h 953"/>
                  <a:gd name="T62" fmla="*/ 21 w 564"/>
                  <a:gd name="T63" fmla="*/ 841 h 953"/>
                  <a:gd name="T64" fmla="*/ 29 w 564"/>
                  <a:gd name="T65" fmla="*/ 884 h 953"/>
                  <a:gd name="T66" fmla="*/ 203 w 564"/>
                  <a:gd name="T67" fmla="*/ 743 h 953"/>
                  <a:gd name="T68" fmla="*/ 278 w 564"/>
                  <a:gd name="T69" fmla="*/ 691 h 953"/>
                  <a:gd name="T70" fmla="*/ 304 w 564"/>
                  <a:gd name="T71" fmla="*/ 765 h 953"/>
                  <a:gd name="T72" fmla="*/ 164 w 564"/>
                  <a:gd name="T73" fmla="*/ 839 h 953"/>
                  <a:gd name="T74" fmla="*/ 145 w 564"/>
                  <a:gd name="T75" fmla="*/ 952 h 953"/>
                  <a:gd name="T76" fmla="*/ 457 w 564"/>
                  <a:gd name="T77" fmla="*/ 376 h 953"/>
                  <a:gd name="T78" fmla="*/ 55 w 564"/>
                  <a:gd name="T79" fmla="*/ 791 h 953"/>
                  <a:gd name="T80" fmla="*/ 285 w 564"/>
                  <a:gd name="T81" fmla="*/ 775 h 953"/>
                  <a:gd name="T82" fmla="*/ 256 w 564"/>
                  <a:gd name="T83" fmla="*/ 815 h 953"/>
                  <a:gd name="T84" fmla="*/ 145 w 564"/>
                  <a:gd name="T85" fmla="*/ 503 h 953"/>
                  <a:gd name="T86" fmla="*/ 354 w 564"/>
                  <a:gd name="T87" fmla="*/ 476 h 953"/>
                  <a:gd name="T88" fmla="*/ 357 w 564"/>
                  <a:gd name="T89" fmla="*/ 527 h 953"/>
                  <a:gd name="T90" fmla="*/ 307 w 564"/>
                  <a:gd name="T91" fmla="*/ 569 h 953"/>
                  <a:gd name="T92" fmla="*/ 375 w 564"/>
                  <a:gd name="T93" fmla="*/ 561 h 953"/>
                  <a:gd name="T94" fmla="*/ 278 w 564"/>
                  <a:gd name="T95" fmla="*/ 524 h 953"/>
                  <a:gd name="T96" fmla="*/ 301 w 564"/>
                  <a:gd name="T97" fmla="*/ 606 h 953"/>
                  <a:gd name="T98" fmla="*/ 254 w 564"/>
                  <a:gd name="T99" fmla="*/ 646 h 953"/>
                  <a:gd name="T100" fmla="*/ 450 w 564"/>
                  <a:gd name="T101" fmla="*/ 278 h 953"/>
                  <a:gd name="T102" fmla="*/ 492 w 564"/>
                  <a:gd name="T103" fmla="*/ 164 h 953"/>
                  <a:gd name="T104" fmla="*/ 550 w 564"/>
                  <a:gd name="T105" fmla="*/ 124 h 953"/>
                  <a:gd name="T106" fmla="*/ 497 w 564"/>
                  <a:gd name="T107" fmla="*/ 101 h 953"/>
                  <a:gd name="T108" fmla="*/ 415 w 564"/>
                  <a:gd name="T109" fmla="*/ 124 h 953"/>
                  <a:gd name="T110" fmla="*/ 389 w 564"/>
                  <a:gd name="T111" fmla="*/ 5 h 953"/>
                  <a:gd name="T112" fmla="*/ 341 w 564"/>
                  <a:gd name="T113" fmla="*/ 132 h 953"/>
                  <a:gd name="T114" fmla="*/ 373 w 564"/>
                  <a:gd name="T115" fmla="*/ 209 h 953"/>
                  <a:gd name="T116" fmla="*/ 418 w 564"/>
                  <a:gd name="T117" fmla="*/ 246 h 953"/>
                  <a:gd name="T118" fmla="*/ 84 w 564"/>
                  <a:gd name="T119" fmla="*/ 191 h 953"/>
                  <a:gd name="T120" fmla="*/ 153 w 564"/>
                  <a:gd name="T121" fmla="*/ 307 h 953"/>
                  <a:gd name="T122" fmla="*/ 143 w 564"/>
                  <a:gd name="T123" fmla="*/ 307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64" h="953">
                    <a:moveTo>
                      <a:pt x="95" y="447"/>
                    </a:moveTo>
                    <a:cubicBezTo>
                      <a:pt x="92" y="447"/>
                      <a:pt x="90" y="444"/>
                      <a:pt x="90" y="444"/>
                    </a:cubicBezTo>
                    <a:cubicBezTo>
                      <a:pt x="90" y="444"/>
                      <a:pt x="87" y="444"/>
                      <a:pt x="87" y="447"/>
                    </a:cubicBezTo>
                    <a:cubicBezTo>
                      <a:pt x="84" y="444"/>
                      <a:pt x="79" y="444"/>
                      <a:pt x="76" y="444"/>
                    </a:cubicBezTo>
                    <a:cubicBezTo>
                      <a:pt x="74" y="442"/>
                      <a:pt x="69" y="439"/>
                      <a:pt x="69" y="437"/>
                    </a:cubicBezTo>
                    <a:cubicBezTo>
                      <a:pt x="66" y="429"/>
                      <a:pt x="63" y="423"/>
                      <a:pt x="61" y="415"/>
                    </a:cubicBezTo>
                    <a:cubicBezTo>
                      <a:pt x="61" y="415"/>
                      <a:pt x="63" y="418"/>
                      <a:pt x="66" y="418"/>
                    </a:cubicBezTo>
                    <a:cubicBezTo>
                      <a:pt x="63" y="415"/>
                      <a:pt x="61" y="413"/>
                      <a:pt x="58" y="410"/>
                    </a:cubicBezTo>
                    <a:cubicBezTo>
                      <a:pt x="58" y="405"/>
                      <a:pt x="55" y="402"/>
                      <a:pt x="58" y="397"/>
                    </a:cubicBezTo>
                    <a:cubicBezTo>
                      <a:pt x="58" y="397"/>
                      <a:pt x="61" y="400"/>
                      <a:pt x="63" y="400"/>
                    </a:cubicBezTo>
                    <a:cubicBezTo>
                      <a:pt x="63" y="397"/>
                      <a:pt x="63" y="397"/>
                      <a:pt x="63" y="394"/>
                    </a:cubicBezTo>
                    <a:cubicBezTo>
                      <a:pt x="39" y="392"/>
                      <a:pt x="61" y="378"/>
                      <a:pt x="58" y="368"/>
                    </a:cubicBezTo>
                    <a:cubicBezTo>
                      <a:pt x="58" y="360"/>
                      <a:pt x="61" y="352"/>
                      <a:pt x="63" y="344"/>
                    </a:cubicBezTo>
                    <a:cubicBezTo>
                      <a:pt x="63" y="339"/>
                      <a:pt x="66" y="336"/>
                      <a:pt x="66" y="331"/>
                    </a:cubicBezTo>
                    <a:cubicBezTo>
                      <a:pt x="66" y="315"/>
                      <a:pt x="69" y="318"/>
                      <a:pt x="71" y="310"/>
                    </a:cubicBezTo>
                    <a:lnTo>
                      <a:pt x="71" y="307"/>
                    </a:lnTo>
                    <a:lnTo>
                      <a:pt x="74" y="304"/>
                    </a:lnTo>
                    <a:lnTo>
                      <a:pt x="76" y="302"/>
                    </a:lnTo>
                    <a:cubicBezTo>
                      <a:pt x="74" y="299"/>
                      <a:pt x="74" y="299"/>
                      <a:pt x="74" y="296"/>
                    </a:cubicBezTo>
                    <a:cubicBezTo>
                      <a:pt x="74" y="294"/>
                      <a:pt x="76" y="294"/>
                      <a:pt x="76" y="291"/>
                    </a:cubicBezTo>
                    <a:lnTo>
                      <a:pt x="74" y="288"/>
                    </a:lnTo>
                    <a:cubicBezTo>
                      <a:pt x="74" y="286"/>
                      <a:pt x="76" y="283"/>
                      <a:pt x="76" y="280"/>
                    </a:cubicBezTo>
                    <a:cubicBezTo>
                      <a:pt x="76" y="280"/>
                      <a:pt x="79" y="283"/>
                      <a:pt x="82" y="283"/>
                    </a:cubicBezTo>
                    <a:lnTo>
                      <a:pt x="82" y="283"/>
                    </a:lnTo>
                    <a:lnTo>
                      <a:pt x="79" y="280"/>
                    </a:lnTo>
                    <a:cubicBezTo>
                      <a:pt x="74" y="275"/>
                      <a:pt x="79" y="270"/>
                      <a:pt x="79" y="267"/>
                    </a:cubicBezTo>
                    <a:cubicBezTo>
                      <a:pt x="79" y="267"/>
                      <a:pt x="79" y="270"/>
                      <a:pt x="82" y="273"/>
                    </a:cubicBezTo>
                    <a:cubicBezTo>
                      <a:pt x="79" y="270"/>
                      <a:pt x="79" y="267"/>
                      <a:pt x="79" y="265"/>
                    </a:cubicBezTo>
                    <a:cubicBezTo>
                      <a:pt x="79" y="262"/>
                      <a:pt x="79" y="262"/>
                      <a:pt x="82" y="259"/>
                    </a:cubicBezTo>
                    <a:cubicBezTo>
                      <a:pt x="82" y="254"/>
                      <a:pt x="82" y="251"/>
                      <a:pt x="82" y="249"/>
                    </a:cubicBezTo>
                    <a:cubicBezTo>
                      <a:pt x="82" y="249"/>
                      <a:pt x="82" y="246"/>
                      <a:pt x="84" y="246"/>
                    </a:cubicBezTo>
                    <a:cubicBezTo>
                      <a:pt x="84" y="241"/>
                      <a:pt x="84" y="243"/>
                      <a:pt x="87" y="241"/>
                    </a:cubicBezTo>
                    <a:lnTo>
                      <a:pt x="90" y="241"/>
                    </a:lnTo>
                    <a:cubicBezTo>
                      <a:pt x="87" y="238"/>
                      <a:pt x="87" y="238"/>
                      <a:pt x="84" y="238"/>
                    </a:cubicBezTo>
                    <a:cubicBezTo>
                      <a:pt x="84" y="235"/>
                      <a:pt x="87" y="233"/>
                      <a:pt x="87" y="233"/>
                    </a:cubicBezTo>
                    <a:cubicBezTo>
                      <a:pt x="87" y="228"/>
                      <a:pt x="84" y="225"/>
                      <a:pt x="87" y="220"/>
                    </a:cubicBezTo>
                    <a:lnTo>
                      <a:pt x="87" y="220"/>
                    </a:lnTo>
                    <a:cubicBezTo>
                      <a:pt x="87" y="220"/>
                      <a:pt x="90" y="222"/>
                      <a:pt x="92" y="222"/>
                    </a:cubicBezTo>
                    <a:cubicBezTo>
                      <a:pt x="90" y="220"/>
                      <a:pt x="90" y="220"/>
                      <a:pt x="87" y="220"/>
                    </a:cubicBezTo>
                    <a:lnTo>
                      <a:pt x="84" y="217"/>
                    </a:lnTo>
                    <a:cubicBezTo>
                      <a:pt x="84" y="214"/>
                      <a:pt x="87" y="212"/>
                      <a:pt x="87" y="209"/>
                    </a:cubicBezTo>
                    <a:cubicBezTo>
                      <a:pt x="84" y="204"/>
                      <a:pt x="84" y="198"/>
                      <a:pt x="82" y="196"/>
                    </a:cubicBezTo>
                    <a:lnTo>
                      <a:pt x="84" y="193"/>
                    </a:lnTo>
                    <a:cubicBezTo>
                      <a:pt x="82" y="188"/>
                      <a:pt x="82" y="185"/>
                      <a:pt x="82" y="180"/>
                    </a:cubicBezTo>
                    <a:cubicBezTo>
                      <a:pt x="82" y="177"/>
                      <a:pt x="82" y="175"/>
                      <a:pt x="82" y="172"/>
                    </a:cubicBezTo>
                    <a:cubicBezTo>
                      <a:pt x="82" y="169"/>
                      <a:pt x="82" y="167"/>
                      <a:pt x="82" y="167"/>
                    </a:cubicBezTo>
                    <a:cubicBezTo>
                      <a:pt x="82" y="167"/>
                      <a:pt x="84" y="164"/>
                      <a:pt x="87" y="161"/>
                    </a:cubicBezTo>
                    <a:cubicBezTo>
                      <a:pt x="90" y="161"/>
                      <a:pt x="92" y="161"/>
                      <a:pt x="95" y="161"/>
                    </a:cubicBezTo>
                    <a:cubicBezTo>
                      <a:pt x="98" y="164"/>
                      <a:pt x="100" y="167"/>
                      <a:pt x="103" y="169"/>
                    </a:cubicBezTo>
                    <a:lnTo>
                      <a:pt x="103" y="169"/>
                    </a:lnTo>
                    <a:cubicBezTo>
                      <a:pt x="103" y="169"/>
                      <a:pt x="106" y="172"/>
                      <a:pt x="108" y="172"/>
                    </a:cubicBezTo>
                    <a:cubicBezTo>
                      <a:pt x="108" y="172"/>
                      <a:pt x="111" y="175"/>
                      <a:pt x="114" y="177"/>
                    </a:cubicBezTo>
                    <a:cubicBezTo>
                      <a:pt x="116" y="177"/>
                      <a:pt x="121" y="180"/>
                      <a:pt x="127" y="180"/>
                    </a:cubicBezTo>
                    <a:lnTo>
                      <a:pt x="127" y="183"/>
                    </a:lnTo>
                    <a:lnTo>
                      <a:pt x="124" y="185"/>
                    </a:lnTo>
                    <a:lnTo>
                      <a:pt x="124" y="185"/>
                    </a:lnTo>
                    <a:cubicBezTo>
                      <a:pt x="127" y="183"/>
                      <a:pt x="127" y="180"/>
                      <a:pt x="129" y="180"/>
                    </a:cubicBezTo>
                    <a:cubicBezTo>
                      <a:pt x="129" y="180"/>
                      <a:pt x="132" y="180"/>
                      <a:pt x="135" y="180"/>
                    </a:cubicBezTo>
                    <a:cubicBezTo>
                      <a:pt x="135" y="180"/>
                      <a:pt x="137" y="183"/>
                      <a:pt x="140" y="183"/>
                    </a:cubicBezTo>
                    <a:cubicBezTo>
                      <a:pt x="143" y="183"/>
                      <a:pt x="148" y="185"/>
                      <a:pt x="153" y="185"/>
                    </a:cubicBezTo>
                    <a:cubicBezTo>
                      <a:pt x="156" y="188"/>
                      <a:pt x="158" y="191"/>
                      <a:pt x="161" y="193"/>
                    </a:cubicBezTo>
                    <a:cubicBezTo>
                      <a:pt x="161" y="196"/>
                      <a:pt x="161" y="209"/>
                      <a:pt x="164" y="204"/>
                    </a:cubicBezTo>
                    <a:lnTo>
                      <a:pt x="161" y="206"/>
                    </a:lnTo>
                    <a:lnTo>
                      <a:pt x="164" y="206"/>
                    </a:lnTo>
                    <a:cubicBezTo>
                      <a:pt x="164" y="206"/>
                      <a:pt x="161" y="209"/>
                      <a:pt x="164" y="212"/>
                    </a:cubicBezTo>
                    <a:cubicBezTo>
                      <a:pt x="161" y="214"/>
                      <a:pt x="161" y="217"/>
                      <a:pt x="158" y="217"/>
                    </a:cubicBezTo>
                    <a:cubicBezTo>
                      <a:pt x="158" y="217"/>
                      <a:pt x="161" y="214"/>
                      <a:pt x="164" y="212"/>
                    </a:cubicBezTo>
                    <a:cubicBezTo>
                      <a:pt x="164" y="212"/>
                      <a:pt x="161" y="214"/>
                      <a:pt x="164" y="217"/>
                    </a:cubicBezTo>
                    <a:cubicBezTo>
                      <a:pt x="164" y="217"/>
                      <a:pt x="166" y="214"/>
                      <a:pt x="169" y="214"/>
                    </a:cubicBezTo>
                    <a:cubicBezTo>
                      <a:pt x="172" y="217"/>
                      <a:pt x="174" y="217"/>
                      <a:pt x="177" y="220"/>
                    </a:cubicBezTo>
                    <a:lnTo>
                      <a:pt x="177" y="220"/>
                    </a:lnTo>
                    <a:cubicBezTo>
                      <a:pt x="174" y="222"/>
                      <a:pt x="174" y="225"/>
                      <a:pt x="174" y="228"/>
                    </a:cubicBezTo>
                    <a:lnTo>
                      <a:pt x="177" y="228"/>
                    </a:lnTo>
                    <a:cubicBezTo>
                      <a:pt x="177" y="235"/>
                      <a:pt x="180" y="243"/>
                      <a:pt x="182" y="251"/>
                    </a:cubicBezTo>
                    <a:cubicBezTo>
                      <a:pt x="182" y="249"/>
                      <a:pt x="185" y="246"/>
                      <a:pt x="188" y="243"/>
                    </a:cubicBezTo>
                    <a:lnTo>
                      <a:pt x="190" y="241"/>
                    </a:lnTo>
                    <a:lnTo>
                      <a:pt x="190" y="241"/>
                    </a:lnTo>
                    <a:cubicBezTo>
                      <a:pt x="190" y="238"/>
                      <a:pt x="193" y="235"/>
                      <a:pt x="196" y="233"/>
                    </a:cubicBezTo>
                    <a:cubicBezTo>
                      <a:pt x="196" y="233"/>
                      <a:pt x="198" y="230"/>
                      <a:pt x="198" y="228"/>
                    </a:cubicBezTo>
                    <a:cubicBezTo>
                      <a:pt x="201" y="222"/>
                      <a:pt x="206" y="214"/>
                      <a:pt x="209" y="209"/>
                    </a:cubicBezTo>
                    <a:lnTo>
                      <a:pt x="211" y="206"/>
                    </a:lnTo>
                    <a:lnTo>
                      <a:pt x="211" y="206"/>
                    </a:lnTo>
                    <a:cubicBezTo>
                      <a:pt x="214" y="201"/>
                      <a:pt x="217" y="196"/>
                      <a:pt x="219" y="191"/>
                    </a:cubicBezTo>
                    <a:lnTo>
                      <a:pt x="222" y="188"/>
                    </a:lnTo>
                    <a:cubicBezTo>
                      <a:pt x="225" y="185"/>
                      <a:pt x="225" y="183"/>
                      <a:pt x="227" y="180"/>
                    </a:cubicBezTo>
                    <a:cubicBezTo>
                      <a:pt x="227" y="177"/>
                      <a:pt x="230" y="175"/>
                      <a:pt x="230" y="172"/>
                    </a:cubicBezTo>
                    <a:cubicBezTo>
                      <a:pt x="230" y="172"/>
                      <a:pt x="243" y="148"/>
                      <a:pt x="248" y="148"/>
                    </a:cubicBezTo>
                    <a:cubicBezTo>
                      <a:pt x="251" y="146"/>
                      <a:pt x="248" y="143"/>
                      <a:pt x="254" y="143"/>
                    </a:cubicBezTo>
                    <a:lnTo>
                      <a:pt x="256" y="140"/>
                    </a:lnTo>
                    <a:cubicBezTo>
                      <a:pt x="256" y="140"/>
                      <a:pt x="259" y="138"/>
                      <a:pt x="262" y="138"/>
                    </a:cubicBezTo>
                    <a:cubicBezTo>
                      <a:pt x="264" y="140"/>
                      <a:pt x="267" y="140"/>
                      <a:pt x="270" y="143"/>
                    </a:cubicBezTo>
                    <a:cubicBezTo>
                      <a:pt x="270" y="143"/>
                      <a:pt x="270" y="146"/>
                      <a:pt x="270" y="148"/>
                    </a:cubicBezTo>
                    <a:lnTo>
                      <a:pt x="272" y="148"/>
                    </a:lnTo>
                    <a:lnTo>
                      <a:pt x="272" y="151"/>
                    </a:lnTo>
                    <a:cubicBezTo>
                      <a:pt x="275" y="151"/>
                      <a:pt x="278" y="151"/>
                      <a:pt x="280" y="151"/>
                    </a:cubicBezTo>
                    <a:lnTo>
                      <a:pt x="280" y="148"/>
                    </a:lnTo>
                    <a:cubicBezTo>
                      <a:pt x="283" y="148"/>
                      <a:pt x="285" y="151"/>
                      <a:pt x="291" y="153"/>
                    </a:cubicBezTo>
                    <a:cubicBezTo>
                      <a:pt x="291" y="156"/>
                      <a:pt x="293" y="159"/>
                      <a:pt x="293" y="161"/>
                    </a:cubicBezTo>
                    <a:cubicBezTo>
                      <a:pt x="291" y="164"/>
                      <a:pt x="291" y="167"/>
                      <a:pt x="291" y="169"/>
                    </a:cubicBezTo>
                    <a:lnTo>
                      <a:pt x="291" y="169"/>
                    </a:lnTo>
                    <a:cubicBezTo>
                      <a:pt x="288" y="172"/>
                      <a:pt x="288" y="175"/>
                      <a:pt x="285" y="177"/>
                    </a:cubicBezTo>
                    <a:cubicBezTo>
                      <a:pt x="283" y="183"/>
                      <a:pt x="278" y="188"/>
                      <a:pt x="275" y="196"/>
                    </a:cubicBezTo>
                    <a:cubicBezTo>
                      <a:pt x="272" y="198"/>
                      <a:pt x="264" y="206"/>
                      <a:pt x="262" y="214"/>
                    </a:cubicBezTo>
                    <a:lnTo>
                      <a:pt x="259" y="212"/>
                    </a:lnTo>
                    <a:lnTo>
                      <a:pt x="259" y="214"/>
                    </a:lnTo>
                    <a:cubicBezTo>
                      <a:pt x="256" y="217"/>
                      <a:pt x="256" y="220"/>
                      <a:pt x="254" y="222"/>
                    </a:cubicBezTo>
                    <a:cubicBezTo>
                      <a:pt x="248" y="225"/>
                      <a:pt x="246" y="228"/>
                      <a:pt x="243" y="233"/>
                    </a:cubicBezTo>
                    <a:lnTo>
                      <a:pt x="243" y="235"/>
                    </a:lnTo>
                    <a:lnTo>
                      <a:pt x="243" y="235"/>
                    </a:lnTo>
                    <a:lnTo>
                      <a:pt x="243" y="238"/>
                    </a:lnTo>
                    <a:cubicBezTo>
                      <a:pt x="241" y="241"/>
                      <a:pt x="241" y="243"/>
                      <a:pt x="238" y="246"/>
                    </a:cubicBezTo>
                    <a:cubicBezTo>
                      <a:pt x="235" y="249"/>
                      <a:pt x="235" y="249"/>
                      <a:pt x="235" y="251"/>
                    </a:cubicBezTo>
                    <a:lnTo>
                      <a:pt x="238" y="254"/>
                    </a:lnTo>
                    <a:cubicBezTo>
                      <a:pt x="235" y="257"/>
                      <a:pt x="233" y="262"/>
                      <a:pt x="230" y="267"/>
                    </a:cubicBezTo>
                    <a:cubicBezTo>
                      <a:pt x="227" y="267"/>
                      <a:pt x="227" y="270"/>
                      <a:pt x="225" y="270"/>
                    </a:cubicBezTo>
                    <a:lnTo>
                      <a:pt x="227" y="273"/>
                    </a:lnTo>
                    <a:cubicBezTo>
                      <a:pt x="225" y="278"/>
                      <a:pt x="219" y="280"/>
                      <a:pt x="217" y="283"/>
                    </a:cubicBezTo>
                    <a:cubicBezTo>
                      <a:pt x="217" y="283"/>
                      <a:pt x="214" y="286"/>
                      <a:pt x="217" y="288"/>
                    </a:cubicBezTo>
                    <a:cubicBezTo>
                      <a:pt x="214" y="288"/>
                      <a:pt x="214" y="291"/>
                      <a:pt x="211" y="291"/>
                    </a:cubicBezTo>
                    <a:lnTo>
                      <a:pt x="211" y="294"/>
                    </a:lnTo>
                    <a:cubicBezTo>
                      <a:pt x="211" y="294"/>
                      <a:pt x="211" y="296"/>
                      <a:pt x="214" y="296"/>
                    </a:cubicBezTo>
                    <a:cubicBezTo>
                      <a:pt x="214" y="296"/>
                      <a:pt x="217" y="299"/>
                      <a:pt x="219" y="299"/>
                    </a:cubicBezTo>
                    <a:lnTo>
                      <a:pt x="217" y="296"/>
                    </a:lnTo>
                    <a:cubicBezTo>
                      <a:pt x="219" y="296"/>
                      <a:pt x="222" y="296"/>
                      <a:pt x="225" y="296"/>
                    </a:cubicBezTo>
                    <a:cubicBezTo>
                      <a:pt x="227" y="294"/>
                      <a:pt x="230" y="291"/>
                      <a:pt x="235" y="288"/>
                    </a:cubicBezTo>
                    <a:cubicBezTo>
                      <a:pt x="238" y="286"/>
                      <a:pt x="238" y="283"/>
                      <a:pt x="241" y="280"/>
                    </a:cubicBezTo>
                    <a:cubicBezTo>
                      <a:pt x="243" y="275"/>
                      <a:pt x="243" y="273"/>
                      <a:pt x="246" y="267"/>
                    </a:cubicBezTo>
                    <a:lnTo>
                      <a:pt x="248" y="265"/>
                    </a:lnTo>
                    <a:cubicBezTo>
                      <a:pt x="248" y="262"/>
                      <a:pt x="251" y="259"/>
                      <a:pt x="254" y="259"/>
                    </a:cubicBezTo>
                    <a:lnTo>
                      <a:pt x="251" y="259"/>
                    </a:lnTo>
                    <a:lnTo>
                      <a:pt x="254" y="257"/>
                    </a:lnTo>
                    <a:cubicBezTo>
                      <a:pt x="256" y="254"/>
                      <a:pt x="256" y="251"/>
                      <a:pt x="259" y="249"/>
                    </a:cubicBezTo>
                    <a:cubicBezTo>
                      <a:pt x="259" y="246"/>
                      <a:pt x="262" y="246"/>
                      <a:pt x="262" y="243"/>
                    </a:cubicBezTo>
                    <a:cubicBezTo>
                      <a:pt x="262" y="243"/>
                      <a:pt x="264" y="241"/>
                      <a:pt x="267" y="238"/>
                    </a:cubicBezTo>
                    <a:cubicBezTo>
                      <a:pt x="267" y="235"/>
                      <a:pt x="270" y="233"/>
                      <a:pt x="270" y="233"/>
                    </a:cubicBezTo>
                    <a:cubicBezTo>
                      <a:pt x="278" y="225"/>
                      <a:pt x="283" y="217"/>
                      <a:pt x="291" y="212"/>
                    </a:cubicBezTo>
                    <a:lnTo>
                      <a:pt x="291" y="209"/>
                    </a:lnTo>
                    <a:cubicBezTo>
                      <a:pt x="299" y="201"/>
                      <a:pt x="307" y="196"/>
                      <a:pt x="315" y="188"/>
                    </a:cubicBezTo>
                    <a:cubicBezTo>
                      <a:pt x="317" y="188"/>
                      <a:pt x="320" y="188"/>
                      <a:pt x="323" y="188"/>
                    </a:cubicBezTo>
                    <a:cubicBezTo>
                      <a:pt x="320" y="180"/>
                      <a:pt x="325" y="177"/>
                      <a:pt x="333" y="180"/>
                    </a:cubicBezTo>
                    <a:cubicBezTo>
                      <a:pt x="333" y="183"/>
                      <a:pt x="336" y="180"/>
                      <a:pt x="338" y="183"/>
                    </a:cubicBezTo>
                    <a:cubicBezTo>
                      <a:pt x="341" y="183"/>
                      <a:pt x="344" y="185"/>
                      <a:pt x="346" y="188"/>
                    </a:cubicBezTo>
                    <a:lnTo>
                      <a:pt x="346" y="188"/>
                    </a:lnTo>
                    <a:cubicBezTo>
                      <a:pt x="346" y="191"/>
                      <a:pt x="344" y="193"/>
                      <a:pt x="346" y="196"/>
                    </a:cubicBezTo>
                    <a:cubicBezTo>
                      <a:pt x="344" y="198"/>
                      <a:pt x="344" y="201"/>
                      <a:pt x="341" y="204"/>
                    </a:cubicBezTo>
                    <a:cubicBezTo>
                      <a:pt x="336" y="209"/>
                      <a:pt x="330" y="212"/>
                      <a:pt x="328" y="217"/>
                    </a:cubicBezTo>
                    <a:lnTo>
                      <a:pt x="325" y="220"/>
                    </a:lnTo>
                    <a:cubicBezTo>
                      <a:pt x="323" y="220"/>
                      <a:pt x="320" y="220"/>
                      <a:pt x="317" y="220"/>
                    </a:cubicBezTo>
                    <a:cubicBezTo>
                      <a:pt x="317" y="220"/>
                      <a:pt x="317" y="222"/>
                      <a:pt x="317" y="225"/>
                    </a:cubicBezTo>
                    <a:lnTo>
                      <a:pt x="320" y="222"/>
                    </a:lnTo>
                    <a:cubicBezTo>
                      <a:pt x="317" y="225"/>
                      <a:pt x="315" y="230"/>
                      <a:pt x="312" y="235"/>
                    </a:cubicBezTo>
                    <a:cubicBezTo>
                      <a:pt x="312" y="235"/>
                      <a:pt x="309" y="235"/>
                      <a:pt x="309" y="238"/>
                    </a:cubicBezTo>
                    <a:cubicBezTo>
                      <a:pt x="307" y="241"/>
                      <a:pt x="303" y="245"/>
                      <a:pt x="301" y="251"/>
                    </a:cubicBezTo>
                    <a:cubicBezTo>
                      <a:pt x="298" y="256"/>
                      <a:pt x="293" y="259"/>
                      <a:pt x="291" y="265"/>
                    </a:cubicBezTo>
                    <a:lnTo>
                      <a:pt x="291" y="267"/>
                    </a:lnTo>
                    <a:lnTo>
                      <a:pt x="291" y="267"/>
                    </a:lnTo>
                    <a:cubicBezTo>
                      <a:pt x="285" y="273"/>
                      <a:pt x="283" y="280"/>
                      <a:pt x="278" y="288"/>
                    </a:cubicBezTo>
                    <a:lnTo>
                      <a:pt x="280" y="288"/>
                    </a:lnTo>
                    <a:cubicBezTo>
                      <a:pt x="278" y="294"/>
                      <a:pt x="278" y="299"/>
                      <a:pt x="275" y="302"/>
                    </a:cubicBezTo>
                    <a:cubicBezTo>
                      <a:pt x="275" y="304"/>
                      <a:pt x="267" y="307"/>
                      <a:pt x="272" y="310"/>
                    </a:cubicBezTo>
                    <a:cubicBezTo>
                      <a:pt x="272" y="312"/>
                      <a:pt x="270" y="315"/>
                      <a:pt x="272" y="318"/>
                    </a:cubicBezTo>
                    <a:lnTo>
                      <a:pt x="270" y="318"/>
                    </a:lnTo>
                    <a:cubicBezTo>
                      <a:pt x="264" y="323"/>
                      <a:pt x="262" y="318"/>
                      <a:pt x="270" y="323"/>
                    </a:cubicBezTo>
                    <a:cubicBezTo>
                      <a:pt x="270" y="323"/>
                      <a:pt x="267" y="325"/>
                      <a:pt x="270" y="328"/>
                    </a:cubicBezTo>
                    <a:lnTo>
                      <a:pt x="270" y="328"/>
                    </a:lnTo>
                    <a:cubicBezTo>
                      <a:pt x="270" y="328"/>
                      <a:pt x="267" y="331"/>
                      <a:pt x="267" y="333"/>
                    </a:cubicBezTo>
                    <a:lnTo>
                      <a:pt x="264" y="333"/>
                    </a:lnTo>
                    <a:cubicBezTo>
                      <a:pt x="264" y="336"/>
                      <a:pt x="267" y="339"/>
                      <a:pt x="267" y="341"/>
                    </a:cubicBezTo>
                    <a:cubicBezTo>
                      <a:pt x="264" y="344"/>
                      <a:pt x="264" y="344"/>
                      <a:pt x="264" y="347"/>
                    </a:cubicBezTo>
                    <a:lnTo>
                      <a:pt x="264" y="349"/>
                    </a:lnTo>
                    <a:cubicBezTo>
                      <a:pt x="262" y="352"/>
                      <a:pt x="259" y="357"/>
                      <a:pt x="256" y="360"/>
                    </a:cubicBezTo>
                    <a:lnTo>
                      <a:pt x="259" y="357"/>
                    </a:lnTo>
                    <a:lnTo>
                      <a:pt x="259" y="357"/>
                    </a:lnTo>
                    <a:lnTo>
                      <a:pt x="256" y="360"/>
                    </a:lnTo>
                    <a:cubicBezTo>
                      <a:pt x="251" y="362"/>
                      <a:pt x="248" y="368"/>
                      <a:pt x="246" y="370"/>
                    </a:cubicBezTo>
                    <a:lnTo>
                      <a:pt x="246" y="370"/>
                    </a:lnTo>
                    <a:cubicBezTo>
                      <a:pt x="243" y="373"/>
                      <a:pt x="241" y="373"/>
                      <a:pt x="241" y="376"/>
                    </a:cubicBezTo>
                    <a:cubicBezTo>
                      <a:pt x="238" y="376"/>
                      <a:pt x="235" y="376"/>
                      <a:pt x="235" y="376"/>
                    </a:cubicBezTo>
                    <a:lnTo>
                      <a:pt x="235" y="373"/>
                    </a:lnTo>
                    <a:cubicBezTo>
                      <a:pt x="233" y="376"/>
                      <a:pt x="233" y="376"/>
                      <a:pt x="233" y="378"/>
                    </a:cubicBezTo>
                    <a:cubicBezTo>
                      <a:pt x="217" y="381"/>
                      <a:pt x="203" y="373"/>
                      <a:pt x="198" y="365"/>
                    </a:cubicBezTo>
                    <a:lnTo>
                      <a:pt x="196" y="365"/>
                    </a:lnTo>
                    <a:cubicBezTo>
                      <a:pt x="193" y="362"/>
                      <a:pt x="193" y="360"/>
                      <a:pt x="190" y="355"/>
                    </a:cubicBezTo>
                    <a:lnTo>
                      <a:pt x="193" y="355"/>
                    </a:lnTo>
                    <a:lnTo>
                      <a:pt x="190" y="352"/>
                    </a:lnTo>
                    <a:lnTo>
                      <a:pt x="188" y="352"/>
                    </a:lnTo>
                    <a:cubicBezTo>
                      <a:pt x="185" y="349"/>
                      <a:pt x="185" y="349"/>
                      <a:pt x="185" y="347"/>
                    </a:cubicBezTo>
                    <a:cubicBezTo>
                      <a:pt x="182" y="344"/>
                      <a:pt x="182" y="341"/>
                      <a:pt x="180" y="336"/>
                    </a:cubicBezTo>
                    <a:cubicBezTo>
                      <a:pt x="174" y="341"/>
                      <a:pt x="169" y="336"/>
                      <a:pt x="177" y="341"/>
                    </a:cubicBezTo>
                    <a:cubicBezTo>
                      <a:pt x="174" y="344"/>
                      <a:pt x="174" y="347"/>
                      <a:pt x="172" y="349"/>
                    </a:cubicBezTo>
                    <a:cubicBezTo>
                      <a:pt x="169" y="352"/>
                      <a:pt x="169" y="355"/>
                      <a:pt x="166" y="357"/>
                    </a:cubicBezTo>
                    <a:cubicBezTo>
                      <a:pt x="164" y="360"/>
                      <a:pt x="161" y="362"/>
                      <a:pt x="158" y="365"/>
                    </a:cubicBezTo>
                    <a:cubicBezTo>
                      <a:pt x="158" y="365"/>
                      <a:pt x="158" y="368"/>
                      <a:pt x="161" y="368"/>
                    </a:cubicBezTo>
                    <a:cubicBezTo>
                      <a:pt x="158" y="370"/>
                      <a:pt x="156" y="370"/>
                      <a:pt x="156" y="373"/>
                    </a:cubicBezTo>
                    <a:cubicBezTo>
                      <a:pt x="156" y="373"/>
                      <a:pt x="153" y="376"/>
                      <a:pt x="153" y="378"/>
                    </a:cubicBezTo>
                    <a:cubicBezTo>
                      <a:pt x="151" y="384"/>
                      <a:pt x="145" y="386"/>
                      <a:pt x="143" y="392"/>
                    </a:cubicBezTo>
                    <a:cubicBezTo>
                      <a:pt x="140" y="394"/>
                      <a:pt x="137" y="397"/>
                      <a:pt x="135" y="400"/>
                    </a:cubicBezTo>
                    <a:lnTo>
                      <a:pt x="132" y="400"/>
                    </a:lnTo>
                    <a:cubicBezTo>
                      <a:pt x="129" y="402"/>
                      <a:pt x="127" y="405"/>
                      <a:pt x="124" y="410"/>
                    </a:cubicBezTo>
                    <a:cubicBezTo>
                      <a:pt x="121" y="410"/>
                      <a:pt x="116" y="410"/>
                      <a:pt x="114" y="413"/>
                    </a:cubicBezTo>
                    <a:lnTo>
                      <a:pt x="111" y="415"/>
                    </a:lnTo>
                    <a:cubicBezTo>
                      <a:pt x="100" y="444"/>
                      <a:pt x="98" y="444"/>
                      <a:pt x="95" y="447"/>
                    </a:cubicBezTo>
                    <a:close/>
                    <a:moveTo>
                      <a:pt x="127" y="945"/>
                    </a:moveTo>
                    <a:cubicBezTo>
                      <a:pt x="129" y="942"/>
                      <a:pt x="135" y="942"/>
                      <a:pt x="137" y="939"/>
                    </a:cubicBezTo>
                    <a:cubicBezTo>
                      <a:pt x="140" y="934"/>
                      <a:pt x="145" y="931"/>
                      <a:pt x="148" y="929"/>
                    </a:cubicBezTo>
                    <a:lnTo>
                      <a:pt x="151" y="929"/>
                    </a:lnTo>
                    <a:cubicBezTo>
                      <a:pt x="153" y="923"/>
                      <a:pt x="158" y="918"/>
                      <a:pt x="164" y="913"/>
                    </a:cubicBezTo>
                    <a:cubicBezTo>
                      <a:pt x="164" y="905"/>
                      <a:pt x="169" y="905"/>
                      <a:pt x="174" y="897"/>
                    </a:cubicBezTo>
                    <a:cubicBezTo>
                      <a:pt x="172" y="889"/>
                      <a:pt x="177" y="892"/>
                      <a:pt x="182" y="884"/>
                    </a:cubicBezTo>
                    <a:cubicBezTo>
                      <a:pt x="190" y="868"/>
                      <a:pt x="203" y="852"/>
                      <a:pt x="211" y="839"/>
                    </a:cubicBezTo>
                    <a:cubicBezTo>
                      <a:pt x="214" y="836"/>
                      <a:pt x="214" y="833"/>
                      <a:pt x="219" y="833"/>
                    </a:cubicBezTo>
                    <a:cubicBezTo>
                      <a:pt x="222" y="831"/>
                      <a:pt x="225" y="825"/>
                      <a:pt x="227" y="823"/>
                    </a:cubicBezTo>
                    <a:cubicBezTo>
                      <a:pt x="230" y="820"/>
                      <a:pt x="235" y="820"/>
                      <a:pt x="238" y="818"/>
                    </a:cubicBezTo>
                    <a:cubicBezTo>
                      <a:pt x="238" y="818"/>
                      <a:pt x="241" y="818"/>
                      <a:pt x="243" y="818"/>
                    </a:cubicBezTo>
                    <a:cubicBezTo>
                      <a:pt x="251" y="815"/>
                      <a:pt x="259" y="815"/>
                      <a:pt x="267" y="812"/>
                    </a:cubicBezTo>
                    <a:cubicBezTo>
                      <a:pt x="270" y="812"/>
                      <a:pt x="275" y="812"/>
                      <a:pt x="280" y="810"/>
                    </a:cubicBezTo>
                    <a:lnTo>
                      <a:pt x="278" y="807"/>
                    </a:lnTo>
                    <a:lnTo>
                      <a:pt x="280" y="810"/>
                    </a:lnTo>
                    <a:cubicBezTo>
                      <a:pt x="288" y="810"/>
                      <a:pt x="299" y="810"/>
                      <a:pt x="309" y="807"/>
                    </a:cubicBezTo>
                    <a:cubicBezTo>
                      <a:pt x="309" y="807"/>
                      <a:pt x="312" y="807"/>
                      <a:pt x="315" y="810"/>
                    </a:cubicBezTo>
                    <a:cubicBezTo>
                      <a:pt x="315" y="810"/>
                      <a:pt x="314" y="809"/>
                      <a:pt x="317" y="812"/>
                    </a:cubicBezTo>
                    <a:cubicBezTo>
                      <a:pt x="319" y="814"/>
                      <a:pt x="325" y="818"/>
                      <a:pt x="330" y="820"/>
                    </a:cubicBezTo>
                    <a:cubicBezTo>
                      <a:pt x="330" y="820"/>
                      <a:pt x="338" y="823"/>
                      <a:pt x="338" y="825"/>
                    </a:cubicBezTo>
                    <a:cubicBezTo>
                      <a:pt x="341" y="825"/>
                      <a:pt x="341" y="823"/>
                      <a:pt x="344" y="828"/>
                    </a:cubicBezTo>
                    <a:cubicBezTo>
                      <a:pt x="344" y="828"/>
                      <a:pt x="346" y="825"/>
                      <a:pt x="349" y="825"/>
                    </a:cubicBezTo>
                    <a:cubicBezTo>
                      <a:pt x="352" y="828"/>
                      <a:pt x="352" y="831"/>
                      <a:pt x="354" y="831"/>
                    </a:cubicBezTo>
                    <a:cubicBezTo>
                      <a:pt x="357" y="831"/>
                      <a:pt x="360" y="831"/>
                      <a:pt x="362" y="831"/>
                    </a:cubicBezTo>
                    <a:cubicBezTo>
                      <a:pt x="365" y="828"/>
                      <a:pt x="368" y="825"/>
                      <a:pt x="370" y="823"/>
                    </a:cubicBezTo>
                    <a:cubicBezTo>
                      <a:pt x="368" y="825"/>
                      <a:pt x="368" y="825"/>
                      <a:pt x="368" y="828"/>
                    </a:cubicBezTo>
                    <a:lnTo>
                      <a:pt x="368" y="828"/>
                    </a:lnTo>
                    <a:cubicBezTo>
                      <a:pt x="368" y="828"/>
                      <a:pt x="370" y="825"/>
                      <a:pt x="373" y="823"/>
                    </a:cubicBezTo>
                    <a:cubicBezTo>
                      <a:pt x="375" y="820"/>
                      <a:pt x="375" y="818"/>
                      <a:pt x="378" y="815"/>
                    </a:cubicBezTo>
                    <a:cubicBezTo>
                      <a:pt x="381" y="802"/>
                      <a:pt x="378" y="802"/>
                      <a:pt x="381" y="796"/>
                    </a:cubicBezTo>
                    <a:cubicBezTo>
                      <a:pt x="378" y="791"/>
                      <a:pt x="378" y="783"/>
                      <a:pt x="375" y="778"/>
                    </a:cubicBezTo>
                    <a:cubicBezTo>
                      <a:pt x="375" y="775"/>
                      <a:pt x="375" y="773"/>
                      <a:pt x="375" y="773"/>
                    </a:cubicBezTo>
                    <a:cubicBezTo>
                      <a:pt x="373" y="767"/>
                      <a:pt x="373" y="762"/>
                      <a:pt x="373" y="757"/>
                    </a:cubicBezTo>
                    <a:lnTo>
                      <a:pt x="373" y="757"/>
                    </a:lnTo>
                    <a:cubicBezTo>
                      <a:pt x="373" y="749"/>
                      <a:pt x="370" y="743"/>
                      <a:pt x="370" y="738"/>
                    </a:cubicBezTo>
                    <a:cubicBezTo>
                      <a:pt x="370" y="738"/>
                      <a:pt x="373" y="736"/>
                      <a:pt x="375" y="736"/>
                    </a:cubicBezTo>
                    <a:cubicBezTo>
                      <a:pt x="383" y="736"/>
                      <a:pt x="391" y="733"/>
                      <a:pt x="399" y="730"/>
                    </a:cubicBezTo>
                    <a:cubicBezTo>
                      <a:pt x="402" y="730"/>
                      <a:pt x="405" y="730"/>
                      <a:pt x="407" y="730"/>
                    </a:cubicBezTo>
                    <a:cubicBezTo>
                      <a:pt x="407" y="730"/>
                      <a:pt x="410" y="730"/>
                      <a:pt x="412" y="730"/>
                    </a:cubicBezTo>
                    <a:cubicBezTo>
                      <a:pt x="410" y="733"/>
                      <a:pt x="410" y="738"/>
                      <a:pt x="410" y="741"/>
                    </a:cubicBezTo>
                    <a:cubicBezTo>
                      <a:pt x="405" y="751"/>
                      <a:pt x="402" y="762"/>
                      <a:pt x="399" y="773"/>
                    </a:cubicBezTo>
                    <a:lnTo>
                      <a:pt x="402" y="773"/>
                    </a:lnTo>
                    <a:cubicBezTo>
                      <a:pt x="399" y="775"/>
                      <a:pt x="397" y="775"/>
                      <a:pt x="397" y="778"/>
                    </a:cubicBezTo>
                    <a:cubicBezTo>
                      <a:pt x="397" y="783"/>
                      <a:pt x="397" y="790"/>
                      <a:pt x="397" y="796"/>
                    </a:cubicBezTo>
                    <a:cubicBezTo>
                      <a:pt x="397" y="801"/>
                      <a:pt x="394" y="807"/>
                      <a:pt x="394" y="815"/>
                    </a:cubicBezTo>
                    <a:cubicBezTo>
                      <a:pt x="394" y="818"/>
                      <a:pt x="394" y="823"/>
                      <a:pt x="397" y="825"/>
                    </a:cubicBezTo>
                    <a:lnTo>
                      <a:pt x="397" y="825"/>
                    </a:lnTo>
                    <a:cubicBezTo>
                      <a:pt x="399" y="828"/>
                      <a:pt x="402" y="831"/>
                      <a:pt x="407" y="836"/>
                    </a:cubicBezTo>
                    <a:cubicBezTo>
                      <a:pt x="407" y="833"/>
                      <a:pt x="410" y="833"/>
                      <a:pt x="412" y="831"/>
                    </a:cubicBezTo>
                    <a:cubicBezTo>
                      <a:pt x="412" y="828"/>
                      <a:pt x="412" y="828"/>
                      <a:pt x="415" y="825"/>
                    </a:cubicBezTo>
                    <a:lnTo>
                      <a:pt x="412" y="825"/>
                    </a:lnTo>
                    <a:cubicBezTo>
                      <a:pt x="412" y="823"/>
                      <a:pt x="415" y="823"/>
                      <a:pt x="415" y="820"/>
                    </a:cubicBezTo>
                    <a:cubicBezTo>
                      <a:pt x="415" y="820"/>
                      <a:pt x="412" y="820"/>
                      <a:pt x="412" y="823"/>
                    </a:cubicBezTo>
                    <a:cubicBezTo>
                      <a:pt x="412" y="818"/>
                      <a:pt x="410" y="818"/>
                      <a:pt x="418" y="815"/>
                    </a:cubicBezTo>
                    <a:cubicBezTo>
                      <a:pt x="418" y="812"/>
                      <a:pt x="418" y="810"/>
                      <a:pt x="420" y="807"/>
                    </a:cubicBezTo>
                    <a:lnTo>
                      <a:pt x="418" y="807"/>
                    </a:lnTo>
                    <a:cubicBezTo>
                      <a:pt x="420" y="804"/>
                      <a:pt x="423" y="799"/>
                      <a:pt x="426" y="796"/>
                    </a:cubicBezTo>
                    <a:cubicBezTo>
                      <a:pt x="428" y="791"/>
                      <a:pt x="434" y="786"/>
                      <a:pt x="439" y="780"/>
                    </a:cubicBezTo>
                    <a:lnTo>
                      <a:pt x="439" y="783"/>
                    </a:lnTo>
                    <a:cubicBezTo>
                      <a:pt x="442" y="780"/>
                      <a:pt x="447" y="780"/>
                      <a:pt x="450" y="778"/>
                    </a:cubicBezTo>
                    <a:cubicBezTo>
                      <a:pt x="455" y="775"/>
                      <a:pt x="460" y="773"/>
                      <a:pt x="465" y="773"/>
                    </a:cubicBezTo>
                    <a:cubicBezTo>
                      <a:pt x="468" y="770"/>
                      <a:pt x="471" y="767"/>
                      <a:pt x="473" y="765"/>
                    </a:cubicBezTo>
                    <a:lnTo>
                      <a:pt x="473" y="767"/>
                    </a:lnTo>
                    <a:lnTo>
                      <a:pt x="471" y="770"/>
                    </a:lnTo>
                    <a:cubicBezTo>
                      <a:pt x="473" y="770"/>
                      <a:pt x="476" y="770"/>
                      <a:pt x="479" y="770"/>
                    </a:cubicBezTo>
                    <a:cubicBezTo>
                      <a:pt x="481" y="767"/>
                      <a:pt x="487" y="765"/>
                      <a:pt x="489" y="762"/>
                    </a:cubicBezTo>
                    <a:cubicBezTo>
                      <a:pt x="492" y="759"/>
                      <a:pt x="492" y="757"/>
                      <a:pt x="494" y="754"/>
                    </a:cubicBezTo>
                    <a:cubicBezTo>
                      <a:pt x="494" y="751"/>
                      <a:pt x="497" y="746"/>
                      <a:pt x="500" y="743"/>
                    </a:cubicBezTo>
                    <a:cubicBezTo>
                      <a:pt x="500" y="741"/>
                      <a:pt x="500" y="738"/>
                      <a:pt x="500" y="736"/>
                    </a:cubicBezTo>
                    <a:cubicBezTo>
                      <a:pt x="497" y="717"/>
                      <a:pt x="481" y="709"/>
                      <a:pt x="473" y="704"/>
                    </a:cubicBezTo>
                    <a:lnTo>
                      <a:pt x="471" y="701"/>
                    </a:lnTo>
                    <a:cubicBezTo>
                      <a:pt x="465" y="698"/>
                      <a:pt x="463" y="698"/>
                      <a:pt x="460" y="698"/>
                    </a:cubicBezTo>
                    <a:cubicBezTo>
                      <a:pt x="457" y="698"/>
                      <a:pt x="457" y="696"/>
                      <a:pt x="455" y="696"/>
                    </a:cubicBezTo>
                    <a:cubicBezTo>
                      <a:pt x="452" y="696"/>
                      <a:pt x="447" y="696"/>
                      <a:pt x="447" y="696"/>
                    </a:cubicBezTo>
                    <a:lnTo>
                      <a:pt x="447" y="696"/>
                    </a:lnTo>
                    <a:cubicBezTo>
                      <a:pt x="428" y="691"/>
                      <a:pt x="428" y="693"/>
                      <a:pt x="415" y="696"/>
                    </a:cubicBezTo>
                    <a:lnTo>
                      <a:pt x="412" y="698"/>
                    </a:lnTo>
                    <a:lnTo>
                      <a:pt x="412" y="698"/>
                    </a:lnTo>
                    <a:cubicBezTo>
                      <a:pt x="391" y="701"/>
                      <a:pt x="378" y="709"/>
                      <a:pt x="370" y="712"/>
                    </a:cubicBezTo>
                    <a:cubicBezTo>
                      <a:pt x="368" y="706"/>
                      <a:pt x="368" y="701"/>
                      <a:pt x="368" y="696"/>
                    </a:cubicBezTo>
                    <a:lnTo>
                      <a:pt x="365" y="696"/>
                    </a:lnTo>
                    <a:cubicBezTo>
                      <a:pt x="365" y="696"/>
                      <a:pt x="365" y="693"/>
                      <a:pt x="368" y="693"/>
                    </a:cubicBezTo>
                    <a:cubicBezTo>
                      <a:pt x="365" y="693"/>
                      <a:pt x="362" y="693"/>
                      <a:pt x="362" y="696"/>
                    </a:cubicBezTo>
                    <a:cubicBezTo>
                      <a:pt x="362" y="693"/>
                      <a:pt x="365" y="691"/>
                      <a:pt x="368" y="691"/>
                    </a:cubicBezTo>
                    <a:cubicBezTo>
                      <a:pt x="368" y="688"/>
                      <a:pt x="368" y="685"/>
                      <a:pt x="368" y="683"/>
                    </a:cubicBezTo>
                    <a:cubicBezTo>
                      <a:pt x="365" y="680"/>
                      <a:pt x="365" y="680"/>
                      <a:pt x="365" y="677"/>
                    </a:cubicBezTo>
                    <a:lnTo>
                      <a:pt x="368" y="680"/>
                    </a:lnTo>
                    <a:cubicBezTo>
                      <a:pt x="368" y="677"/>
                      <a:pt x="368" y="672"/>
                      <a:pt x="368" y="669"/>
                    </a:cubicBezTo>
                    <a:cubicBezTo>
                      <a:pt x="362" y="664"/>
                      <a:pt x="368" y="664"/>
                      <a:pt x="368" y="661"/>
                    </a:cubicBezTo>
                    <a:cubicBezTo>
                      <a:pt x="365" y="659"/>
                      <a:pt x="365" y="659"/>
                      <a:pt x="365" y="656"/>
                    </a:cubicBezTo>
                    <a:cubicBezTo>
                      <a:pt x="362" y="654"/>
                      <a:pt x="362" y="651"/>
                      <a:pt x="362" y="651"/>
                    </a:cubicBezTo>
                    <a:cubicBezTo>
                      <a:pt x="362" y="648"/>
                      <a:pt x="362" y="646"/>
                      <a:pt x="362" y="646"/>
                    </a:cubicBezTo>
                    <a:lnTo>
                      <a:pt x="360" y="646"/>
                    </a:lnTo>
                    <a:cubicBezTo>
                      <a:pt x="360" y="643"/>
                      <a:pt x="362" y="643"/>
                      <a:pt x="362" y="640"/>
                    </a:cubicBezTo>
                    <a:cubicBezTo>
                      <a:pt x="362" y="638"/>
                      <a:pt x="362" y="638"/>
                      <a:pt x="362" y="635"/>
                    </a:cubicBezTo>
                    <a:cubicBezTo>
                      <a:pt x="357" y="630"/>
                      <a:pt x="360" y="630"/>
                      <a:pt x="362" y="627"/>
                    </a:cubicBezTo>
                    <a:cubicBezTo>
                      <a:pt x="362" y="624"/>
                      <a:pt x="362" y="619"/>
                      <a:pt x="362" y="619"/>
                    </a:cubicBezTo>
                    <a:lnTo>
                      <a:pt x="362" y="619"/>
                    </a:lnTo>
                    <a:cubicBezTo>
                      <a:pt x="365" y="616"/>
                      <a:pt x="368" y="616"/>
                      <a:pt x="370" y="614"/>
                    </a:cubicBezTo>
                    <a:cubicBezTo>
                      <a:pt x="373" y="611"/>
                      <a:pt x="375" y="606"/>
                      <a:pt x="381" y="603"/>
                    </a:cubicBezTo>
                    <a:lnTo>
                      <a:pt x="381" y="606"/>
                    </a:lnTo>
                    <a:cubicBezTo>
                      <a:pt x="383" y="603"/>
                      <a:pt x="386" y="601"/>
                      <a:pt x="389" y="598"/>
                    </a:cubicBezTo>
                    <a:lnTo>
                      <a:pt x="391" y="601"/>
                    </a:lnTo>
                    <a:cubicBezTo>
                      <a:pt x="391" y="601"/>
                      <a:pt x="394" y="598"/>
                      <a:pt x="394" y="595"/>
                    </a:cubicBezTo>
                    <a:lnTo>
                      <a:pt x="397" y="595"/>
                    </a:lnTo>
                    <a:cubicBezTo>
                      <a:pt x="397" y="593"/>
                      <a:pt x="399" y="593"/>
                      <a:pt x="402" y="590"/>
                    </a:cubicBezTo>
                    <a:lnTo>
                      <a:pt x="402" y="590"/>
                    </a:lnTo>
                    <a:cubicBezTo>
                      <a:pt x="405" y="587"/>
                      <a:pt x="405" y="585"/>
                      <a:pt x="410" y="585"/>
                    </a:cubicBezTo>
                    <a:lnTo>
                      <a:pt x="410" y="585"/>
                    </a:lnTo>
                    <a:cubicBezTo>
                      <a:pt x="410" y="582"/>
                      <a:pt x="412" y="579"/>
                      <a:pt x="415" y="579"/>
                    </a:cubicBezTo>
                    <a:lnTo>
                      <a:pt x="415" y="582"/>
                    </a:lnTo>
                    <a:cubicBezTo>
                      <a:pt x="418" y="579"/>
                      <a:pt x="420" y="579"/>
                      <a:pt x="423" y="579"/>
                    </a:cubicBezTo>
                    <a:cubicBezTo>
                      <a:pt x="426" y="577"/>
                      <a:pt x="426" y="574"/>
                      <a:pt x="428" y="571"/>
                    </a:cubicBezTo>
                    <a:lnTo>
                      <a:pt x="428" y="574"/>
                    </a:lnTo>
                    <a:lnTo>
                      <a:pt x="431" y="571"/>
                    </a:lnTo>
                    <a:cubicBezTo>
                      <a:pt x="431" y="569"/>
                      <a:pt x="434" y="566"/>
                      <a:pt x="436" y="566"/>
                    </a:cubicBezTo>
                    <a:lnTo>
                      <a:pt x="436" y="569"/>
                    </a:lnTo>
                    <a:cubicBezTo>
                      <a:pt x="442" y="566"/>
                      <a:pt x="444" y="566"/>
                      <a:pt x="450" y="564"/>
                    </a:cubicBezTo>
                    <a:cubicBezTo>
                      <a:pt x="455" y="561"/>
                      <a:pt x="457" y="558"/>
                      <a:pt x="463" y="556"/>
                    </a:cubicBezTo>
                    <a:lnTo>
                      <a:pt x="460" y="556"/>
                    </a:lnTo>
                    <a:cubicBezTo>
                      <a:pt x="460" y="553"/>
                      <a:pt x="463" y="553"/>
                      <a:pt x="465" y="550"/>
                    </a:cubicBezTo>
                    <a:lnTo>
                      <a:pt x="463" y="553"/>
                    </a:lnTo>
                    <a:cubicBezTo>
                      <a:pt x="463" y="553"/>
                      <a:pt x="465" y="550"/>
                      <a:pt x="468" y="550"/>
                    </a:cubicBezTo>
                    <a:lnTo>
                      <a:pt x="468" y="548"/>
                    </a:lnTo>
                    <a:cubicBezTo>
                      <a:pt x="442" y="529"/>
                      <a:pt x="468" y="548"/>
                      <a:pt x="468" y="550"/>
                    </a:cubicBezTo>
                    <a:lnTo>
                      <a:pt x="471" y="550"/>
                    </a:lnTo>
                    <a:lnTo>
                      <a:pt x="471" y="550"/>
                    </a:lnTo>
                    <a:cubicBezTo>
                      <a:pt x="476" y="548"/>
                      <a:pt x="481" y="548"/>
                      <a:pt x="487" y="545"/>
                    </a:cubicBezTo>
                    <a:cubicBezTo>
                      <a:pt x="487" y="545"/>
                      <a:pt x="489" y="542"/>
                      <a:pt x="492" y="540"/>
                    </a:cubicBezTo>
                    <a:cubicBezTo>
                      <a:pt x="500" y="537"/>
                      <a:pt x="510" y="532"/>
                      <a:pt x="521" y="521"/>
                    </a:cubicBezTo>
                    <a:cubicBezTo>
                      <a:pt x="521" y="519"/>
                      <a:pt x="524" y="513"/>
                      <a:pt x="526" y="511"/>
                    </a:cubicBezTo>
                    <a:cubicBezTo>
                      <a:pt x="524" y="495"/>
                      <a:pt x="516" y="492"/>
                      <a:pt x="508" y="489"/>
                    </a:cubicBezTo>
                    <a:lnTo>
                      <a:pt x="505" y="489"/>
                    </a:lnTo>
                    <a:cubicBezTo>
                      <a:pt x="505" y="487"/>
                      <a:pt x="497" y="487"/>
                      <a:pt x="494" y="487"/>
                    </a:cubicBezTo>
                    <a:cubicBezTo>
                      <a:pt x="487" y="487"/>
                      <a:pt x="479" y="487"/>
                      <a:pt x="473" y="489"/>
                    </a:cubicBezTo>
                    <a:cubicBezTo>
                      <a:pt x="473" y="489"/>
                      <a:pt x="473" y="492"/>
                      <a:pt x="473" y="495"/>
                    </a:cubicBezTo>
                    <a:cubicBezTo>
                      <a:pt x="463" y="487"/>
                      <a:pt x="452" y="492"/>
                      <a:pt x="452" y="492"/>
                    </a:cubicBezTo>
                    <a:cubicBezTo>
                      <a:pt x="457" y="487"/>
                      <a:pt x="465" y="482"/>
                      <a:pt x="473" y="476"/>
                    </a:cubicBezTo>
                    <a:cubicBezTo>
                      <a:pt x="481" y="471"/>
                      <a:pt x="487" y="466"/>
                      <a:pt x="494" y="460"/>
                    </a:cubicBezTo>
                    <a:cubicBezTo>
                      <a:pt x="497" y="458"/>
                      <a:pt x="500" y="458"/>
                      <a:pt x="505" y="458"/>
                    </a:cubicBezTo>
                    <a:cubicBezTo>
                      <a:pt x="508" y="455"/>
                      <a:pt x="510" y="452"/>
                      <a:pt x="516" y="450"/>
                    </a:cubicBezTo>
                    <a:lnTo>
                      <a:pt x="516" y="450"/>
                    </a:lnTo>
                    <a:cubicBezTo>
                      <a:pt x="518" y="444"/>
                      <a:pt x="524" y="442"/>
                      <a:pt x="529" y="439"/>
                    </a:cubicBezTo>
                    <a:cubicBezTo>
                      <a:pt x="529" y="437"/>
                      <a:pt x="532" y="434"/>
                      <a:pt x="534" y="431"/>
                    </a:cubicBezTo>
                    <a:cubicBezTo>
                      <a:pt x="534" y="429"/>
                      <a:pt x="534" y="423"/>
                      <a:pt x="537" y="421"/>
                    </a:cubicBezTo>
                    <a:lnTo>
                      <a:pt x="534" y="418"/>
                    </a:lnTo>
                    <a:cubicBezTo>
                      <a:pt x="532" y="415"/>
                      <a:pt x="532" y="413"/>
                      <a:pt x="532" y="407"/>
                    </a:cubicBezTo>
                    <a:cubicBezTo>
                      <a:pt x="524" y="400"/>
                      <a:pt x="516" y="394"/>
                      <a:pt x="508" y="386"/>
                    </a:cubicBezTo>
                    <a:cubicBezTo>
                      <a:pt x="505" y="384"/>
                      <a:pt x="505" y="381"/>
                      <a:pt x="505" y="381"/>
                    </a:cubicBezTo>
                    <a:cubicBezTo>
                      <a:pt x="502" y="373"/>
                      <a:pt x="502" y="362"/>
                      <a:pt x="502" y="355"/>
                    </a:cubicBezTo>
                    <a:cubicBezTo>
                      <a:pt x="502" y="352"/>
                      <a:pt x="502" y="352"/>
                      <a:pt x="505" y="349"/>
                    </a:cubicBezTo>
                    <a:cubicBezTo>
                      <a:pt x="505" y="347"/>
                      <a:pt x="505" y="344"/>
                      <a:pt x="505" y="341"/>
                    </a:cubicBezTo>
                    <a:lnTo>
                      <a:pt x="502" y="339"/>
                    </a:lnTo>
                    <a:cubicBezTo>
                      <a:pt x="502" y="339"/>
                      <a:pt x="505" y="339"/>
                      <a:pt x="505" y="341"/>
                    </a:cubicBezTo>
                    <a:cubicBezTo>
                      <a:pt x="508" y="333"/>
                      <a:pt x="510" y="325"/>
                      <a:pt x="513" y="318"/>
                    </a:cubicBezTo>
                    <a:cubicBezTo>
                      <a:pt x="518" y="307"/>
                      <a:pt x="513" y="296"/>
                      <a:pt x="513" y="291"/>
                    </a:cubicBezTo>
                    <a:cubicBezTo>
                      <a:pt x="510" y="288"/>
                      <a:pt x="510" y="288"/>
                      <a:pt x="510" y="286"/>
                    </a:cubicBezTo>
                    <a:cubicBezTo>
                      <a:pt x="508" y="286"/>
                      <a:pt x="508" y="283"/>
                      <a:pt x="505" y="283"/>
                    </a:cubicBezTo>
                    <a:cubicBezTo>
                      <a:pt x="502" y="280"/>
                      <a:pt x="502" y="280"/>
                      <a:pt x="500" y="280"/>
                    </a:cubicBezTo>
                    <a:cubicBezTo>
                      <a:pt x="494" y="278"/>
                      <a:pt x="492" y="278"/>
                      <a:pt x="489" y="278"/>
                    </a:cubicBezTo>
                    <a:cubicBezTo>
                      <a:pt x="484" y="278"/>
                      <a:pt x="479" y="280"/>
                      <a:pt x="476" y="280"/>
                    </a:cubicBezTo>
                    <a:cubicBezTo>
                      <a:pt x="471" y="283"/>
                      <a:pt x="468" y="283"/>
                      <a:pt x="463" y="286"/>
                    </a:cubicBezTo>
                    <a:cubicBezTo>
                      <a:pt x="457" y="288"/>
                      <a:pt x="450" y="294"/>
                      <a:pt x="444" y="296"/>
                    </a:cubicBezTo>
                    <a:lnTo>
                      <a:pt x="442" y="299"/>
                    </a:lnTo>
                    <a:cubicBezTo>
                      <a:pt x="434" y="302"/>
                      <a:pt x="436" y="304"/>
                      <a:pt x="431" y="310"/>
                    </a:cubicBezTo>
                    <a:cubicBezTo>
                      <a:pt x="431" y="312"/>
                      <a:pt x="428" y="315"/>
                      <a:pt x="431" y="318"/>
                    </a:cubicBezTo>
                    <a:cubicBezTo>
                      <a:pt x="428" y="318"/>
                      <a:pt x="428" y="318"/>
                      <a:pt x="426" y="318"/>
                    </a:cubicBezTo>
                    <a:lnTo>
                      <a:pt x="423" y="320"/>
                    </a:lnTo>
                    <a:cubicBezTo>
                      <a:pt x="418" y="323"/>
                      <a:pt x="415" y="323"/>
                      <a:pt x="418" y="331"/>
                    </a:cubicBezTo>
                    <a:cubicBezTo>
                      <a:pt x="418" y="331"/>
                      <a:pt x="418" y="333"/>
                      <a:pt x="420" y="333"/>
                    </a:cubicBezTo>
                    <a:lnTo>
                      <a:pt x="418" y="333"/>
                    </a:lnTo>
                    <a:cubicBezTo>
                      <a:pt x="415" y="336"/>
                      <a:pt x="415" y="336"/>
                      <a:pt x="415" y="339"/>
                    </a:cubicBezTo>
                    <a:cubicBezTo>
                      <a:pt x="412" y="341"/>
                      <a:pt x="410" y="347"/>
                      <a:pt x="407" y="349"/>
                    </a:cubicBezTo>
                    <a:lnTo>
                      <a:pt x="407" y="352"/>
                    </a:lnTo>
                    <a:cubicBezTo>
                      <a:pt x="405" y="355"/>
                      <a:pt x="405" y="357"/>
                      <a:pt x="405" y="362"/>
                    </a:cubicBezTo>
                    <a:cubicBezTo>
                      <a:pt x="405" y="362"/>
                      <a:pt x="402" y="362"/>
                      <a:pt x="402" y="365"/>
                    </a:cubicBezTo>
                    <a:lnTo>
                      <a:pt x="402" y="365"/>
                    </a:lnTo>
                    <a:lnTo>
                      <a:pt x="399" y="362"/>
                    </a:lnTo>
                    <a:cubicBezTo>
                      <a:pt x="397" y="357"/>
                      <a:pt x="394" y="352"/>
                      <a:pt x="394" y="347"/>
                    </a:cubicBezTo>
                    <a:cubicBezTo>
                      <a:pt x="389" y="344"/>
                      <a:pt x="394" y="344"/>
                      <a:pt x="394" y="341"/>
                    </a:cubicBezTo>
                    <a:lnTo>
                      <a:pt x="394" y="341"/>
                    </a:lnTo>
                    <a:lnTo>
                      <a:pt x="391" y="344"/>
                    </a:lnTo>
                    <a:cubicBezTo>
                      <a:pt x="391" y="341"/>
                      <a:pt x="394" y="339"/>
                      <a:pt x="394" y="339"/>
                    </a:cubicBezTo>
                    <a:cubicBezTo>
                      <a:pt x="391" y="336"/>
                      <a:pt x="391" y="333"/>
                      <a:pt x="391" y="331"/>
                    </a:cubicBezTo>
                    <a:cubicBezTo>
                      <a:pt x="389" y="331"/>
                      <a:pt x="386" y="328"/>
                      <a:pt x="383" y="328"/>
                    </a:cubicBezTo>
                    <a:cubicBezTo>
                      <a:pt x="381" y="331"/>
                      <a:pt x="381" y="333"/>
                      <a:pt x="378" y="336"/>
                    </a:cubicBezTo>
                    <a:cubicBezTo>
                      <a:pt x="365" y="333"/>
                      <a:pt x="362" y="331"/>
                      <a:pt x="365" y="344"/>
                    </a:cubicBezTo>
                    <a:lnTo>
                      <a:pt x="362" y="344"/>
                    </a:lnTo>
                    <a:cubicBezTo>
                      <a:pt x="360" y="347"/>
                      <a:pt x="360" y="352"/>
                      <a:pt x="357" y="355"/>
                    </a:cubicBezTo>
                    <a:lnTo>
                      <a:pt x="360" y="355"/>
                    </a:lnTo>
                    <a:cubicBezTo>
                      <a:pt x="357" y="357"/>
                      <a:pt x="357" y="360"/>
                      <a:pt x="354" y="362"/>
                    </a:cubicBezTo>
                    <a:lnTo>
                      <a:pt x="354" y="365"/>
                    </a:lnTo>
                    <a:lnTo>
                      <a:pt x="357" y="362"/>
                    </a:lnTo>
                    <a:lnTo>
                      <a:pt x="354" y="365"/>
                    </a:lnTo>
                    <a:cubicBezTo>
                      <a:pt x="352" y="373"/>
                      <a:pt x="349" y="397"/>
                      <a:pt x="354" y="413"/>
                    </a:cubicBezTo>
                    <a:cubicBezTo>
                      <a:pt x="354" y="418"/>
                      <a:pt x="344" y="434"/>
                      <a:pt x="341" y="439"/>
                    </a:cubicBezTo>
                    <a:cubicBezTo>
                      <a:pt x="341" y="439"/>
                      <a:pt x="338" y="439"/>
                      <a:pt x="338" y="442"/>
                    </a:cubicBezTo>
                    <a:lnTo>
                      <a:pt x="338" y="444"/>
                    </a:lnTo>
                    <a:lnTo>
                      <a:pt x="336" y="447"/>
                    </a:lnTo>
                    <a:cubicBezTo>
                      <a:pt x="336" y="447"/>
                      <a:pt x="333" y="450"/>
                      <a:pt x="333" y="452"/>
                    </a:cubicBezTo>
                    <a:cubicBezTo>
                      <a:pt x="330" y="455"/>
                      <a:pt x="328" y="455"/>
                      <a:pt x="328" y="458"/>
                    </a:cubicBezTo>
                    <a:cubicBezTo>
                      <a:pt x="325" y="460"/>
                      <a:pt x="323" y="466"/>
                      <a:pt x="320" y="471"/>
                    </a:cubicBezTo>
                    <a:lnTo>
                      <a:pt x="317" y="471"/>
                    </a:lnTo>
                    <a:lnTo>
                      <a:pt x="317" y="468"/>
                    </a:lnTo>
                    <a:cubicBezTo>
                      <a:pt x="320" y="466"/>
                      <a:pt x="320" y="463"/>
                      <a:pt x="325" y="460"/>
                    </a:cubicBezTo>
                    <a:cubicBezTo>
                      <a:pt x="325" y="458"/>
                      <a:pt x="328" y="455"/>
                      <a:pt x="330" y="452"/>
                    </a:cubicBezTo>
                    <a:cubicBezTo>
                      <a:pt x="330" y="452"/>
                      <a:pt x="333" y="450"/>
                      <a:pt x="333" y="447"/>
                    </a:cubicBezTo>
                    <a:cubicBezTo>
                      <a:pt x="333" y="444"/>
                      <a:pt x="336" y="439"/>
                      <a:pt x="338" y="437"/>
                    </a:cubicBezTo>
                    <a:cubicBezTo>
                      <a:pt x="333" y="434"/>
                      <a:pt x="338" y="429"/>
                      <a:pt x="341" y="423"/>
                    </a:cubicBezTo>
                    <a:cubicBezTo>
                      <a:pt x="341" y="418"/>
                      <a:pt x="338" y="413"/>
                      <a:pt x="341" y="407"/>
                    </a:cubicBezTo>
                    <a:cubicBezTo>
                      <a:pt x="338" y="405"/>
                      <a:pt x="338" y="402"/>
                      <a:pt x="338" y="400"/>
                    </a:cubicBezTo>
                    <a:cubicBezTo>
                      <a:pt x="325" y="381"/>
                      <a:pt x="315" y="381"/>
                      <a:pt x="304" y="378"/>
                    </a:cubicBezTo>
                    <a:lnTo>
                      <a:pt x="301" y="378"/>
                    </a:lnTo>
                    <a:cubicBezTo>
                      <a:pt x="299" y="378"/>
                      <a:pt x="293" y="378"/>
                      <a:pt x="291" y="376"/>
                    </a:cubicBezTo>
                    <a:cubicBezTo>
                      <a:pt x="291" y="370"/>
                      <a:pt x="285" y="378"/>
                      <a:pt x="285" y="378"/>
                    </a:cubicBezTo>
                    <a:cubicBezTo>
                      <a:pt x="283" y="378"/>
                      <a:pt x="283" y="376"/>
                      <a:pt x="280" y="376"/>
                    </a:cubicBezTo>
                    <a:cubicBezTo>
                      <a:pt x="280" y="376"/>
                      <a:pt x="278" y="376"/>
                      <a:pt x="278" y="378"/>
                    </a:cubicBezTo>
                    <a:lnTo>
                      <a:pt x="278" y="378"/>
                    </a:lnTo>
                    <a:lnTo>
                      <a:pt x="278" y="378"/>
                    </a:lnTo>
                    <a:cubicBezTo>
                      <a:pt x="275" y="378"/>
                      <a:pt x="270" y="378"/>
                      <a:pt x="270" y="378"/>
                    </a:cubicBezTo>
                    <a:lnTo>
                      <a:pt x="270" y="378"/>
                    </a:lnTo>
                    <a:cubicBezTo>
                      <a:pt x="264" y="378"/>
                      <a:pt x="262" y="381"/>
                      <a:pt x="259" y="384"/>
                    </a:cubicBezTo>
                    <a:cubicBezTo>
                      <a:pt x="248" y="386"/>
                      <a:pt x="243" y="386"/>
                      <a:pt x="241" y="392"/>
                    </a:cubicBezTo>
                    <a:cubicBezTo>
                      <a:pt x="235" y="394"/>
                      <a:pt x="233" y="394"/>
                      <a:pt x="227" y="400"/>
                    </a:cubicBezTo>
                    <a:cubicBezTo>
                      <a:pt x="219" y="405"/>
                      <a:pt x="214" y="407"/>
                      <a:pt x="206" y="415"/>
                    </a:cubicBezTo>
                    <a:cubicBezTo>
                      <a:pt x="203" y="418"/>
                      <a:pt x="201" y="421"/>
                      <a:pt x="198" y="426"/>
                    </a:cubicBezTo>
                    <a:cubicBezTo>
                      <a:pt x="190" y="437"/>
                      <a:pt x="185" y="437"/>
                      <a:pt x="185" y="442"/>
                    </a:cubicBezTo>
                    <a:lnTo>
                      <a:pt x="182" y="444"/>
                    </a:lnTo>
                    <a:lnTo>
                      <a:pt x="182" y="447"/>
                    </a:lnTo>
                    <a:cubicBezTo>
                      <a:pt x="180" y="450"/>
                      <a:pt x="177" y="450"/>
                      <a:pt x="174" y="452"/>
                    </a:cubicBezTo>
                    <a:cubicBezTo>
                      <a:pt x="172" y="455"/>
                      <a:pt x="172" y="455"/>
                      <a:pt x="172" y="458"/>
                    </a:cubicBezTo>
                    <a:cubicBezTo>
                      <a:pt x="172" y="460"/>
                      <a:pt x="169" y="463"/>
                      <a:pt x="172" y="466"/>
                    </a:cubicBezTo>
                    <a:cubicBezTo>
                      <a:pt x="169" y="466"/>
                      <a:pt x="169" y="468"/>
                      <a:pt x="166" y="468"/>
                    </a:cubicBezTo>
                    <a:cubicBezTo>
                      <a:pt x="164" y="471"/>
                      <a:pt x="164" y="471"/>
                      <a:pt x="164" y="474"/>
                    </a:cubicBezTo>
                    <a:cubicBezTo>
                      <a:pt x="164" y="474"/>
                      <a:pt x="164" y="476"/>
                      <a:pt x="164" y="479"/>
                    </a:cubicBezTo>
                    <a:lnTo>
                      <a:pt x="161" y="482"/>
                    </a:lnTo>
                    <a:cubicBezTo>
                      <a:pt x="161" y="482"/>
                      <a:pt x="158" y="484"/>
                      <a:pt x="161" y="487"/>
                    </a:cubicBezTo>
                    <a:lnTo>
                      <a:pt x="158" y="487"/>
                    </a:lnTo>
                    <a:cubicBezTo>
                      <a:pt x="158" y="487"/>
                      <a:pt x="156" y="489"/>
                      <a:pt x="156" y="492"/>
                    </a:cubicBezTo>
                    <a:cubicBezTo>
                      <a:pt x="156" y="492"/>
                      <a:pt x="156" y="495"/>
                      <a:pt x="156" y="497"/>
                    </a:cubicBezTo>
                    <a:cubicBezTo>
                      <a:pt x="153" y="497"/>
                      <a:pt x="153" y="500"/>
                      <a:pt x="151" y="500"/>
                    </a:cubicBezTo>
                    <a:cubicBezTo>
                      <a:pt x="151" y="500"/>
                      <a:pt x="148" y="503"/>
                      <a:pt x="148" y="505"/>
                    </a:cubicBezTo>
                    <a:cubicBezTo>
                      <a:pt x="148" y="505"/>
                      <a:pt x="145" y="505"/>
                      <a:pt x="145" y="508"/>
                    </a:cubicBezTo>
                    <a:lnTo>
                      <a:pt x="145" y="511"/>
                    </a:lnTo>
                    <a:lnTo>
                      <a:pt x="148" y="513"/>
                    </a:lnTo>
                    <a:cubicBezTo>
                      <a:pt x="151" y="516"/>
                      <a:pt x="151" y="519"/>
                      <a:pt x="153" y="521"/>
                    </a:cubicBezTo>
                    <a:lnTo>
                      <a:pt x="156" y="521"/>
                    </a:lnTo>
                    <a:cubicBezTo>
                      <a:pt x="156" y="521"/>
                      <a:pt x="158" y="524"/>
                      <a:pt x="161" y="527"/>
                    </a:cubicBezTo>
                    <a:lnTo>
                      <a:pt x="164" y="527"/>
                    </a:lnTo>
                    <a:lnTo>
                      <a:pt x="164" y="524"/>
                    </a:lnTo>
                    <a:cubicBezTo>
                      <a:pt x="161" y="524"/>
                      <a:pt x="161" y="521"/>
                      <a:pt x="158" y="521"/>
                    </a:cubicBezTo>
                    <a:cubicBezTo>
                      <a:pt x="158" y="521"/>
                      <a:pt x="161" y="524"/>
                      <a:pt x="164" y="527"/>
                    </a:cubicBezTo>
                    <a:lnTo>
                      <a:pt x="164" y="527"/>
                    </a:lnTo>
                    <a:lnTo>
                      <a:pt x="166" y="529"/>
                    </a:lnTo>
                    <a:cubicBezTo>
                      <a:pt x="166" y="529"/>
                      <a:pt x="169" y="527"/>
                      <a:pt x="172" y="527"/>
                    </a:cubicBezTo>
                    <a:cubicBezTo>
                      <a:pt x="172" y="527"/>
                      <a:pt x="174" y="529"/>
                      <a:pt x="174" y="532"/>
                    </a:cubicBezTo>
                    <a:cubicBezTo>
                      <a:pt x="177" y="532"/>
                      <a:pt x="180" y="532"/>
                      <a:pt x="182" y="532"/>
                    </a:cubicBezTo>
                    <a:cubicBezTo>
                      <a:pt x="185" y="529"/>
                      <a:pt x="188" y="527"/>
                      <a:pt x="193" y="524"/>
                    </a:cubicBezTo>
                    <a:cubicBezTo>
                      <a:pt x="193" y="524"/>
                      <a:pt x="193" y="521"/>
                      <a:pt x="196" y="521"/>
                    </a:cubicBezTo>
                    <a:cubicBezTo>
                      <a:pt x="196" y="521"/>
                      <a:pt x="198" y="519"/>
                      <a:pt x="201" y="519"/>
                    </a:cubicBezTo>
                    <a:cubicBezTo>
                      <a:pt x="203" y="511"/>
                      <a:pt x="209" y="508"/>
                      <a:pt x="214" y="503"/>
                    </a:cubicBezTo>
                    <a:cubicBezTo>
                      <a:pt x="217" y="500"/>
                      <a:pt x="217" y="495"/>
                      <a:pt x="219" y="492"/>
                    </a:cubicBezTo>
                    <a:cubicBezTo>
                      <a:pt x="219" y="492"/>
                      <a:pt x="222" y="489"/>
                      <a:pt x="225" y="489"/>
                    </a:cubicBezTo>
                    <a:cubicBezTo>
                      <a:pt x="225" y="487"/>
                      <a:pt x="227" y="484"/>
                      <a:pt x="230" y="482"/>
                    </a:cubicBezTo>
                    <a:cubicBezTo>
                      <a:pt x="230" y="479"/>
                      <a:pt x="233" y="479"/>
                      <a:pt x="233" y="476"/>
                    </a:cubicBezTo>
                    <a:cubicBezTo>
                      <a:pt x="230" y="476"/>
                      <a:pt x="230" y="476"/>
                      <a:pt x="227" y="476"/>
                    </a:cubicBezTo>
                    <a:cubicBezTo>
                      <a:pt x="227" y="476"/>
                      <a:pt x="227" y="479"/>
                      <a:pt x="227" y="482"/>
                    </a:cubicBezTo>
                    <a:lnTo>
                      <a:pt x="230" y="482"/>
                    </a:lnTo>
                    <a:lnTo>
                      <a:pt x="230" y="479"/>
                    </a:lnTo>
                    <a:cubicBezTo>
                      <a:pt x="230" y="479"/>
                      <a:pt x="233" y="476"/>
                      <a:pt x="235" y="476"/>
                    </a:cubicBezTo>
                    <a:cubicBezTo>
                      <a:pt x="235" y="474"/>
                      <a:pt x="235" y="474"/>
                      <a:pt x="235" y="471"/>
                    </a:cubicBezTo>
                    <a:lnTo>
                      <a:pt x="235" y="471"/>
                    </a:lnTo>
                    <a:cubicBezTo>
                      <a:pt x="235" y="471"/>
                      <a:pt x="238" y="468"/>
                      <a:pt x="241" y="468"/>
                    </a:cubicBezTo>
                    <a:lnTo>
                      <a:pt x="243" y="468"/>
                    </a:lnTo>
                    <a:cubicBezTo>
                      <a:pt x="248" y="466"/>
                      <a:pt x="243" y="463"/>
                      <a:pt x="254" y="460"/>
                    </a:cubicBezTo>
                    <a:cubicBezTo>
                      <a:pt x="264" y="452"/>
                      <a:pt x="259" y="455"/>
                      <a:pt x="262" y="450"/>
                    </a:cubicBezTo>
                    <a:cubicBezTo>
                      <a:pt x="262" y="450"/>
                      <a:pt x="264" y="452"/>
                      <a:pt x="267" y="452"/>
                    </a:cubicBezTo>
                    <a:cubicBezTo>
                      <a:pt x="267" y="452"/>
                      <a:pt x="270" y="450"/>
                      <a:pt x="272" y="450"/>
                    </a:cubicBezTo>
                    <a:cubicBezTo>
                      <a:pt x="275" y="447"/>
                      <a:pt x="278" y="447"/>
                      <a:pt x="278" y="444"/>
                    </a:cubicBezTo>
                    <a:cubicBezTo>
                      <a:pt x="280" y="444"/>
                      <a:pt x="283" y="444"/>
                      <a:pt x="285" y="444"/>
                    </a:cubicBezTo>
                    <a:cubicBezTo>
                      <a:pt x="283" y="447"/>
                      <a:pt x="280" y="452"/>
                      <a:pt x="278" y="455"/>
                    </a:cubicBezTo>
                    <a:cubicBezTo>
                      <a:pt x="275" y="458"/>
                      <a:pt x="272" y="458"/>
                      <a:pt x="272" y="460"/>
                    </a:cubicBezTo>
                    <a:cubicBezTo>
                      <a:pt x="267" y="466"/>
                      <a:pt x="262" y="474"/>
                      <a:pt x="256" y="479"/>
                    </a:cubicBezTo>
                    <a:cubicBezTo>
                      <a:pt x="254" y="484"/>
                      <a:pt x="248" y="487"/>
                      <a:pt x="246" y="492"/>
                    </a:cubicBezTo>
                    <a:cubicBezTo>
                      <a:pt x="243" y="495"/>
                      <a:pt x="243" y="497"/>
                      <a:pt x="241" y="500"/>
                    </a:cubicBezTo>
                    <a:cubicBezTo>
                      <a:pt x="238" y="503"/>
                      <a:pt x="235" y="503"/>
                      <a:pt x="235" y="505"/>
                    </a:cubicBezTo>
                    <a:cubicBezTo>
                      <a:pt x="233" y="508"/>
                      <a:pt x="230" y="513"/>
                      <a:pt x="227" y="519"/>
                    </a:cubicBezTo>
                    <a:lnTo>
                      <a:pt x="227" y="521"/>
                    </a:lnTo>
                    <a:cubicBezTo>
                      <a:pt x="225" y="521"/>
                      <a:pt x="222" y="524"/>
                      <a:pt x="222" y="524"/>
                    </a:cubicBezTo>
                    <a:lnTo>
                      <a:pt x="219" y="527"/>
                    </a:lnTo>
                    <a:lnTo>
                      <a:pt x="219" y="529"/>
                    </a:lnTo>
                    <a:cubicBezTo>
                      <a:pt x="219" y="529"/>
                      <a:pt x="217" y="529"/>
                      <a:pt x="217" y="532"/>
                    </a:cubicBezTo>
                    <a:lnTo>
                      <a:pt x="217" y="532"/>
                    </a:lnTo>
                    <a:cubicBezTo>
                      <a:pt x="214" y="532"/>
                      <a:pt x="214" y="532"/>
                      <a:pt x="211" y="534"/>
                    </a:cubicBezTo>
                    <a:cubicBezTo>
                      <a:pt x="209" y="537"/>
                      <a:pt x="209" y="540"/>
                      <a:pt x="206" y="542"/>
                    </a:cubicBezTo>
                    <a:cubicBezTo>
                      <a:pt x="206" y="542"/>
                      <a:pt x="206" y="545"/>
                      <a:pt x="206" y="548"/>
                    </a:cubicBezTo>
                    <a:cubicBezTo>
                      <a:pt x="203" y="550"/>
                      <a:pt x="203" y="553"/>
                      <a:pt x="201" y="556"/>
                    </a:cubicBezTo>
                    <a:cubicBezTo>
                      <a:pt x="198" y="545"/>
                      <a:pt x="196" y="553"/>
                      <a:pt x="198" y="558"/>
                    </a:cubicBezTo>
                    <a:cubicBezTo>
                      <a:pt x="196" y="561"/>
                      <a:pt x="196" y="561"/>
                      <a:pt x="196" y="564"/>
                    </a:cubicBezTo>
                    <a:lnTo>
                      <a:pt x="196" y="566"/>
                    </a:lnTo>
                    <a:cubicBezTo>
                      <a:pt x="193" y="569"/>
                      <a:pt x="190" y="574"/>
                      <a:pt x="190" y="577"/>
                    </a:cubicBezTo>
                    <a:cubicBezTo>
                      <a:pt x="193" y="577"/>
                      <a:pt x="193" y="579"/>
                      <a:pt x="193" y="582"/>
                    </a:cubicBezTo>
                    <a:lnTo>
                      <a:pt x="190" y="579"/>
                    </a:lnTo>
                    <a:cubicBezTo>
                      <a:pt x="185" y="582"/>
                      <a:pt x="182" y="579"/>
                      <a:pt x="185" y="587"/>
                    </a:cubicBezTo>
                    <a:cubicBezTo>
                      <a:pt x="182" y="590"/>
                      <a:pt x="182" y="593"/>
                      <a:pt x="180" y="595"/>
                    </a:cubicBezTo>
                    <a:cubicBezTo>
                      <a:pt x="177" y="603"/>
                      <a:pt x="174" y="611"/>
                      <a:pt x="172" y="619"/>
                    </a:cubicBezTo>
                    <a:cubicBezTo>
                      <a:pt x="172" y="630"/>
                      <a:pt x="172" y="643"/>
                      <a:pt x="172" y="654"/>
                    </a:cubicBezTo>
                    <a:cubicBezTo>
                      <a:pt x="172" y="654"/>
                      <a:pt x="174" y="654"/>
                      <a:pt x="174" y="656"/>
                    </a:cubicBezTo>
                    <a:cubicBezTo>
                      <a:pt x="174" y="656"/>
                      <a:pt x="177" y="659"/>
                      <a:pt x="180" y="659"/>
                    </a:cubicBezTo>
                    <a:cubicBezTo>
                      <a:pt x="177" y="659"/>
                      <a:pt x="177" y="659"/>
                      <a:pt x="174" y="661"/>
                    </a:cubicBezTo>
                    <a:cubicBezTo>
                      <a:pt x="174" y="661"/>
                      <a:pt x="177" y="669"/>
                      <a:pt x="182" y="669"/>
                    </a:cubicBezTo>
                    <a:lnTo>
                      <a:pt x="182" y="669"/>
                    </a:lnTo>
                    <a:lnTo>
                      <a:pt x="180" y="667"/>
                    </a:lnTo>
                    <a:cubicBezTo>
                      <a:pt x="182" y="672"/>
                      <a:pt x="188" y="675"/>
                      <a:pt x="190" y="677"/>
                    </a:cubicBezTo>
                    <a:cubicBezTo>
                      <a:pt x="193" y="677"/>
                      <a:pt x="196" y="677"/>
                      <a:pt x="201" y="680"/>
                    </a:cubicBezTo>
                    <a:lnTo>
                      <a:pt x="198" y="683"/>
                    </a:lnTo>
                    <a:cubicBezTo>
                      <a:pt x="196" y="683"/>
                      <a:pt x="193" y="685"/>
                      <a:pt x="190" y="685"/>
                    </a:cubicBezTo>
                    <a:cubicBezTo>
                      <a:pt x="188" y="688"/>
                      <a:pt x="188" y="691"/>
                      <a:pt x="185" y="693"/>
                    </a:cubicBezTo>
                    <a:lnTo>
                      <a:pt x="185" y="693"/>
                    </a:lnTo>
                    <a:cubicBezTo>
                      <a:pt x="174" y="701"/>
                      <a:pt x="156" y="712"/>
                      <a:pt x="151" y="720"/>
                    </a:cubicBezTo>
                    <a:cubicBezTo>
                      <a:pt x="148" y="720"/>
                      <a:pt x="145" y="722"/>
                      <a:pt x="143" y="722"/>
                    </a:cubicBezTo>
                    <a:cubicBezTo>
                      <a:pt x="137" y="728"/>
                      <a:pt x="129" y="730"/>
                      <a:pt x="127" y="736"/>
                    </a:cubicBezTo>
                    <a:cubicBezTo>
                      <a:pt x="124" y="738"/>
                      <a:pt x="124" y="738"/>
                      <a:pt x="124" y="741"/>
                    </a:cubicBezTo>
                    <a:lnTo>
                      <a:pt x="121" y="741"/>
                    </a:lnTo>
                    <a:cubicBezTo>
                      <a:pt x="119" y="743"/>
                      <a:pt x="119" y="743"/>
                      <a:pt x="119" y="746"/>
                    </a:cubicBezTo>
                    <a:cubicBezTo>
                      <a:pt x="114" y="749"/>
                      <a:pt x="108" y="751"/>
                      <a:pt x="106" y="754"/>
                    </a:cubicBezTo>
                    <a:lnTo>
                      <a:pt x="103" y="757"/>
                    </a:lnTo>
                    <a:cubicBezTo>
                      <a:pt x="100" y="759"/>
                      <a:pt x="98" y="759"/>
                      <a:pt x="95" y="762"/>
                    </a:cubicBezTo>
                    <a:cubicBezTo>
                      <a:pt x="90" y="765"/>
                      <a:pt x="87" y="770"/>
                      <a:pt x="84" y="773"/>
                    </a:cubicBezTo>
                    <a:lnTo>
                      <a:pt x="84" y="775"/>
                    </a:lnTo>
                    <a:cubicBezTo>
                      <a:pt x="76" y="780"/>
                      <a:pt x="76" y="775"/>
                      <a:pt x="76" y="783"/>
                    </a:cubicBezTo>
                    <a:cubicBezTo>
                      <a:pt x="76" y="783"/>
                      <a:pt x="74" y="783"/>
                      <a:pt x="74" y="786"/>
                    </a:cubicBezTo>
                    <a:cubicBezTo>
                      <a:pt x="69" y="788"/>
                      <a:pt x="63" y="791"/>
                      <a:pt x="61" y="796"/>
                    </a:cubicBezTo>
                    <a:cubicBezTo>
                      <a:pt x="58" y="799"/>
                      <a:pt x="58" y="799"/>
                      <a:pt x="58" y="802"/>
                    </a:cubicBezTo>
                    <a:cubicBezTo>
                      <a:pt x="53" y="804"/>
                      <a:pt x="50" y="807"/>
                      <a:pt x="47" y="810"/>
                    </a:cubicBezTo>
                    <a:cubicBezTo>
                      <a:pt x="45" y="812"/>
                      <a:pt x="45" y="815"/>
                      <a:pt x="42" y="815"/>
                    </a:cubicBezTo>
                    <a:cubicBezTo>
                      <a:pt x="39" y="812"/>
                      <a:pt x="39" y="815"/>
                      <a:pt x="39" y="818"/>
                    </a:cubicBezTo>
                    <a:cubicBezTo>
                      <a:pt x="34" y="820"/>
                      <a:pt x="32" y="823"/>
                      <a:pt x="29" y="825"/>
                    </a:cubicBezTo>
                    <a:lnTo>
                      <a:pt x="26" y="828"/>
                    </a:lnTo>
                    <a:cubicBezTo>
                      <a:pt x="24" y="828"/>
                      <a:pt x="24" y="828"/>
                      <a:pt x="21" y="831"/>
                    </a:cubicBezTo>
                    <a:cubicBezTo>
                      <a:pt x="21" y="833"/>
                      <a:pt x="21" y="839"/>
                      <a:pt x="21" y="841"/>
                    </a:cubicBezTo>
                    <a:cubicBezTo>
                      <a:pt x="18" y="839"/>
                      <a:pt x="18" y="839"/>
                      <a:pt x="16" y="839"/>
                    </a:cubicBezTo>
                    <a:lnTo>
                      <a:pt x="16" y="839"/>
                    </a:lnTo>
                    <a:lnTo>
                      <a:pt x="16" y="839"/>
                    </a:lnTo>
                    <a:lnTo>
                      <a:pt x="16" y="839"/>
                    </a:lnTo>
                    <a:cubicBezTo>
                      <a:pt x="13" y="841"/>
                      <a:pt x="10" y="841"/>
                      <a:pt x="10" y="844"/>
                    </a:cubicBezTo>
                    <a:lnTo>
                      <a:pt x="8" y="847"/>
                    </a:lnTo>
                    <a:cubicBezTo>
                      <a:pt x="5" y="849"/>
                      <a:pt x="2" y="849"/>
                      <a:pt x="2" y="852"/>
                    </a:cubicBezTo>
                    <a:cubicBezTo>
                      <a:pt x="2" y="855"/>
                      <a:pt x="0" y="857"/>
                      <a:pt x="0" y="860"/>
                    </a:cubicBezTo>
                    <a:cubicBezTo>
                      <a:pt x="2" y="863"/>
                      <a:pt x="5" y="863"/>
                      <a:pt x="8" y="865"/>
                    </a:cubicBezTo>
                    <a:cubicBezTo>
                      <a:pt x="10" y="868"/>
                      <a:pt x="13" y="870"/>
                      <a:pt x="16" y="873"/>
                    </a:cubicBezTo>
                    <a:cubicBezTo>
                      <a:pt x="16" y="876"/>
                      <a:pt x="16" y="878"/>
                      <a:pt x="16" y="881"/>
                    </a:cubicBezTo>
                    <a:cubicBezTo>
                      <a:pt x="16" y="881"/>
                      <a:pt x="18" y="878"/>
                      <a:pt x="21" y="878"/>
                    </a:cubicBezTo>
                    <a:lnTo>
                      <a:pt x="24" y="881"/>
                    </a:lnTo>
                    <a:lnTo>
                      <a:pt x="24" y="881"/>
                    </a:lnTo>
                    <a:lnTo>
                      <a:pt x="24" y="881"/>
                    </a:lnTo>
                    <a:lnTo>
                      <a:pt x="21" y="884"/>
                    </a:lnTo>
                    <a:cubicBezTo>
                      <a:pt x="24" y="884"/>
                      <a:pt x="26" y="884"/>
                      <a:pt x="29" y="884"/>
                    </a:cubicBezTo>
                    <a:cubicBezTo>
                      <a:pt x="34" y="881"/>
                      <a:pt x="37" y="878"/>
                      <a:pt x="42" y="876"/>
                    </a:cubicBezTo>
                    <a:cubicBezTo>
                      <a:pt x="50" y="868"/>
                      <a:pt x="50" y="863"/>
                      <a:pt x="58" y="863"/>
                    </a:cubicBezTo>
                    <a:cubicBezTo>
                      <a:pt x="74" y="852"/>
                      <a:pt x="95" y="833"/>
                      <a:pt x="111" y="818"/>
                    </a:cubicBezTo>
                    <a:lnTo>
                      <a:pt x="114" y="818"/>
                    </a:lnTo>
                    <a:cubicBezTo>
                      <a:pt x="116" y="815"/>
                      <a:pt x="119" y="810"/>
                      <a:pt x="121" y="807"/>
                    </a:cubicBezTo>
                    <a:lnTo>
                      <a:pt x="121" y="810"/>
                    </a:lnTo>
                    <a:cubicBezTo>
                      <a:pt x="129" y="802"/>
                      <a:pt x="132" y="796"/>
                      <a:pt x="137" y="796"/>
                    </a:cubicBezTo>
                    <a:cubicBezTo>
                      <a:pt x="143" y="788"/>
                      <a:pt x="148" y="783"/>
                      <a:pt x="156" y="778"/>
                    </a:cubicBezTo>
                    <a:lnTo>
                      <a:pt x="158" y="780"/>
                    </a:lnTo>
                    <a:cubicBezTo>
                      <a:pt x="164" y="775"/>
                      <a:pt x="169" y="770"/>
                      <a:pt x="177" y="765"/>
                    </a:cubicBezTo>
                    <a:cubicBezTo>
                      <a:pt x="180" y="762"/>
                      <a:pt x="182" y="762"/>
                      <a:pt x="185" y="762"/>
                    </a:cubicBezTo>
                    <a:lnTo>
                      <a:pt x="182" y="762"/>
                    </a:lnTo>
                    <a:cubicBezTo>
                      <a:pt x="182" y="759"/>
                      <a:pt x="185" y="759"/>
                      <a:pt x="185" y="757"/>
                    </a:cubicBezTo>
                    <a:lnTo>
                      <a:pt x="185" y="757"/>
                    </a:lnTo>
                    <a:cubicBezTo>
                      <a:pt x="188" y="754"/>
                      <a:pt x="193" y="749"/>
                      <a:pt x="196" y="743"/>
                    </a:cubicBezTo>
                    <a:lnTo>
                      <a:pt x="196" y="746"/>
                    </a:lnTo>
                    <a:cubicBezTo>
                      <a:pt x="198" y="743"/>
                      <a:pt x="201" y="743"/>
                      <a:pt x="203" y="743"/>
                    </a:cubicBezTo>
                    <a:lnTo>
                      <a:pt x="206" y="743"/>
                    </a:lnTo>
                    <a:cubicBezTo>
                      <a:pt x="209" y="741"/>
                      <a:pt x="211" y="738"/>
                      <a:pt x="214" y="736"/>
                    </a:cubicBezTo>
                    <a:cubicBezTo>
                      <a:pt x="211" y="733"/>
                      <a:pt x="214" y="733"/>
                      <a:pt x="217" y="730"/>
                    </a:cubicBezTo>
                    <a:lnTo>
                      <a:pt x="219" y="730"/>
                    </a:lnTo>
                    <a:cubicBezTo>
                      <a:pt x="219" y="728"/>
                      <a:pt x="222" y="728"/>
                      <a:pt x="225" y="725"/>
                    </a:cubicBezTo>
                    <a:cubicBezTo>
                      <a:pt x="222" y="728"/>
                      <a:pt x="225" y="725"/>
                      <a:pt x="230" y="725"/>
                    </a:cubicBezTo>
                    <a:cubicBezTo>
                      <a:pt x="235" y="720"/>
                      <a:pt x="241" y="717"/>
                      <a:pt x="246" y="712"/>
                    </a:cubicBezTo>
                    <a:cubicBezTo>
                      <a:pt x="246" y="712"/>
                      <a:pt x="248" y="712"/>
                      <a:pt x="251" y="712"/>
                    </a:cubicBezTo>
                    <a:cubicBezTo>
                      <a:pt x="251" y="709"/>
                      <a:pt x="254" y="706"/>
                      <a:pt x="256" y="704"/>
                    </a:cubicBezTo>
                    <a:lnTo>
                      <a:pt x="259" y="704"/>
                    </a:lnTo>
                    <a:lnTo>
                      <a:pt x="262" y="706"/>
                    </a:lnTo>
                    <a:cubicBezTo>
                      <a:pt x="264" y="704"/>
                      <a:pt x="264" y="701"/>
                      <a:pt x="267" y="698"/>
                    </a:cubicBezTo>
                    <a:lnTo>
                      <a:pt x="264" y="698"/>
                    </a:lnTo>
                    <a:cubicBezTo>
                      <a:pt x="264" y="696"/>
                      <a:pt x="267" y="696"/>
                      <a:pt x="270" y="693"/>
                    </a:cubicBezTo>
                    <a:lnTo>
                      <a:pt x="267" y="696"/>
                    </a:lnTo>
                    <a:cubicBezTo>
                      <a:pt x="267" y="696"/>
                      <a:pt x="270" y="696"/>
                      <a:pt x="272" y="696"/>
                    </a:cubicBezTo>
                    <a:cubicBezTo>
                      <a:pt x="272" y="696"/>
                      <a:pt x="275" y="693"/>
                      <a:pt x="278" y="691"/>
                    </a:cubicBezTo>
                    <a:cubicBezTo>
                      <a:pt x="280" y="688"/>
                      <a:pt x="283" y="685"/>
                      <a:pt x="285" y="685"/>
                    </a:cubicBezTo>
                    <a:cubicBezTo>
                      <a:pt x="285" y="683"/>
                      <a:pt x="288" y="683"/>
                      <a:pt x="288" y="680"/>
                    </a:cubicBezTo>
                    <a:cubicBezTo>
                      <a:pt x="288" y="680"/>
                      <a:pt x="288" y="683"/>
                      <a:pt x="291" y="683"/>
                    </a:cubicBezTo>
                    <a:cubicBezTo>
                      <a:pt x="291" y="683"/>
                      <a:pt x="293" y="680"/>
                      <a:pt x="296" y="680"/>
                    </a:cubicBezTo>
                    <a:cubicBezTo>
                      <a:pt x="299" y="677"/>
                      <a:pt x="304" y="675"/>
                      <a:pt x="307" y="672"/>
                    </a:cubicBezTo>
                    <a:cubicBezTo>
                      <a:pt x="307" y="672"/>
                      <a:pt x="312" y="664"/>
                      <a:pt x="323" y="664"/>
                    </a:cubicBezTo>
                    <a:cubicBezTo>
                      <a:pt x="328" y="661"/>
                      <a:pt x="328" y="656"/>
                      <a:pt x="336" y="656"/>
                    </a:cubicBezTo>
                    <a:cubicBezTo>
                      <a:pt x="338" y="654"/>
                      <a:pt x="341" y="651"/>
                      <a:pt x="346" y="648"/>
                    </a:cubicBezTo>
                    <a:cubicBezTo>
                      <a:pt x="344" y="656"/>
                      <a:pt x="352" y="701"/>
                      <a:pt x="354" y="714"/>
                    </a:cubicBezTo>
                    <a:cubicBezTo>
                      <a:pt x="354" y="717"/>
                      <a:pt x="354" y="722"/>
                      <a:pt x="354" y="725"/>
                    </a:cubicBezTo>
                    <a:lnTo>
                      <a:pt x="354" y="725"/>
                    </a:lnTo>
                    <a:cubicBezTo>
                      <a:pt x="354" y="728"/>
                      <a:pt x="354" y="733"/>
                      <a:pt x="354" y="736"/>
                    </a:cubicBezTo>
                    <a:cubicBezTo>
                      <a:pt x="349" y="738"/>
                      <a:pt x="344" y="741"/>
                      <a:pt x="338" y="743"/>
                    </a:cubicBezTo>
                    <a:cubicBezTo>
                      <a:pt x="336" y="746"/>
                      <a:pt x="336" y="749"/>
                      <a:pt x="333" y="751"/>
                    </a:cubicBezTo>
                    <a:lnTo>
                      <a:pt x="330" y="749"/>
                    </a:lnTo>
                    <a:cubicBezTo>
                      <a:pt x="328" y="751"/>
                      <a:pt x="325" y="751"/>
                      <a:pt x="325" y="754"/>
                    </a:cubicBezTo>
                    <a:cubicBezTo>
                      <a:pt x="317" y="757"/>
                      <a:pt x="312" y="762"/>
                      <a:pt x="304" y="765"/>
                    </a:cubicBezTo>
                    <a:cubicBezTo>
                      <a:pt x="299" y="767"/>
                      <a:pt x="296" y="770"/>
                      <a:pt x="293" y="773"/>
                    </a:cubicBezTo>
                    <a:cubicBezTo>
                      <a:pt x="293" y="773"/>
                      <a:pt x="293" y="775"/>
                      <a:pt x="293" y="778"/>
                    </a:cubicBezTo>
                    <a:cubicBezTo>
                      <a:pt x="280" y="775"/>
                      <a:pt x="283" y="783"/>
                      <a:pt x="275" y="783"/>
                    </a:cubicBezTo>
                    <a:cubicBezTo>
                      <a:pt x="270" y="786"/>
                      <a:pt x="262" y="791"/>
                      <a:pt x="256" y="794"/>
                    </a:cubicBezTo>
                    <a:lnTo>
                      <a:pt x="259" y="796"/>
                    </a:lnTo>
                    <a:cubicBezTo>
                      <a:pt x="256" y="796"/>
                      <a:pt x="256" y="796"/>
                      <a:pt x="254" y="796"/>
                    </a:cubicBezTo>
                    <a:cubicBezTo>
                      <a:pt x="248" y="799"/>
                      <a:pt x="243" y="802"/>
                      <a:pt x="238" y="807"/>
                    </a:cubicBezTo>
                    <a:lnTo>
                      <a:pt x="241" y="810"/>
                    </a:lnTo>
                    <a:lnTo>
                      <a:pt x="238" y="807"/>
                    </a:lnTo>
                    <a:cubicBezTo>
                      <a:pt x="235" y="807"/>
                      <a:pt x="233" y="807"/>
                      <a:pt x="233" y="807"/>
                    </a:cubicBezTo>
                    <a:lnTo>
                      <a:pt x="230" y="810"/>
                    </a:lnTo>
                    <a:cubicBezTo>
                      <a:pt x="225" y="810"/>
                      <a:pt x="222" y="810"/>
                      <a:pt x="219" y="810"/>
                    </a:cubicBezTo>
                    <a:cubicBezTo>
                      <a:pt x="211" y="812"/>
                      <a:pt x="193" y="818"/>
                      <a:pt x="188" y="825"/>
                    </a:cubicBezTo>
                    <a:cubicBezTo>
                      <a:pt x="185" y="825"/>
                      <a:pt x="182" y="825"/>
                      <a:pt x="180" y="828"/>
                    </a:cubicBezTo>
                    <a:cubicBezTo>
                      <a:pt x="177" y="831"/>
                      <a:pt x="174" y="831"/>
                      <a:pt x="172" y="833"/>
                    </a:cubicBezTo>
                    <a:cubicBezTo>
                      <a:pt x="164" y="833"/>
                      <a:pt x="166" y="836"/>
                      <a:pt x="164" y="839"/>
                    </a:cubicBezTo>
                    <a:lnTo>
                      <a:pt x="164" y="839"/>
                    </a:lnTo>
                    <a:lnTo>
                      <a:pt x="166" y="841"/>
                    </a:lnTo>
                    <a:cubicBezTo>
                      <a:pt x="158" y="844"/>
                      <a:pt x="158" y="844"/>
                      <a:pt x="156" y="849"/>
                    </a:cubicBezTo>
                    <a:lnTo>
                      <a:pt x="156" y="849"/>
                    </a:lnTo>
                    <a:cubicBezTo>
                      <a:pt x="148" y="855"/>
                      <a:pt x="143" y="860"/>
                      <a:pt x="137" y="865"/>
                    </a:cubicBezTo>
                    <a:lnTo>
                      <a:pt x="135" y="868"/>
                    </a:lnTo>
                    <a:lnTo>
                      <a:pt x="132" y="870"/>
                    </a:lnTo>
                    <a:cubicBezTo>
                      <a:pt x="129" y="873"/>
                      <a:pt x="127" y="878"/>
                      <a:pt x="127" y="881"/>
                    </a:cubicBezTo>
                    <a:lnTo>
                      <a:pt x="127" y="884"/>
                    </a:lnTo>
                    <a:cubicBezTo>
                      <a:pt x="124" y="886"/>
                      <a:pt x="124" y="886"/>
                      <a:pt x="124" y="889"/>
                    </a:cubicBezTo>
                    <a:cubicBezTo>
                      <a:pt x="124" y="892"/>
                      <a:pt x="121" y="894"/>
                      <a:pt x="121" y="897"/>
                    </a:cubicBezTo>
                    <a:cubicBezTo>
                      <a:pt x="121" y="900"/>
                      <a:pt x="121" y="905"/>
                      <a:pt x="119" y="907"/>
                    </a:cubicBezTo>
                    <a:cubicBezTo>
                      <a:pt x="119" y="910"/>
                      <a:pt x="119" y="913"/>
                      <a:pt x="119" y="915"/>
                    </a:cubicBezTo>
                    <a:cubicBezTo>
                      <a:pt x="114" y="915"/>
                      <a:pt x="121" y="923"/>
                      <a:pt x="121" y="929"/>
                    </a:cubicBezTo>
                    <a:lnTo>
                      <a:pt x="121" y="929"/>
                    </a:lnTo>
                    <a:cubicBezTo>
                      <a:pt x="124" y="934"/>
                      <a:pt x="124" y="937"/>
                      <a:pt x="127" y="942"/>
                    </a:cubicBezTo>
                    <a:cubicBezTo>
                      <a:pt x="129" y="945"/>
                      <a:pt x="132" y="945"/>
                      <a:pt x="135" y="950"/>
                    </a:cubicBezTo>
                    <a:cubicBezTo>
                      <a:pt x="137" y="950"/>
                      <a:pt x="143" y="950"/>
                      <a:pt x="145" y="952"/>
                    </a:cubicBezTo>
                    <a:lnTo>
                      <a:pt x="145" y="950"/>
                    </a:lnTo>
                    <a:cubicBezTo>
                      <a:pt x="121" y="945"/>
                      <a:pt x="124" y="945"/>
                      <a:pt x="127" y="945"/>
                    </a:cubicBezTo>
                    <a:close/>
                    <a:moveTo>
                      <a:pt x="270" y="392"/>
                    </a:moveTo>
                    <a:lnTo>
                      <a:pt x="270" y="392"/>
                    </a:lnTo>
                    <a:close/>
                    <a:moveTo>
                      <a:pt x="434" y="474"/>
                    </a:moveTo>
                    <a:cubicBezTo>
                      <a:pt x="434" y="468"/>
                      <a:pt x="436" y="463"/>
                      <a:pt x="436" y="455"/>
                    </a:cubicBezTo>
                    <a:cubicBezTo>
                      <a:pt x="434" y="458"/>
                      <a:pt x="431" y="458"/>
                      <a:pt x="431" y="460"/>
                    </a:cubicBezTo>
                    <a:cubicBezTo>
                      <a:pt x="431" y="458"/>
                      <a:pt x="434" y="452"/>
                      <a:pt x="434" y="450"/>
                    </a:cubicBezTo>
                    <a:lnTo>
                      <a:pt x="431" y="450"/>
                    </a:lnTo>
                    <a:cubicBezTo>
                      <a:pt x="436" y="442"/>
                      <a:pt x="428" y="444"/>
                      <a:pt x="436" y="444"/>
                    </a:cubicBezTo>
                    <a:cubicBezTo>
                      <a:pt x="436" y="439"/>
                      <a:pt x="436" y="434"/>
                      <a:pt x="436" y="426"/>
                    </a:cubicBezTo>
                    <a:cubicBezTo>
                      <a:pt x="436" y="418"/>
                      <a:pt x="436" y="421"/>
                      <a:pt x="439" y="415"/>
                    </a:cubicBezTo>
                    <a:cubicBezTo>
                      <a:pt x="439" y="397"/>
                      <a:pt x="442" y="394"/>
                      <a:pt x="447" y="381"/>
                    </a:cubicBezTo>
                    <a:cubicBezTo>
                      <a:pt x="447" y="378"/>
                      <a:pt x="450" y="378"/>
                      <a:pt x="450" y="376"/>
                    </a:cubicBezTo>
                    <a:cubicBezTo>
                      <a:pt x="450" y="376"/>
                      <a:pt x="452" y="357"/>
                      <a:pt x="460" y="355"/>
                    </a:cubicBezTo>
                    <a:cubicBezTo>
                      <a:pt x="457" y="357"/>
                      <a:pt x="457" y="359"/>
                      <a:pt x="457" y="362"/>
                    </a:cubicBezTo>
                    <a:cubicBezTo>
                      <a:pt x="457" y="364"/>
                      <a:pt x="457" y="370"/>
                      <a:pt x="457" y="376"/>
                    </a:cubicBezTo>
                    <a:cubicBezTo>
                      <a:pt x="457" y="381"/>
                      <a:pt x="457" y="386"/>
                      <a:pt x="460" y="394"/>
                    </a:cubicBezTo>
                    <a:cubicBezTo>
                      <a:pt x="463" y="402"/>
                      <a:pt x="465" y="410"/>
                      <a:pt x="468" y="418"/>
                    </a:cubicBezTo>
                    <a:lnTo>
                      <a:pt x="468" y="418"/>
                    </a:lnTo>
                    <a:cubicBezTo>
                      <a:pt x="468" y="423"/>
                      <a:pt x="471" y="426"/>
                      <a:pt x="473" y="431"/>
                    </a:cubicBezTo>
                    <a:cubicBezTo>
                      <a:pt x="473" y="434"/>
                      <a:pt x="471" y="437"/>
                      <a:pt x="471" y="439"/>
                    </a:cubicBezTo>
                    <a:cubicBezTo>
                      <a:pt x="463" y="447"/>
                      <a:pt x="450" y="455"/>
                      <a:pt x="450" y="463"/>
                    </a:cubicBezTo>
                    <a:lnTo>
                      <a:pt x="450" y="463"/>
                    </a:lnTo>
                    <a:cubicBezTo>
                      <a:pt x="442" y="463"/>
                      <a:pt x="436" y="468"/>
                      <a:pt x="434" y="474"/>
                    </a:cubicBezTo>
                    <a:close/>
                    <a:moveTo>
                      <a:pt x="270" y="392"/>
                    </a:moveTo>
                    <a:cubicBezTo>
                      <a:pt x="267" y="392"/>
                      <a:pt x="267" y="392"/>
                      <a:pt x="270" y="392"/>
                    </a:cubicBezTo>
                    <a:close/>
                    <a:moveTo>
                      <a:pt x="209" y="722"/>
                    </a:moveTo>
                    <a:cubicBezTo>
                      <a:pt x="209" y="722"/>
                      <a:pt x="209" y="720"/>
                      <a:pt x="209" y="722"/>
                    </a:cubicBezTo>
                    <a:close/>
                    <a:moveTo>
                      <a:pt x="378" y="717"/>
                    </a:moveTo>
                    <a:cubicBezTo>
                      <a:pt x="378" y="717"/>
                      <a:pt x="378" y="714"/>
                      <a:pt x="378" y="717"/>
                    </a:cubicBezTo>
                    <a:close/>
                    <a:moveTo>
                      <a:pt x="63" y="791"/>
                    </a:moveTo>
                    <a:lnTo>
                      <a:pt x="63" y="791"/>
                    </a:lnTo>
                    <a:cubicBezTo>
                      <a:pt x="61" y="788"/>
                      <a:pt x="58" y="788"/>
                      <a:pt x="55" y="791"/>
                    </a:cubicBezTo>
                    <a:cubicBezTo>
                      <a:pt x="58" y="788"/>
                      <a:pt x="55" y="786"/>
                      <a:pt x="63" y="791"/>
                    </a:cubicBezTo>
                    <a:close/>
                    <a:moveTo>
                      <a:pt x="53" y="796"/>
                    </a:moveTo>
                    <a:cubicBezTo>
                      <a:pt x="50" y="796"/>
                      <a:pt x="50" y="794"/>
                      <a:pt x="53" y="796"/>
                    </a:cubicBezTo>
                    <a:close/>
                    <a:moveTo>
                      <a:pt x="336" y="754"/>
                    </a:moveTo>
                    <a:cubicBezTo>
                      <a:pt x="336" y="754"/>
                      <a:pt x="336" y="751"/>
                      <a:pt x="336" y="754"/>
                    </a:cubicBezTo>
                    <a:close/>
                    <a:moveTo>
                      <a:pt x="304" y="767"/>
                    </a:moveTo>
                    <a:lnTo>
                      <a:pt x="301" y="765"/>
                    </a:lnTo>
                    <a:lnTo>
                      <a:pt x="304" y="762"/>
                    </a:lnTo>
                    <a:cubicBezTo>
                      <a:pt x="301" y="765"/>
                      <a:pt x="304" y="765"/>
                      <a:pt x="304" y="767"/>
                    </a:cubicBezTo>
                    <a:close/>
                    <a:moveTo>
                      <a:pt x="325" y="783"/>
                    </a:moveTo>
                    <a:cubicBezTo>
                      <a:pt x="317" y="783"/>
                      <a:pt x="312" y="783"/>
                      <a:pt x="307" y="783"/>
                    </a:cubicBezTo>
                    <a:lnTo>
                      <a:pt x="304" y="786"/>
                    </a:lnTo>
                    <a:lnTo>
                      <a:pt x="304" y="783"/>
                    </a:lnTo>
                    <a:cubicBezTo>
                      <a:pt x="293" y="783"/>
                      <a:pt x="285" y="783"/>
                      <a:pt x="275" y="783"/>
                    </a:cubicBezTo>
                    <a:cubicBezTo>
                      <a:pt x="278" y="780"/>
                      <a:pt x="280" y="778"/>
                      <a:pt x="283" y="778"/>
                    </a:cubicBezTo>
                    <a:cubicBezTo>
                      <a:pt x="280" y="775"/>
                      <a:pt x="280" y="775"/>
                      <a:pt x="280" y="773"/>
                    </a:cubicBezTo>
                    <a:cubicBezTo>
                      <a:pt x="280" y="773"/>
                      <a:pt x="283" y="775"/>
                      <a:pt x="285" y="775"/>
                    </a:cubicBezTo>
                    <a:cubicBezTo>
                      <a:pt x="285" y="775"/>
                      <a:pt x="288" y="773"/>
                      <a:pt x="291" y="773"/>
                    </a:cubicBezTo>
                    <a:cubicBezTo>
                      <a:pt x="293" y="770"/>
                      <a:pt x="296" y="767"/>
                      <a:pt x="304" y="765"/>
                    </a:cubicBezTo>
                    <a:cubicBezTo>
                      <a:pt x="309" y="759"/>
                      <a:pt x="312" y="759"/>
                      <a:pt x="320" y="757"/>
                    </a:cubicBezTo>
                    <a:cubicBezTo>
                      <a:pt x="323" y="754"/>
                      <a:pt x="323" y="751"/>
                      <a:pt x="328" y="749"/>
                    </a:cubicBezTo>
                    <a:lnTo>
                      <a:pt x="330" y="749"/>
                    </a:lnTo>
                    <a:cubicBezTo>
                      <a:pt x="333" y="757"/>
                      <a:pt x="333" y="767"/>
                      <a:pt x="336" y="775"/>
                    </a:cubicBezTo>
                    <a:cubicBezTo>
                      <a:pt x="333" y="783"/>
                      <a:pt x="328" y="783"/>
                      <a:pt x="325" y="783"/>
                    </a:cubicBezTo>
                    <a:close/>
                    <a:moveTo>
                      <a:pt x="336" y="786"/>
                    </a:moveTo>
                    <a:cubicBezTo>
                      <a:pt x="336" y="783"/>
                      <a:pt x="336" y="783"/>
                      <a:pt x="338" y="780"/>
                    </a:cubicBezTo>
                    <a:lnTo>
                      <a:pt x="341" y="778"/>
                    </a:lnTo>
                    <a:cubicBezTo>
                      <a:pt x="338" y="780"/>
                      <a:pt x="336" y="783"/>
                      <a:pt x="336" y="786"/>
                    </a:cubicBezTo>
                    <a:close/>
                    <a:moveTo>
                      <a:pt x="381" y="780"/>
                    </a:moveTo>
                    <a:cubicBezTo>
                      <a:pt x="378" y="780"/>
                      <a:pt x="378" y="778"/>
                      <a:pt x="381" y="780"/>
                    </a:cubicBezTo>
                    <a:close/>
                    <a:moveTo>
                      <a:pt x="256" y="815"/>
                    </a:moveTo>
                    <a:lnTo>
                      <a:pt x="256" y="815"/>
                    </a:lnTo>
                    <a:cubicBezTo>
                      <a:pt x="256" y="812"/>
                      <a:pt x="256" y="812"/>
                      <a:pt x="259" y="812"/>
                    </a:cubicBezTo>
                    <a:cubicBezTo>
                      <a:pt x="259" y="815"/>
                      <a:pt x="256" y="815"/>
                      <a:pt x="256" y="815"/>
                    </a:cubicBezTo>
                    <a:close/>
                    <a:moveTo>
                      <a:pt x="410" y="836"/>
                    </a:moveTo>
                    <a:cubicBezTo>
                      <a:pt x="407" y="833"/>
                      <a:pt x="407" y="833"/>
                      <a:pt x="410" y="836"/>
                    </a:cubicBezTo>
                    <a:close/>
                    <a:moveTo>
                      <a:pt x="100" y="900"/>
                    </a:moveTo>
                    <a:cubicBezTo>
                      <a:pt x="98" y="897"/>
                      <a:pt x="98" y="897"/>
                      <a:pt x="100" y="900"/>
                    </a:cubicBezTo>
                    <a:close/>
                    <a:moveTo>
                      <a:pt x="301" y="397"/>
                    </a:moveTo>
                    <a:cubicBezTo>
                      <a:pt x="301" y="397"/>
                      <a:pt x="304" y="397"/>
                      <a:pt x="301" y="397"/>
                    </a:cubicBezTo>
                    <a:close/>
                    <a:moveTo>
                      <a:pt x="399" y="384"/>
                    </a:moveTo>
                    <a:cubicBezTo>
                      <a:pt x="397" y="384"/>
                      <a:pt x="397" y="384"/>
                      <a:pt x="399" y="384"/>
                    </a:cubicBezTo>
                    <a:close/>
                    <a:moveTo>
                      <a:pt x="278" y="450"/>
                    </a:moveTo>
                    <a:lnTo>
                      <a:pt x="278" y="450"/>
                    </a:lnTo>
                    <a:cubicBezTo>
                      <a:pt x="275" y="447"/>
                      <a:pt x="275" y="447"/>
                      <a:pt x="272" y="447"/>
                    </a:cubicBezTo>
                    <a:cubicBezTo>
                      <a:pt x="275" y="447"/>
                      <a:pt x="275" y="447"/>
                      <a:pt x="278" y="450"/>
                    </a:cubicBezTo>
                    <a:close/>
                    <a:moveTo>
                      <a:pt x="222" y="474"/>
                    </a:moveTo>
                    <a:cubicBezTo>
                      <a:pt x="222" y="471"/>
                      <a:pt x="222" y="471"/>
                      <a:pt x="222" y="474"/>
                    </a:cubicBezTo>
                    <a:lnTo>
                      <a:pt x="225" y="471"/>
                    </a:lnTo>
                    <a:lnTo>
                      <a:pt x="222" y="474"/>
                    </a:lnTo>
                    <a:close/>
                    <a:moveTo>
                      <a:pt x="145" y="503"/>
                    </a:moveTo>
                    <a:cubicBezTo>
                      <a:pt x="145" y="497"/>
                      <a:pt x="145" y="497"/>
                      <a:pt x="148" y="497"/>
                    </a:cubicBezTo>
                    <a:cubicBezTo>
                      <a:pt x="148" y="497"/>
                      <a:pt x="145" y="500"/>
                      <a:pt x="145" y="503"/>
                    </a:cubicBezTo>
                    <a:close/>
                    <a:moveTo>
                      <a:pt x="391" y="508"/>
                    </a:moveTo>
                    <a:cubicBezTo>
                      <a:pt x="386" y="505"/>
                      <a:pt x="383" y="508"/>
                      <a:pt x="383" y="508"/>
                    </a:cubicBezTo>
                    <a:lnTo>
                      <a:pt x="383" y="508"/>
                    </a:lnTo>
                    <a:cubicBezTo>
                      <a:pt x="381" y="508"/>
                      <a:pt x="377" y="508"/>
                      <a:pt x="375" y="508"/>
                    </a:cubicBezTo>
                    <a:cubicBezTo>
                      <a:pt x="372" y="508"/>
                      <a:pt x="373" y="508"/>
                      <a:pt x="370" y="508"/>
                    </a:cubicBezTo>
                    <a:lnTo>
                      <a:pt x="370" y="508"/>
                    </a:lnTo>
                    <a:cubicBezTo>
                      <a:pt x="368" y="508"/>
                      <a:pt x="365" y="505"/>
                      <a:pt x="365" y="508"/>
                    </a:cubicBezTo>
                    <a:cubicBezTo>
                      <a:pt x="362" y="508"/>
                      <a:pt x="362" y="508"/>
                      <a:pt x="360" y="508"/>
                    </a:cubicBezTo>
                    <a:lnTo>
                      <a:pt x="362" y="511"/>
                    </a:lnTo>
                    <a:lnTo>
                      <a:pt x="360" y="511"/>
                    </a:lnTo>
                    <a:cubicBezTo>
                      <a:pt x="357" y="508"/>
                      <a:pt x="357" y="508"/>
                      <a:pt x="354" y="508"/>
                    </a:cubicBezTo>
                    <a:lnTo>
                      <a:pt x="352" y="511"/>
                    </a:lnTo>
                    <a:lnTo>
                      <a:pt x="349" y="508"/>
                    </a:lnTo>
                    <a:lnTo>
                      <a:pt x="349" y="508"/>
                    </a:lnTo>
                    <a:cubicBezTo>
                      <a:pt x="349" y="500"/>
                      <a:pt x="344" y="479"/>
                      <a:pt x="354" y="476"/>
                    </a:cubicBezTo>
                    <a:cubicBezTo>
                      <a:pt x="354" y="474"/>
                      <a:pt x="357" y="474"/>
                      <a:pt x="357" y="471"/>
                    </a:cubicBezTo>
                    <a:cubicBezTo>
                      <a:pt x="360" y="468"/>
                      <a:pt x="360" y="466"/>
                      <a:pt x="362" y="463"/>
                    </a:cubicBezTo>
                    <a:cubicBezTo>
                      <a:pt x="368" y="463"/>
                      <a:pt x="365" y="471"/>
                      <a:pt x="368" y="471"/>
                    </a:cubicBezTo>
                    <a:lnTo>
                      <a:pt x="368" y="474"/>
                    </a:lnTo>
                    <a:cubicBezTo>
                      <a:pt x="373" y="474"/>
                      <a:pt x="373" y="484"/>
                      <a:pt x="383" y="487"/>
                    </a:cubicBezTo>
                    <a:cubicBezTo>
                      <a:pt x="386" y="487"/>
                      <a:pt x="389" y="489"/>
                      <a:pt x="394" y="492"/>
                    </a:cubicBezTo>
                    <a:cubicBezTo>
                      <a:pt x="397" y="492"/>
                      <a:pt x="402" y="492"/>
                      <a:pt x="407" y="492"/>
                    </a:cubicBezTo>
                    <a:cubicBezTo>
                      <a:pt x="407" y="492"/>
                      <a:pt x="410" y="489"/>
                      <a:pt x="412" y="489"/>
                    </a:cubicBezTo>
                    <a:cubicBezTo>
                      <a:pt x="405" y="495"/>
                      <a:pt x="399" y="500"/>
                      <a:pt x="391" y="508"/>
                    </a:cubicBezTo>
                    <a:close/>
                    <a:moveTo>
                      <a:pt x="455" y="505"/>
                    </a:moveTo>
                    <a:lnTo>
                      <a:pt x="452" y="503"/>
                    </a:lnTo>
                    <a:cubicBezTo>
                      <a:pt x="452" y="503"/>
                      <a:pt x="455" y="503"/>
                      <a:pt x="455" y="505"/>
                    </a:cubicBezTo>
                    <a:close/>
                    <a:moveTo>
                      <a:pt x="452" y="508"/>
                    </a:moveTo>
                    <a:cubicBezTo>
                      <a:pt x="452" y="505"/>
                      <a:pt x="426" y="484"/>
                      <a:pt x="452" y="508"/>
                    </a:cubicBezTo>
                    <a:close/>
                    <a:moveTo>
                      <a:pt x="357" y="534"/>
                    </a:moveTo>
                    <a:cubicBezTo>
                      <a:pt x="354" y="532"/>
                      <a:pt x="354" y="529"/>
                      <a:pt x="354" y="529"/>
                    </a:cubicBezTo>
                    <a:cubicBezTo>
                      <a:pt x="354" y="529"/>
                      <a:pt x="354" y="527"/>
                      <a:pt x="357" y="527"/>
                    </a:cubicBezTo>
                    <a:lnTo>
                      <a:pt x="360" y="529"/>
                    </a:lnTo>
                    <a:lnTo>
                      <a:pt x="357" y="529"/>
                    </a:lnTo>
                    <a:cubicBezTo>
                      <a:pt x="357" y="529"/>
                      <a:pt x="360" y="532"/>
                      <a:pt x="362" y="532"/>
                    </a:cubicBezTo>
                    <a:cubicBezTo>
                      <a:pt x="360" y="532"/>
                      <a:pt x="357" y="532"/>
                      <a:pt x="357" y="534"/>
                    </a:cubicBezTo>
                    <a:close/>
                    <a:moveTo>
                      <a:pt x="309" y="542"/>
                    </a:moveTo>
                    <a:cubicBezTo>
                      <a:pt x="309" y="542"/>
                      <a:pt x="309" y="540"/>
                      <a:pt x="309" y="542"/>
                    </a:cubicBezTo>
                    <a:close/>
                    <a:moveTo>
                      <a:pt x="481" y="553"/>
                    </a:moveTo>
                    <a:cubicBezTo>
                      <a:pt x="481" y="550"/>
                      <a:pt x="484" y="550"/>
                      <a:pt x="484" y="548"/>
                    </a:cubicBezTo>
                    <a:cubicBezTo>
                      <a:pt x="484" y="548"/>
                      <a:pt x="484" y="550"/>
                      <a:pt x="481" y="553"/>
                    </a:cubicBezTo>
                    <a:close/>
                    <a:moveTo>
                      <a:pt x="296" y="582"/>
                    </a:moveTo>
                    <a:cubicBezTo>
                      <a:pt x="293" y="579"/>
                      <a:pt x="291" y="579"/>
                      <a:pt x="288" y="577"/>
                    </a:cubicBezTo>
                    <a:cubicBezTo>
                      <a:pt x="288" y="577"/>
                      <a:pt x="291" y="577"/>
                      <a:pt x="293" y="577"/>
                    </a:cubicBezTo>
                    <a:cubicBezTo>
                      <a:pt x="296" y="571"/>
                      <a:pt x="299" y="566"/>
                      <a:pt x="304" y="561"/>
                    </a:cubicBezTo>
                    <a:cubicBezTo>
                      <a:pt x="304" y="558"/>
                      <a:pt x="307" y="556"/>
                      <a:pt x="307" y="553"/>
                    </a:cubicBezTo>
                    <a:lnTo>
                      <a:pt x="309" y="550"/>
                    </a:lnTo>
                    <a:cubicBezTo>
                      <a:pt x="309" y="553"/>
                      <a:pt x="309" y="558"/>
                      <a:pt x="309" y="561"/>
                    </a:cubicBezTo>
                    <a:cubicBezTo>
                      <a:pt x="309" y="564"/>
                      <a:pt x="307" y="566"/>
                      <a:pt x="307" y="569"/>
                    </a:cubicBezTo>
                    <a:cubicBezTo>
                      <a:pt x="301" y="574"/>
                      <a:pt x="299" y="577"/>
                      <a:pt x="296" y="582"/>
                    </a:cubicBezTo>
                    <a:close/>
                    <a:moveTo>
                      <a:pt x="362" y="574"/>
                    </a:moveTo>
                    <a:lnTo>
                      <a:pt x="360" y="571"/>
                    </a:lnTo>
                    <a:cubicBezTo>
                      <a:pt x="360" y="569"/>
                      <a:pt x="360" y="569"/>
                      <a:pt x="362" y="566"/>
                    </a:cubicBezTo>
                    <a:cubicBezTo>
                      <a:pt x="373" y="556"/>
                      <a:pt x="386" y="542"/>
                      <a:pt x="402" y="537"/>
                    </a:cubicBezTo>
                    <a:cubicBezTo>
                      <a:pt x="405" y="534"/>
                      <a:pt x="407" y="534"/>
                      <a:pt x="410" y="532"/>
                    </a:cubicBezTo>
                    <a:cubicBezTo>
                      <a:pt x="410" y="529"/>
                      <a:pt x="412" y="529"/>
                      <a:pt x="412" y="532"/>
                    </a:cubicBezTo>
                    <a:cubicBezTo>
                      <a:pt x="418" y="532"/>
                      <a:pt x="423" y="529"/>
                      <a:pt x="428" y="529"/>
                    </a:cubicBezTo>
                    <a:lnTo>
                      <a:pt x="431" y="529"/>
                    </a:lnTo>
                    <a:cubicBezTo>
                      <a:pt x="428" y="532"/>
                      <a:pt x="426" y="532"/>
                      <a:pt x="423" y="534"/>
                    </a:cubicBezTo>
                    <a:lnTo>
                      <a:pt x="420" y="537"/>
                    </a:lnTo>
                    <a:lnTo>
                      <a:pt x="420" y="537"/>
                    </a:lnTo>
                    <a:lnTo>
                      <a:pt x="420" y="534"/>
                    </a:lnTo>
                    <a:cubicBezTo>
                      <a:pt x="412" y="540"/>
                      <a:pt x="402" y="548"/>
                      <a:pt x="394" y="553"/>
                    </a:cubicBezTo>
                    <a:lnTo>
                      <a:pt x="391" y="553"/>
                    </a:lnTo>
                    <a:cubicBezTo>
                      <a:pt x="389" y="556"/>
                      <a:pt x="386" y="556"/>
                      <a:pt x="381" y="558"/>
                    </a:cubicBezTo>
                    <a:cubicBezTo>
                      <a:pt x="378" y="558"/>
                      <a:pt x="375" y="558"/>
                      <a:pt x="375" y="561"/>
                    </a:cubicBezTo>
                    <a:cubicBezTo>
                      <a:pt x="373" y="564"/>
                      <a:pt x="370" y="564"/>
                      <a:pt x="365" y="566"/>
                    </a:cubicBezTo>
                    <a:cubicBezTo>
                      <a:pt x="365" y="569"/>
                      <a:pt x="362" y="571"/>
                      <a:pt x="362" y="574"/>
                    </a:cubicBezTo>
                    <a:close/>
                    <a:moveTo>
                      <a:pt x="230" y="601"/>
                    </a:moveTo>
                    <a:cubicBezTo>
                      <a:pt x="227" y="593"/>
                      <a:pt x="235" y="590"/>
                      <a:pt x="235" y="587"/>
                    </a:cubicBezTo>
                    <a:cubicBezTo>
                      <a:pt x="238" y="585"/>
                      <a:pt x="238" y="582"/>
                      <a:pt x="241" y="579"/>
                    </a:cubicBezTo>
                    <a:cubicBezTo>
                      <a:pt x="241" y="577"/>
                      <a:pt x="243" y="577"/>
                      <a:pt x="243" y="574"/>
                    </a:cubicBezTo>
                    <a:cubicBezTo>
                      <a:pt x="243" y="574"/>
                      <a:pt x="246" y="571"/>
                      <a:pt x="248" y="571"/>
                    </a:cubicBezTo>
                    <a:cubicBezTo>
                      <a:pt x="248" y="569"/>
                      <a:pt x="251" y="566"/>
                      <a:pt x="254" y="564"/>
                    </a:cubicBezTo>
                    <a:lnTo>
                      <a:pt x="254" y="564"/>
                    </a:lnTo>
                    <a:cubicBezTo>
                      <a:pt x="254" y="561"/>
                      <a:pt x="256" y="561"/>
                      <a:pt x="256" y="558"/>
                    </a:cubicBezTo>
                    <a:lnTo>
                      <a:pt x="256" y="556"/>
                    </a:lnTo>
                    <a:cubicBezTo>
                      <a:pt x="256" y="556"/>
                      <a:pt x="259" y="553"/>
                      <a:pt x="259" y="550"/>
                    </a:cubicBezTo>
                    <a:cubicBezTo>
                      <a:pt x="259" y="542"/>
                      <a:pt x="259" y="548"/>
                      <a:pt x="264" y="545"/>
                    </a:cubicBezTo>
                    <a:cubicBezTo>
                      <a:pt x="264" y="542"/>
                      <a:pt x="267" y="542"/>
                      <a:pt x="267" y="540"/>
                    </a:cubicBezTo>
                    <a:cubicBezTo>
                      <a:pt x="267" y="540"/>
                      <a:pt x="270" y="537"/>
                      <a:pt x="272" y="534"/>
                    </a:cubicBezTo>
                    <a:lnTo>
                      <a:pt x="272" y="532"/>
                    </a:lnTo>
                    <a:cubicBezTo>
                      <a:pt x="275" y="529"/>
                      <a:pt x="275" y="527"/>
                      <a:pt x="278" y="524"/>
                    </a:cubicBezTo>
                    <a:cubicBezTo>
                      <a:pt x="280" y="521"/>
                      <a:pt x="280" y="519"/>
                      <a:pt x="283" y="516"/>
                    </a:cubicBezTo>
                    <a:cubicBezTo>
                      <a:pt x="283" y="513"/>
                      <a:pt x="285" y="513"/>
                      <a:pt x="285" y="511"/>
                    </a:cubicBezTo>
                    <a:lnTo>
                      <a:pt x="288" y="508"/>
                    </a:lnTo>
                    <a:cubicBezTo>
                      <a:pt x="288" y="505"/>
                      <a:pt x="291" y="503"/>
                      <a:pt x="291" y="500"/>
                    </a:cubicBezTo>
                    <a:cubicBezTo>
                      <a:pt x="296" y="500"/>
                      <a:pt x="291" y="492"/>
                      <a:pt x="299" y="489"/>
                    </a:cubicBezTo>
                    <a:lnTo>
                      <a:pt x="299" y="492"/>
                    </a:lnTo>
                    <a:cubicBezTo>
                      <a:pt x="291" y="503"/>
                      <a:pt x="285" y="513"/>
                      <a:pt x="280" y="524"/>
                    </a:cubicBezTo>
                    <a:cubicBezTo>
                      <a:pt x="278" y="527"/>
                      <a:pt x="278" y="529"/>
                      <a:pt x="275" y="532"/>
                    </a:cubicBezTo>
                    <a:cubicBezTo>
                      <a:pt x="272" y="534"/>
                      <a:pt x="272" y="537"/>
                      <a:pt x="272" y="540"/>
                    </a:cubicBezTo>
                    <a:cubicBezTo>
                      <a:pt x="270" y="542"/>
                      <a:pt x="267" y="548"/>
                      <a:pt x="264" y="550"/>
                    </a:cubicBezTo>
                    <a:cubicBezTo>
                      <a:pt x="262" y="556"/>
                      <a:pt x="256" y="561"/>
                      <a:pt x="254" y="566"/>
                    </a:cubicBezTo>
                    <a:cubicBezTo>
                      <a:pt x="246" y="574"/>
                      <a:pt x="238" y="582"/>
                      <a:pt x="233" y="593"/>
                    </a:cubicBezTo>
                    <a:cubicBezTo>
                      <a:pt x="233" y="598"/>
                      <a:pt x="230" y="598"/>
                      <a:pt x="230" y="601"/>
                    </a:cubicBezTo>
                    <a:close/>
                    <a:moveTo>
                      <a:pt x="317" y="606"/>
                    </a:moveTo>
                    <a:cubicBezTo>
                      <a:pt x="317" y="603"/>
                      <a:pt x="315" y="603"/>
                      <a:pt x="317" y="606"/>
                    </a:cubicBezTo>
                    <a:close/>
                    <a:moveTo>
                      <a:pt x="299" y="611"/>
                    </a:moveTo>
                    <a:cubicBezTo>
                      <a:pt x="299" y="609"/>
                      <a:pt x="301" y="609"/>
                      <a:pt x="301" y="606"/>
                    </a:cubicBezTo>
                    <a:cubicBezTo>
                      <a:pt x="304" y="603"/>
                      <a:pt x="307" y="603"/>
                      <a:pt x="312" y="603"/>
                    </a:cubicBezTo>
                    <a:cubicBezTo>
                      <a:pt x="309" y="606"/>
                      <a:pt x="307" y="609"/>
                      <a:pt x="304" y="611"/>
                    </a:cubicBezTo>
                    <a:cubicBezTo>
                      <a:pt x="301" y="611"/>
                      <a:pt x="301" y="611"/>
                      <a:pt x="299" y="611"/>
                    </a:cubicBezTo>
                    <a:close/>
                    <a:moveTo>
                      <a:pt x="291" y="616"/>
                    </a:moveTo>
                    <a:lnTo>
                      <a:pt x="293" y="614"/>
                    </a:lnTo>
                    <a:lnTo>
                      <a:pt x="291" y="616"/>
                    </a:lnTo>
                    <a:close/>
                    <a:moveTo>
                      <a:pt x="285" y="619"/>
                    </a:moveTo>
                    <a:cubicBezTo>
                      <a:pt x="285" y="619"/>
                      <a:pt x="288" y="616"/>
                      <a:pt x="291" y="616"/>
                    </a:cubicBezTo>
                    <a:cubicBezTo>
                      <a:pt x="288" y="616"/>
                      <a:pt x="285" y="616"/>
                      <a:pt x="285" y="619"/>
                    </a:cubicBezTo>
                    <a:close/>
                    <a:moveTo>
                      <a:pt x="275" y="624"/>
                    </a:moveTo>
                    <a:lnTo>
                      <a:pt x="278" y="622"/>
                    </a:lnTo>
                    <a:cubicBezTo>
                      <a:pt x="275" y="622"/>
                      <a:pt x="275" y="624"/>
                      <a:pt x="275" y="624"/>
                    </a:cubicBezTo>
                    <a:close/>
                    <a:moveTo>
                      <a:pt x="360" y="619"/>
                    </a:moveTo>
                    <a:cubicBezTo>
                      <a:pt x="360" y="619"/>
                      <a:pt x="357" y="616"/>
                      <a:pt x="360" y="619"/>
                    </a:cubicBezTo>
                    <a:close/>
                    <a:moveTo>
                      <a:pt x="248" y="643"/>
                    </a:moveTo>
                    <a:lnTo>
                      <a:pt x="248" y="643"/>
                    </a:lnTo>
                    <a:close/>
                    <a:moveTo>
                      <a:pt x="254" y="646"/>
                    </a:moveTo>
                    <a:cubicBezTo>
                      <a:pt x="251" y="643"/>
                      <a:pt x="251" y="640"/>
                      <a:pt x="251" y="640"/>
                    </a:cubicBezTo>
                    <a:cubicBezTo>
                      <a:pt x="254" y="638"/>
                      <a:pt x="256" y="635"/>
                      <a:pt x="259" y="632"/>
                    </a:cubicBezTo>
                    <a:lnTo>
                      <a:pt x="262" y="635"/>
                    </a:lnTo>
                    <a:cubicBezTo>
                      <a:pt x="264" y="632"/>
                      <a:pt x="259" y="630"/>
                      <a:pt x="267" y="630"/>
                    </a:cubicBezTo>
                    <a:cubicBezTo>
                      <a:pt x="264" y="632"/>
                      <a:pt x="262" y="635"/>
                      <a:pt x="262" y="640"/>
                    </a:cubicBezTo>
                    <a:lnTo>
                      <a:pt x="259" y="638"/>
                    </a:lnTo>
                    <a:cubicBezTo>
                      <a:pt x="259" y="638"/>
                      <a:pt x="256" y="640"/>
                      <a:pt x="256" y="643"/>
                    </a:cubicBezTo>
                    <a:cubicBezTo>
                      <a:pt x="256" y="643"/>
                      <a:pt x="254" y="643"/>
                      <a:pt x="254" y="646"/>
                    </a:cubicBezTo>
                    <a:close/>
                    <a:moveTo>
                      <a:pt x="405" y="341"/>
                    </a:moveTo>
                    <a:cubicBezTo>
                      <a:pt x="407" y="339"/>
                      <a:pt x="410" y="336"/>
                      <a:pt x="412" y="333"/>
                    </a:cubicBezTo>
                    <a:cubicBezTo>
                      <a:pt x="412" y="331"/>
                      <a:pt x="412" y="328"/>
                      <a:pt x="415" y="325"/>
                    </a:cubicBezTo>
                    <a:cubicBezTo>
                      <a:pt x="412" y="318"/>
                      <a:pt x="420" y="318"/>
                      <a:pt x="420" y="310"/>
                    </a:cubicBezTo>
                    <a:lnTo>
                      <a:pt x="423" y="307"/>
                    </a:lnTo>
                    <a:cubicBezTo>
                      <a:pt x="426" y="302"/>
                      <a:pt x="428" y="296"/>
                      <a:pt x="434" y="294"/>
                    </a:cubicBezTo>
                    <a:cubicBezTo>
                      <a:pt x="436" y="291"/>
                      <a:pt x="439" y="286"/>
                      <a:pt x="444" y="283"/>
                    </a:cubicBezTo>
                    <a:cubicBezTo>
                      <a:pt x="444" y="278"/>
                      <a:pt x="447" y="278"/>
                      <a:pt x="450" y="275"/>
                    </a:cubicBezTo>
                    <a:lnTo>
                      <a:pt x="450" y="278"/>
                    </a:lnTo>
                    <a:cubicBezTo>
                      <a:pt x="455" y="273"/>
                      <a:pt x="460" y="270"/>
                      <a:pt x="468" y="265"/>
                    </a:cubicBezTo>
                    <a:cubicBezTo>
                      <a:pt x="473" y="262"/>
                      <a:pt x="479" y="259"/>
                      <a:pt x="484" y="257"/>
                    </a:cubicBezTo>
                    <a:lnTo>
                      <a:pt x="487" y="254"/>
                    </a:lnTo>
                    <a:lnTo>
                      <a:pt x="484" y="257"/>
                    </a:lnTo>
                    <a:cubicBezTo>
                      <a:pt x="489" y="254"/>
                      <a:pt x="497" y="254"/>
                      <a:pt x="502" y="251"/>
                    </a:cubicBezTo>
                    <a:cubicBezTo>
                      <a:pt x="508" y="246"/>
                      <a:pt x="513" y="243"/>
                      <a:pt x="521" y="241"/>
                    </a:cubicBezTo>
                    <a:cubicBezTo>
                      <a:pt x="524" y="238"/>
                      <a:pt x="524" y="235"/>
                      <a:pt x="529" y="233"/>
                    </a:cubicBezTo>
                    <a:cubicBezTo>
                      <a:pt x="529" y="230"/>
                      <a:pt x="532" y="228"/>
                      <a:pt x="532" y="228"/>
                    </a:cubicBezTo>
                    <a:cubicBezTo>
                      <a:pt x="532" y="222"/>
                      <a:pt x="534" y="216"/>
                      <a:pt x="534" y="214"/>
                    </a:cubicBezTo>
                    <a:cubicBezTo>
                      <a:pt x="534" y="211"/>
                      <a:pt x="534" y="206"/>
                      <a:pt x="532" y="204"/>
                    </a:cubicBezTo>
                    <a:cubicBezTo>
                      <a:pt x="529" y="201"/>
                      <a:pt x="526" y="198"/>
                      <a:pt x="524" y="196"/>
                    </a:cubicBezTo>
                    <a:cubicBezTo>
                      <a:pt x="521" y="191"/>
                      <a:pt x="510" y="188"/>
                      <a:pt x="510" y="185"/>
                    </a:cubicBezTo>
                    <a:lnTo>
                      <a:pt x="508" y="185"/>
                    </a:lnTo>
                    <a:cubicBezTo>
                      <a:pt x="505" y="183"/>
                      <a:pt x="502" y="183"/>
                      <a:pt x="502" y="183"/>
                    </a:cubicBezTo>
                    <a:lnTo>
                      <a:pt x="502" y="180"/>
                    </a:lnTo>
                    <a:lnTo>
                      <a:pt x="500" y="177"/>
                    </a:lnTo>
                    <a:cubicBezTo>
                      <a:pt x="497" y="172"/>
                      <a:pt x="494" y="169"/>
                      <a:pt x="492" y="164"/>
                    </a:cubicBezTo>
                    <a:lnTo>
                      <a:pt x="492" y="164"/>
                    </a:lnTo>
                    <a:lnTo>
                      <a:pt x="492" y="161"/>
                    </a:lnTo>
                    <a:lnTo>
                      <a:pt x="492" y="161"/>
                    </a:lnTo>
                    <a:cubicBezTo>
                      <a:pt x="489" y="159"/>
                      <a:pt x="489" y="156"/>
                      <a:pt x="489" y="156"/>
                    </a:cubicBezTo>
                    <a:lnTo>
                      <a:pt x="489" y="156"/>
                    </a:lnTo>
                    <a:lnTo>
                      <a:pt x="489" y="156"/>
                    </a:lnTo>
                    <a:cubicBezTo>
                      <a:pt x="492" y="153"/>
                      <a:pt x="497" y="151"/>
                      <a:pt x="500" y="148"/>
                    </a:cubicBezTo>
                    <a:cubicBezTo>
                      <a:pt x="500" y="146"/>
                      <a:pt x="500" y="146"/>
                      <a:pt x="502" y="143"/>
                    </a:cubicBezTo>
                    <a:cubicBezTo>
                      <a:pt x="505" y="143"/>
                      <a:pt x="508" y="143"/>
                      <a:pt x="510" y="143"/>
                    </a:cubicBezTo>
                    <a:cubicBezTo>
                      <a:pt x="513" y="140"/>
                      <a:pt x="516" y="138"/>
                      <a:pt x="518" y="135"/>
                    </a:cubicBezTo>
                    <a:lnTo>
                      <a:pt x="518" y="138"/>
                    </a:lnTo>
                    <a:lnTo>
                      <a:pt x="521" y="138"/>
                    </a:lnTo>
                    <a:lnTo>
                      <a:pt x="524" y="135"/>
                    </a:lnTo>
                    <a:cubicBezTo>
                      <a:pt x="529" y="132"/>
                      <a:pt x="526" y="130"/>
                      <a:pt x="534" y="130"/>
                    </a:cubicBezTo>
                    <a:cubicBezTo>
                      <a:pt x="534" y="130"/>
                      <a:pt x="537" y="127"/>
                      <a:pt x="539" y="127"/>
                    </a:cubicBezTo>
                    <a:cubicBezTo>
                      <a:pt x="539" y="127"/>
                      <a:pt x="542" y="127"/>
                      <a:pt x="545" y="127"/>
                    </a:cubicBezTo>
                    <a:cubicBezTo>
                      <a:pt x="545" y="127"/>
                      <a:pt x="547" y="124"/>
                      <a:pt x="550" y="124"/>
                    </a:cubicBezTo>
                    <a:cubicBezTo>
                      <a:pt x="553" y="122"/>
                      <a:pt x="553" y="119"/>
                      <a:pt x="555" y="116"/>
                    </a:cubicBezTo>
                    <a:cubicBezTo>
                      <a:pt x="555" y="116"/>
                      <a:pt x="555" y="119"/>
                      <a:pt x="555" y="122"/>
                    </a:cubicBezTo>
                    <a:cubicBezTo>
                      <a:pt x="558" y="119"/>
                      <a:pt x="561" y="116"/>
                      <a:pt x="563" y="114"/>
                    </a:cubicBezTo>
                    <a:cubicBezTo>
                      <a:pt x="563" y="111"/>
                      <a:pt x="563" y="106"/>
                      <a:pt x="563" y="103"/>
                    </a:cubicBezTo>
                    <a:cubicBezTo>
                      <a:pt x="561" y="101"/>
                      <a:pt x="555" y="98"/>
                      <a:pt x="553" y="95"/>
                    </a:cubicBezTo>
                    <a:cubicBezTo>
                      <a:pt x="553" y="93"/>
                      <a:pt x="553" y="87"/>
                      <a:pt x="553" y="87"/>
                    </a:cubicBezTo>
                    <a:cubicBezTo>
                      <a:pt x="550" y="87"/>
                      <a:pt x="550" y="85"/>
                      <a:pt x="547" y="85"/>
                    </a:cubicBezTo>
                    <a:lnTo>
                      <a:pt x="550" y="85"/>
                    </a:lnTo>
                    <a:lnTo>
                      <a:pt x="547" y="82"/>
                    </a:lnTo>
                    <a:cubicBezTo>
                      <a:pt x="545" y="82"/>
                      <a:pt x="545" y="79"/>
                      <a:pt x="542" y="79"/>
                    </a:cubicBezTo>
                    <a:cubicBezTo>
                      <a:pt x="542" y="79"/>
                      <a:pt x="539" y="79"/>
                      <a:pt x="539" y="82"/>
                    </a:cubicBezTo>
                    <a:cubicBezTo>
                      <a:pt x="534" y="85"/>
                      <a:pt x="526" y="87"/>
                      <a:pt x="521" y="90"/>
                    </a:cubicBezTo>
                    <a:lnTo>
                      <a:pt x="518" y="93"/>
                    </a:lnTo>
                    <a:cubicBezTo>
                      <a:pt x="513" y="93"/>
                      <a:pt x="510" y="93"/>
                      <a:pt x="513" y="95"/>
                    </a:cubicBezTo>
                    <a:cubicBezTo>
                      <a:pt x="510" y="95"/>
                      <a:pt x="510" y="98"/>
                      <a:pt x="508" y="98"/>
                    </a:cubicBezTo>
                    <a:cubicBezTo>
                      <a:pt x="505" y="98"/>
                      <a:pt x="502" y="101"/>
                      <a:pt x="497" y="101"/>
                    </a:cubicBezTo>
                    <a:lnTo>
                      <a:pt x="497" y="101"/>
                    </a:lnTo>
                    <a:cubicBezTo>
                      <a:pt x="494" y="103"/>
                      <a:pt x="492" y="103"/>
                      <a:pt x="489" y="106"/>
                    </a:cubicBezTo>
                    <a:cubicBezTo>
                      <a:pt x="487" y="103"/>
                      <a:pt x="484" y="106"/>
                      <a:pt x="484" y="109"/>
                    </a:cubicBezTo>
                    <a:cubicBezTo>
                      <a:pt x="479" y="111"/>
                      <a:pt x="473" y="111"/>
                      <a:pt x="471" y="116"/>
                    </a:cubicBezTo>
                    <a:lnTo>
                      <a:pt x="471" y="116"/>
                    </a:lnTo>
                    <a:cubicBezTo>
                      <a:pt x="468" y="119"/>
                      <a:pt x="468" y="119"/>
                      <a:pt x="468" y="122"/>
                    </a:cubicBezTo>
                    <a:cubicBezTo>
                      <a:pt x="468" y="116"/>
                      <a:pt x="468" y="116"/>
                      <a:pt x="471" y="116"/>
                    </a:cubicBezTo>
                    <a:lnTo>
                      <a:pt x="468" y="114"/>
                    </a:lnTo>
                    <a:cubicBezTo>
                      <a:pt x="465" y="111"/>
                      <a:pt x="465" y="111"/>
                      <a:pt x="463" y="111"/>
                    </a:cubicBezTo>
                    <a:cubicBezTo>
                      <a:pt x="460" y="111"/>
                      <a:pt x="460" y="109"/>
                      <a:pt x="457" y="109"/>
                    </a:cubicBezTo>
                    <a:cubicBezTo>
                      <a:pt x="452" y="109"/>
                      <a:pt x="450" y="109"/>
                      <a:pt x="447" y="106"/>
                    </a:cubicBezTo>
                    <a:cubicBezTo>
                      <a:pt x="442" y="106"/>
                      <a:pt x="439" y="109"/>
                      <a:pt x="434" y="109"/>
                    </a:cubicBezTo>
                    <a:cubicBezTo>
                      <a:pt x="420" y="116"/>
                      <a:pt x="423" y="111"/>
                      <a:pt x="420" y="124"/>
                    </a:cubicBezTo>
                    <a:lnTo>
                      <a:pt x="423" y="124"/>
                    </a:lnTo>
                    <a:cubicBezTo>
                      <a:pt x="420" y="127"/>
                      <a:pt x="418" y="130"/>
                      <a:pt x="415" y="132"/>
                    </a:cubicBezTo>
                    <a:cubicBezTo>
                      <a:pt x="415" y="135"/>
                      <a:pt x="412" y="138"/>
                      <a:pt x="412" y="140"/>
                    </a:cubicBezTo>
                    <a:lnTo>
                      <a:pt x="410" y="138"/>
                    </a:lnTo>
                    <a:cubicBezTo>
                      <a:pt x="412" y="132"/>
                      <a:pt x="412" y="127"/>
                      <a:pt x="415" y="124"/>
                    </a:cubicBezTo>
                    <a:lnTo>
                      <a:pt x="415" y="124"/>
                    </a:lnTo>
                    <a:cubicBezTo>
                      <a:pt x="418" y="116"/>
                      <a:pt x="420" y="111"/>
                      <a:pt x="423" y="103"/>
                    </a:cubicBezTo>
                    <a:cubicBezTo>
                      <a:pt x="426" y="98"/>
                      <a:pt x="431" y="93"/>
                      <a:pt x="436" y="87"/>
                    </a:cubicBezTo>
                    <a:lnTo>
                      <a:pt x="436" y="85"/>
                    </a:lnTo>
                    <a:cubicBezTo>
                      <a:pt x="439" y="82"/>
                      <a:pt x="444" y="77"/>
                      <a:pt x="447" y="74"/>
                    </a:cubicBezTo>
                    <a:cubicBezTo>
                      <a:pt x="450" y="66"/>
                      <a:pt x="455" y="61"/>
                      <a:pt x="457" y="53"/>
                    </a:cubicBezTo>
                    <a:cubicBezTo>
                      <a:pt x="457" y="48"/>
                      <a:pt x="455" y="45"/>
                      <a:pt x="455" y="40"/>
                    </a:cubicBezTo>
                    <a:lnTo>
                      <a:pt x="452" y="37"/>
                    </a:lnTo>
                    <a:cubicBezTo>
                      <a:pt x="450" y="34"/>
                      <a:pt x="444" y="32"/>
                      <a:pt x="444" y="29"/>
                    </a:cubicBezTo>
                    <a:cubicBezTo>
                      <a:pt x="442" y="26"/>
                      <a:pt x="439" y="26"/>
                      <a:pt x="436" y="24"/>
                    </a:cubicBezTo>
                    <a:cubicBezTo>
                      <a:pt x="431" y="24"/>
                      <a:pt x="428" y="24"/>
                      <a:pt x="426" y="21"/>
                    </a:cubicBezTo>
                    <a:cubicBezTo>
                      <a:pt x="423" y="19"/>
                      <a:pt x="418" y="19"/>
                      <a:pt x="415" y="19"/>
                    </a:cubicBezTo>
                    <a:cubicBezTo>
                      <a:pt x="412" y="16"/>
                      <a:pt x="412" y="16"/>
                      <a:pt x="410" y="16"/>
                    </a:cubicBezTo>
                    <a:cubicBezTo>
                      <a:pt x="410" y="16"/>
                      <a:pt x="407" y="16"/>
                      <a:pt x="407" y="19"/>
                    </a:cubicBezTo>
                    <a:cubicBezTo>
                      <a:pt x="405" y="16"/>
                      <a:pt x="402" y="16"/>
                      <a:pt x="402" y="13"/>
                    </a:cubicBezTo>
                    <a:cubicBezTo>
                      <a:pt x="399" y="11"/>
                      <a:pt x="397" y="11"/>
                      <a:pt x="394" y="8"/>
                    </a:cubicBezTo>
                    <a:cubicBezTo>
                      <a:pt x="391" y="5"/>
                      <a:pt x="389" y="5"/>
                      <a:pt x="389" y="5"/>
                    </a:cubicBezTo>
                    <a:lnTo>
                      <a:pt x="389" y="3"/>
                    </a:lnTo>
                    <a:cubicBezTo>
                      <a:pt x="386" y="3"/>
                      <a:pt x="383" y="0"/>
                      <a:pt x="381" y="3"/>
                    </a:cubicBezTo>
                    <a:cubicBezTo>
                      <a:pt x="373" y="8"/>
                      <a:pt x="378" y="3"/>
                      <a:pt x="375" y="13"/>
                    </a:cubicBezTo>
                    <a:cubicBezTo>
                      <a:pt x="375" y="19"/>
                      <a:pt x="378" y="24"/>
                      <a:pt x="378" y="29"/>
                    </a:cubicBezTo>
                    <a:cubicBezTo>
                      <a:pt x="378" y="29"/>
                      <a:pt x="381" y="26"/>
                      <a:pt x="383" y="26"/>
                    </a:cubicBezTo>
                    <a:cubicBezTo>
                      <a:pt x="378" y="32"/>
                      <a:pt x="378" y="29"/>
                      <a:pt x="378" y="37"/>
                    </a:cubicBezTo>
                    <a:cubicBezTo>
                      <a:pt x="378" y="37"/>
                      <a:pt x="375" y="40"/>
                      <a:pt x="375" y="42"/>
                    </a:cubicBezTo>
                    <a:cubicBezTo>
                      <a:pt x="375" y="48"/>
                      <a:pt x="373" y="53"/>
                      <a:pt x="373" y="61"/>
                    </a:cubicBezTo>
                    <a:cubicBezTo>
                      <a:pt x="370" y="64"/>
                      <a:pt x="370" y="69"/>
                      <a:pt x="370" y="71"/>
                    </a:cubicBezTo>
                    <a:cubicBezTo>
                      <a:pt x="368" y="74"/>
                      <a:pt x="368" y="77"/>
                      <a:pt x="365" y="79"/>
                    </a:cubicBezTo>
                    <a:cubicBezTo>
                      <a:pt x="365" y="82"/>
                      <a:pt x="365" y="87"/>
                      <a:pt x="362" y="90"/>
                    </a:cubicBezTo>
                    <a:cubicBezTo>
                      <a:pt x="360" y="93"/>
                      <a:pt x="360" y="98"/>
                      <a:pt x="360" y="101"/>
                    </a:cubicBezTo>
                    <a:cubicBezTo>
                      <a:pt x="357" y="103"/>
                      <a:pt x="357" y="106"/>
                      <a:pt x="354" y="109"/>
                    </a:cubicBezTo>
                    <a:cubicBezTo>
                      <a:pt x="352" y="114"/>
                      <a:pt x="349" y="119"/>
                      <a:pt x="346" y="124"/>
                    </a:cubicBezTo>
                    <a:cubicBezTo>
                      <a:pt x="346" y="124"/>
                      <a:pt x="346" y="127"/>
                      <a:pt x="346" y="130"/>
                    </a:cubicBezTo>
                    <a:lnTo>
                      <a:pt x="344" y="127"/>
                    </a:lnTo>
                    <a:cubicBezTo>
                      <a:pt x="344" y="127"/>
                      <a:pt x="341" y="130"/>
                      <a:pt x="341" y="132"/>
                    </a:cubicBezTo>
                    <a:cubicBezTo>
                      <a:pt x="338" y="140"/>
                      <a:pt x="336" y="148"/>
                      <a:pt x="333" y="153"/>
                    </a:cubicBezTo>
                    <a:cubicBezTo>
                      <a:pt x="333" y="156"/>
                      <a:pt x="336" y="159"/>
                      <a:pt x="336" y="161"/>
                    </a:cubicBezTo>
                    <a:cubicBezTo>
                      <a:pt x="330" y="156"/>
                      <a:pt x="336" y="164"/>
                      <a:pt x="338" y="167"/>
                    </a:cubicBezTo>
                    <a:lnTo>
                      <a:pt x="336" y="169"/>
                    </a:lnTo>
                    <a:cubicBezTo>
                      <a:pt x="333" y="167"/>
                      <a:pt x="333" y="167"/>
                      <a:pt x="330" y="167"/>
                    </a:cubicBezTo>
                    <a:cubicBezTo>
                      <a:pt x="330" y="169"/>
                      <a:pt x="328" y="172"/>
                      <a:pt x="328" y="175"/>
                    </a:cubicBezTo>
                    <a:cubicBezTo>
                      <a:pt x="330" y="177"/>
                      <a:pt x="325" y="185"/>
                      <a:pt x="336" y="191"/>
                    </a:cubicBezTo>
                    <a:lnTo>
                      <a:pt x="336" y="191"/>
                    </a:lnTo>
                    <a:lnTo>
                      <a:pt x="333" y="191"/>
                    </a:lnTo>
                    <a:cubicBezTo>
                      <a:pt x="333" y="196"/>
                      <a:pt x="336" y="201"/>
                      <a:pt x="341" y="206"/>
                    </a:cubicBezTo>
                    <a:cubicBezTo>
                      <a:pt x="344" y="206"/>
                      <a:pt x="346" y="206"/>
                      <a:pt x="349" y="206"/>
                    </a:cubicBezTo>
                    <a:lnTo>
                      <a:pt x="349" y="206"/>
                    </a:lnTo>
                    <a:cubicBezTo>
                      <a:pt x="349" y="206"/>
                      <a:pt x="352" y="209"/>
                      <a:pt x="354" y="209"/>
                    </a:cubicBezTo>
                    <a:lnTo>
                      <a:pt x="357" y="209"/>
                    </a:lnTo>
                    <a:cubicBezTo>
                      <a:pt x="357" y="209"/>
                      <a:pt x="360" y="212"/>
                      <a:pt x="362" y="212"/>
                    </a:cubicBezTo>
                    <a:cubicBezTo>
                      <a:pt x="365" y="212"/>
                      <a:pt x="370" y="212"/>
                      <a:pt x="375" y="212"/>
                    </a:cubicBezTo>
                    <a:lnTo>
                      <a:pt x="373" y="209"/>
                    </a:lnTo>
                    <a:lnTo>
                      <a:pt x="373" y="209"/>
                    </a:lnTo>
                    <a:cubicBezTo>
                      <a:pt x="373" y="209"/>
                      <a:pt x="375" y="212"/>
                      <a:pt x="375" y="214"/>
                    </a:cubicBezTo>
                    <a:cubicBezTo>
                      <a:pt x="378" y="214"/>
                      <a:pt x="381" y="214"/>
                      <a:pt x="383" y="214"/>
                    </a:cubicBezTo>
                    <a:lnTo>
                      <a:pt x="383" y="214"/>
                    </a:lnTo>
                    <a:cubicBezTo>
                      <a:pt x="389" y="212"/>
                      <a:pt x="391" y="212"/>
                      <a:pt x="397" y="212"/>
                    </a:cubicBezTo>
                    <a:cubicBezTo>
                      <a:pt x="397" y="212"/>
                      <a:pt x="396" y="212"/>
                      <a:pt x="399" y="209"/>
                    </a:cubicBezTo>
                    <a:cubicBezTo>
                      <a:pt x="401" y="206"/>
                      <a:pt x="407" y="206"/>
                      <a:pt x="410" y="204"/>
                    </a:cubicBezTo>
                    <a:cubicBezTo>
                      <a:pt x="418" y="198"/>
                      <a:pt x="426" y="196"/>
                      <a:pt x="436" y="191"/>
                    </a:cubicBezTo>
                    <a:cubicBezTo>
                      <a:pt x="442" y="193"/>
                      <a:pt x="444" y="198"/>
                      <a:pt x="450" y="204"/>
                    </a:cubicBezTo>
                    <a:lnTo>
                      <a:pt x="447" y="201"/>
                    </a:lnTo>
                    <a:cubicBezTo>
                      <a:pt x="447" y="204"/>
                      <a:pt x="447" y="206"/>
                      <a:pt x="447" y="209"/>
                    </a:cubicBezTo>
                    <a:cubicBezTo>
                      <a:pt x="444" y="212"/>
                      <a:pt x="444" y="214"/>
                      <a:pt x="442" y="214"/>
                    </a:cubicBezTo>
                    <a:lnTo>
                      <a:pt x="442" y="214"/>
                    </a:lnTo>
                    <a:cubicBezTo>
                      <a:pt x="439" y="220"/>
                      <a:pt x="434" y="222"/>
                      <a:pt x="431" y="228"/>
                    </a:cubicBezTo>
                    <a:cubicBezTo>
                      <a:pt x="431" y="228"/>
                      <a:pt x="428" y="228"/>
                      <a:pt x="428" y="230"/>
                    </a:cubicBezTo>
                    <a:cubicBezTo>
                      <a:pt x="426" y="233"/>
                      <a:pt x="422" y="235"/>
                      <a:pt x="420" y="238"/>
                    </a:cubicBezTo>
                    <a:cubicBezTo>
                      <a:pt x="417" y="241"/>
                      <a:pt x="418" y="243"/>
                      <a:pt x="418" y="246"/>
                    </a:cubicBezTo>
                    <a:cubicBezTo>
                      <a:pt x="399" y="259"/>
                      <a:pt x="389" y="291"/>
                      <a:pt x="381" y="318"/>
                    </a:cubicBezTo>
                    <a:cubicBezTo>
                      <a:pt x="381" y="323"/>
                      <a:pt x="381" y="328"/>
                      <a:pt x="381" y="336"/>
                    </a:cubicBezTo>
                    <a:cubicBezTo>
                      <a:pt x="383" y="339"/>
                      <a:pt x="389" y="339"/>
                      <a:pt x="391" y="341"/>
                    </a:cubicBezTo>
                    <a:cubicBezTo>
                      <a:pt x="391" y="341"/>
                      <a:pt x="394" y="339"/>
                      <a:pt x="394" y="336"/>
                    </a:cubicBezTo>
                    <a:cubicBezTo>
                      <a:pt x="394" y="336"/>
                      <a:pt x="394" y="339"/>
                      <a:pt x="394" y="341"/>
                    </a:cubicBezTo>
                    <a:lnTo>
                      <a:pt x="397" y="341"/>
                    </a:lnTo>
                    <a:cubicBezTo>
                      <a:pt x="402" y="336"/>
                      <a:pt x="405" y="339"/>
                      <a:pt x="405" y="341"/>
                    </a:cubicBezTo>
                    <a:close/>
                    <a:moveTo>
                      <a:pt x="415" y="111"/>
                    </a:moveTo>
                    <a:lnTo>
                      <a:pt x="412" y="109"/>
                    </a:lnTo>
                    <a:lnTo>
                      <a:pt x="415" y="111"/>
                    </a:lnTo>
                    <a:close/>
                    <a:moveTo>
                      <a:pt x="481" y="161"/>
                    </a:moveTo>
                    <a:lnTo>
                      <a:pt x="484" y="159"/>
                    </a:lnTo>
                    <a:cubicBezTo>
                      <a:pt x="484" y="159"/>
                      <a:pt x="481" y="159"/>
                      <a:pt x="481" y="161"/>
                    </a:cubicBezTo>
                    <a:close/>
                    <a:moveTo>
                      <a:pt x="439" y="185"/>
                    </a:moveTo>
                    <a:cubicBezTo>
                      <a:pt x="439" y="183"/>
                      <a:pt x="439" y="183"/>
                      <a:pt x="439" y="185"/>
                    </a:cubicBezTo>
                    <a:close/>
                    <a:moveTo>
                      <a:pt x="82" y="193"/>
                    </a:moveTo>
                    <a:cubicBezTo>
                      <a:pt x="82" y="193"/>
                      <a:pt x="82" y="191"/>
                      <a:pt x="84" y="191"/>
                    </a:cubicBezTo>
                    <a:cubicBezTo>
                      <a:pt x="84" y="191"/>
                      <a:pt x="82" y="191"/>
                      <a:pt x="82" y="193"/>
                    </a:cubicBezTo>
                    <a:close/>
                    <a:moveTo>
                      <a:pt x="90" y="243"/>
                    </a:moveTo>
                    <a:cubicBezTo>
                      <a:pt x="90" y="241"/>
                      <a:pt x="90" y="238"/>
                      <a:pt x="90" y="235"/>
                    </a:cubicBezTo>
                    <a:cubicBezTo>
                      <a:pt x="87" y="235"/>
                      <a:pt x="87" y="238"/>
                      <a:pt x="84" y="238"/>
                    </a:cubicBezTo>
                    <a:cubicBezTo>
                      <a:pt x="87" y="241"/>
                      <a:pt x="87" y="241"/>
                      <a:pt x="90" y="243"/>
                    </a:cubicBezTo>
                    <a:close/>
                    <a:moveTo>
                      <a:pt x="174" y="270"/>
                    </a:moveTo>
                    <a:cubicBezTo>
                      <a:pt x="174" y="267"/>
                      <a:pt x="174" y="267"/>
                      <a:pt x="174" y="270"/>
                    </a:cubicBezTo>
                    <a:cubicBezTo>
                      <a:pt x="174" y="267"/>
                      <a:pt x="172" y="267"/>
                      <a:pt x="172" y="267"/>
                    </a:cubicBezTo>
                    <a:lnTo>
                      <a:pt x="174" y="270"/>
                    </a:lnTo>
                    <a:close/>
                    <a:moveTo>
                      <a:pt x="121" y="347"/>
                    </a:moveTo>
                    <a:cubicBezTo>
                      <a:pt x="121" y="347"/>
                      <a:pt x="124" y="344"/>
                      <a:pt x="121" y="347"/>
                    </a:cubicBezTo>
                    <a:close/>
                    <a:moveTo>
                      <a:pt x="127" y="349"/>
                    </a:moveTo>
                    <a:cubicBezTo>
                      <a:pt x="129" y="347"/>
                      <a:pt x="129" y="344"/>
                      <a:pt x="132" y="341"/>
                    </a:cubicBezTo>
                    <a:cubicBezTo>
                      <a:pt x="132" y="339"/>
                      <a:pt x="132" y="339"/>
                      <a:pt x="135" y="336"/>
                    </a:cubicBezTo>
                    <a:cubicBezTo>
                      <a:pt x="137" y="333"/>
                      <a:pt x="137" y="331"/>
                      <a:pt x="143" y="328"/>
                    </a:cubicBezTo>
                    <a:lnTo>
                      <a:pt x="140" y="328"/>
                    </a:lnTo>
                    <a:cubicBezTo>
                      <a:pt x="143" y="323"/>
                      <a:pt x="145" y="315"/>
                      <a:pt x="153" y="307"/>
                    </a:cubicBezTo>
                    <a:cubicBezTo>
                      <a:pt x="153" y="299"/>
                      <a:pt x="156" y="302"/>
                      <a:pt x="156" y="296"/>
                    </a:cubicBezTo>
                    <a:lnTo>
                      <a:pt x="156" y="296"/>
                    </a:lnTo>
                    <a:cubicBezTo>
                      <a:pt x="156" y="291"/>
                      <a:pt x="156" y="288"/>
                      <a:pt x="156" y="286"/>
                    </a:cubicBezTo>
                    <a:lnTo>
                      <a:pt x="158" y="288"/>
                    </a:lnTo>
                    <a:lnTo>
                      <a:pt x="161" y="288"/>
                    </a:lnTo>
                    <a:cubicBezTo>
                      <a:pt x="158" y="286"/>
                      <a:pt x="158" y="283"/>
                      <a:pt x="156" y="283"/>
                    </a:cubicBezTo>
                    <a:cubicBezTo>
                      <a:pt x="156" y="278"/>
                      <a:pt x="156" y="275"/>
                      <a:pt x="158" y="270"/>
                    </a:cubicBezTo>
                    <a:cubicBezTo>
                      <a:pt x="156" y="267"/>
                      <a:pt x="156" y="254"/>
                      <a:pt x="156" y="254"/>
                    </a:cubicBezTo>
                    <a:cubicBezTo>
                      <a:pt x="156" y="254"/>
                      <a:pt x="153" y="257"/>
                      <a:pt x="153" y="259"/>
                    </a:cubicBezTo>
                    <a:lnTo>
                      <a:pt x="156" y="259"/>
                    </a:lnTo>
                    <a:cubicBezTo>
                      <a:pt x="156" y="262"/>
                      <a:pt x="153" y="265"/>
                      <a:pt x="156" y="267"/>
                    </a:cubicBezTo>
                    <a:cubicBezTo>
                      <a:pt x="151" y="278"/>
                      <a:pt x="148" y="286"/>
                      <a:pt x="145" y="296"/>
                    </a:cubicBezTo>
                    <a:lnTo>
                      <a:pt x="143" y="299"/>
                    </a:lnTo>
                    <a:lnTo>
                      <a:pt x="145" y="302"/>
                    </a:lnTo>
                    <a:cubicBezTo>
                      <a:pt x="143" y="304"/>
                      <a:pt x="143" y="307"/>
                      <a:pt x="140" y="310"/>
                    </a:cubicBezTo>
                    <a:lnTo>
                      <a:pt x="143" y="307"/>
                    </a:lnTo>
                    <a:lnTo>
                      <a:pt x="143" y="307"/>
                    </a:lnTo>
                    <a:lnTo>
                      <a:pt x="145" y="307"/>
                    </a:lnTo>
                    <a:cubicBezTo>
                      <a:pt x="145" y="307"/>
                      <a:pt x="143" y="310"/>
                      <a:pt x="145" y="312"/>
                    </a:cubicBezTo>
                    <a:cubicBezTo>
                      <a:pt x="143" y="315"/>
                      <a:pt x="143" y="315"/>
                      <a:pt x="143" y="318"/>
                    </a:cubicBezTo>
                    <a:cubicBezTo>
                      <a:pt x="143" y="320"/>
                      <a:pt x="143" y="325"/>
                      <a:pt x="140" y="328"/>
                    </a:cubicBezTo>
                    <a:cubicBezTo>
                      <a:pt x="137" y="331"/>
                      <a:pt x="137" y="331"/>
                      <a:pt x="137" y="333"/>
                    </a:cubicBezTo>
                    <a:cubicBezTo>
                      <a:pt x="135" y="336"/>
                      <a:pt x="135" y="336"/>
                      <a:pt x="135" y="339"/>
                    </a:cubicBezTo>
                    <a:lnTo>
                      <a:pt x="137" y="339"/>
                    </a:lnTo>
                    <a:cubicBezTo>
                      <a:pt x="127" y="344"/>
                      <a:pt x="127" y="347"/>
                      <a:pt x="127" y="34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2" name="Freeform 36"/>
              <p:cNvSpPr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76688" y="982663"/>
                <a:ext cx="195262" cy="282575"/>
              </a:xfrm>
              <a:custGeom>
                <a:avLst/>
                <a:gdLst>
                  <a:gd name="T0" fmla="*/ 322 w 543"/>
                  <a:gd name="T1" fmla="*/ 783 h 787"/>
                  <a:gd name="T2" fmla="*/ 264 w 543"/>
                  <a:gd name="T3" fmla="*/ 752 h 787"/>
                  <a:gd name="T4" fmla="*/ 211 w 543"/>
                  <a:gd name="T5" fmla="*/ 696 h 787"/>
                  <a:gd name="T6" fmla="*/ 150 w 543"/>
                  <a:gd name="T7" fmla="*/ 606 h 787"/>
                  <a:gd name="T8" fmla="*/ 190 w 543"/>
                  <a:gd name="T9" fmla="*/ 580 h 787"/>
                  <a:gd name="T10" fmla="*/ 277 w 543"/>
                  <a:gd name="T11" fmla="*/ 588 h 787"/>
                  <a:gd name="T12" fmla="*/ 275 w 543"/>
                  <a:gd name="T13" fmla="*/ 566 h 787"/>
                  <a:gd name="T14" fmla="*/ 238 w 543"/>
                  <a:gd name="T15" fmla="*/ 479 h 787"/>
                  <a:gd name="T16" fmla="*/ 259 w 543"/>
                  <a:gd name="T17" fmla="*/ 405 h 787"/>
                  <a:gd name="T18" fmla="*/ 243 w 543"/>
                  <a:gd name="T19" fmla="*/ 344 h 787"/>
                  <a:gd name="T20" fmla="*/ 158 w 543"/>
                  <a:gd name="T21" fmla="*/ 336 h 787"/>
                  <a:gd name="T22" fmla="*/ 132 w 543"/>
                  <a:gd name="T23" fmla="*/ 368 h 787"/>
                  <a:gd name="T24" fmla="*/ 113 w 543"/>
                  <a:gd name="T25" fmla="*/ 434 h 787"/>
                  <a:gd name="T26" fmla="*/ 103 w 543"/>
                  <a:gd name="T27" fmla="*/ 479 h 787"/>
                  <a:gd name="T28" fmla="*/ 92 w 543"/>
                  <a:gd name="T29" fmla="*/ 529 h 787"/>
                  <a:gd name="T30" fmla="*/ 58 w 543"/>
                  <a:gd name="T31" fmla="*/ 619 h 787"/>
                  <a:gd name="T32" fmla="*/ 10 w 543"/>
                  <a:gd name="T33" fmla="*/ 596 h 787"/>
                  <a:gd name="T34" fmla="*/ 47 w 543"/>
                  <a:gd name="T35" fmla="*/ 490 h 787"/>
                  <a:gd name="T36" fmla="*/ 61 w 543"/>
                  <a:gd name="T37" fmla="*/ 421 h 787"/>
                  <a:gd name="T38" fmla="*/ 95 w 543"/>
                  <a:gd name="T39" fmla="*/ 326 h 787"/>
                  <a:gd name="T40" fmla="*/ 98 w 543"/>
                  <a:gd name="T41" fmla="*/ 170 h 787"/>
                  <a:gd name="T42" fmla="*/ 150 w 543"/>
                  <a:gd name="T43" fmla="*/ 225 h 787"/>
                  <a:gd name="T44" fmla="*/ 148 w 543"/>
                  <a:gd name="T45" fmla="*/ 111 h 787"/>
                  <a:gd name="T46" fmla="*/ 90 w 543"/>
                  <a:gd name="T47" fmla="*/ 141 h 787"/>
                  <a:gd name="T48" fmla="*/ 71 w 543"/>
                  <a:gd name="T49" fmla="*/ 53 h 787"/>
                  <a:gd name="T50" fmla="*/ 113 w 543"/>
                  <a:gd name="T51" fmla="*/ 0 h 787"/>
                  <a:gd name="T52" fmla="*/ 158 w 543"/>
                  <a:gd name="T53" fmla="*/ 59 h 787"/>
                  <a:gd name="T54" fmla="*/ 214 w 543"/>
                  <a:gd name="T55" fmla="*/ 117 h 787"/>
                  <a:gd name="T56" fmla="*/ 288 w 543"/>
                  <a:gd name="T57" fmla="*/ 69 h 787"/>
                  <a:gd name="T58" fmla="*/ 330 w 543"/>
                  <a:gd name="T59" fmla="*/ 93 h 787"/>
                  <a:gd name="T60" fmla="*/ 346 w 543"/>
                  <a:gd name="T61" fmla="*/ 193 h 787"/>
                  <a:gd name="T62" fmla="*/ 270 w 543"/>
                  <a:gd name="T63" fmla="*/ 334 h 787"/>
                  <a:gd name="T64" fmla="*/ 344 w 543"/>
                  <a:gd name="T65" fmla="*/ 421 h 787"/>
                  <a:gd name="T66" fmla="*/ 354 w 543"/>
                  <a:gd name="T67" fmla="*/ 495 h 787"/>
                  <a:gd name="T68" fmla="*/ 420 w 543"/>
                  <a:gd name="T69" fmla="*/ 519 h 787"/>
                  <a:gd name="T70" fmla="*/ 410 w 543"/>
                  <a:gd name="T71" fmla="*/ 598 h 787"/>
                  <a:gd name="T72" fmla="*/ 367 w 543"/>
                  <a:gd name="T73" fmla="*/ 643 h 787"/>
                  <a:gd name="T74" fmla="*/ 307 w 543"/>
                  <a:gd name="T75" fmla="*/ 619 h 787"/>
                  <a:gd name="T76" fmla="*/ 254 w 543"/>
                  <a:gd name="T77" fmla="*/ 622 h 787"/>
                  <a:gd name="T78" fmla="*/ 217 w 543"/>
                  <a:gd name="T79" fmla="*/ 641 h 787"/>
                  <a:gd name="T80" fmla="*/ 259 w 543"/>
                  <a:gd name="T81" fmla="*/ 696 h 787"/>
                  <a:gd name="T82" fmla="*/ 299 w 543"/>
                  <a:gd name="T83" fmla="*/ 731 h 787"/>
                  <a:gd name="T84" fmla="*/ 386 w 543"/>
                  <a:gd name="T85" fmla="*/ 707 h 787"/>
                  <a:gd name="T86" fmla="*/ 426 w 543"/>
                  <a:gd name="T87" fmla="*/ 643 h 787"/>
                  <a:gd name="T88" fmla="*/ 449 w 543"/>
                  <a:gd name="T89" fmla="*/ 585 h 787"/>
                  <a:gd name="T90" fmla="*/ 481 w 543"/>
                  <a:gd name="T91" fmla="*/ 529 h 787"/>
                  <a:gd name="T92" fmla="*/ 531 w 543"/>
                  <a:gd name="T93" fmla="*/ 500 h 787"/>
                  <a:gd name="T94" fmla="*/ 484 w 543"/>
                  <a:gd name="T95" fmla="*/ 633 h 787"/>
                  <a:gd name="T96" fmla="*/ 444 w 543"/>
                  <a:gd name="T97" fmla="*/ 701 h 787"/>
                  <a:gd name="T98" fmla="*/ 222 w 543"/>
                  <a:gd name="T99" fmla="*/ 281 h 787"/>
                  <a:gd name="T100" fmla="*/ 180 w 543"/>
                  <a:gd name="T101" fmla="*/ 260 h 787"/>
                  <a:gd name="T102" fmla="*/ 193 w 543"/>
                  <a:gd name="T103" fmla="*/ 305 h 787"/>
                  <a:gd name="T104" fmla="*/ 285 w 543"/>
                  <a:gd name="T105" fmla="*/ 268 h 787"/>
                  <a:gd name="T106" fmla="*/ 283 w 543"/>
                  <a:gd name="T107" fmla="*/ 130 h 787"/>
                  <a:gd name="T108" fmla="*/ 256 w 543"/>
                  <a:gd name="T109" fmla="*/ 268 h 787"/>
                  <a:gd name="T110" fmla="*/ 365 w 543"/>
                  <a:gd name="T111" fmla="*/ 561 h 787"/>
                  <a:gd name="T112" fmla="*/ 314 w 543"/>
                  <a:gd name="T113" fmla="*/ 487 h 787"/>
                  <a:gd name="T114" fmla="*/ 275 w 543"/>
                  <a:gd name="T115" fmla="*/ 442 h 787"/>
                  <a:gd name="T116" fmla="*/ 341 w 543"/>
                  <a:gd name="T117" fmla="*/ 572 h 787"/>
                  <a:gd name="T118" fmla="*/ 365 w 543"/>
                  <a:gd name="T119" fmla="*/ 601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43" h="787">
                    <a:moveTo>
                      <a:pt x="386" y="773"/>
                    </a:moveTo>
                    <a:cubicBezTo>
                      <a:pt x="383" y="770"/>
                      <a:pt x="383" y="770"/>
                      <a:pt x="386" y="773"/>
                    </a:cubicBezTo>
                    <a:cubicBezTo>
                      <a:pt x="381" y="775"/>
                      <a:pt x="375" y="778"/>
                      <a:pt x="373" y="781"/>
                    </a:cubicBezTo>
                    <a:cubicBezTo>
                      <a:pt x="370" y="781"/>
                      <a:pt x="370" y="781"/>
                      <a:pt x="370" y="781"/>
                    </a:cubicBezTo>
                    <a:cubicBezTo>
                      <a:pt x="367" y="783"/>
                      <a:pt x="367" y="783"/>
                      <a:pt x="362" y="783"/>
                    </a:cubicBezTo>
                    <a:cubicBezTo>
                      <a:pt x="362" y="783"/>
                      <a:pt x="359" y="783"/>
                      <a:pt x="359" y="786"/>
                    </a:cubicBezTo>
                    <a:cubicBezTo>
                      <a:pt x="357" y="786"/>
                      <a:pt x="352" y="786"/>
                      <a:pt x="349" y="786"/>
                    </a:cubicBezTo>
                    <a:cubicBezTo>
                      <a:pt x="344" y="786"/>
                      <a:pt x="336" y="786"/>
                      <a:pt x="333" y="786"/>
                    </a:cubicBezTo>
                    <a:lnTo>
                      <a:pt x="330" y="786"/>
                    </a:lnTo>
                    <a:cubicBezTo>
                      <a:pt x="328" y="783"/>
                      <a:pt x="324" y="783"/>
                      <a:pt x="322" y="783"/>
                    </a:cubicBezTo>
                    <a:cubicBezTo>
                      <a:pt x="319" y="783"/>
                      <a:pt x="317" y="783"/>
                      <a:pt x="314" y="786"/>
                    </a:cubicBezTo>
                    <a:cubicBezTo>
                      <a:pt x="314" y="783"/>
                      <a:pt x="312" y="783"/>
                      <a:pt x="312" y="781"/>
                    </a:cubicBezTo>
                    <a:cubicBezTo>
                      <a:pt x="309" y="781"/>
                      <a:pt x="307" y="778"/>
                      <a:pt x="304" y="778"/>
                    </a:cubicBezTo>
                    <a:cubicBezTo>
                      <a:pt x="301" y="778"/>
                      <a:pt x="301" y="778"/>
                      <a:pt x="301" y="775"/>
                    </a:cubicBezTo>
                    <a:cubicBezTo>
                      <a:pt x="299" y="775"/>
                      <a:pt x="299" y="775"/>
                      <a:pt x="299" y="775"/>
                    </a:cubicBezTo>
                    <a:cubicBezTo>
                      <a:pt x="296" y="775"/>
                      <a:pt x="296" y="773"/>
                      <a:pt x="296" y="773"/>
                    </a:cubicBezTo>
                    <a:cubicBezTo>
                      <a:pt x="293" y="773"/>
                      <a:pt x="293" y="773"/>
                      <a:pt x="293" y="773"/>
                    </a:cubicBezTo>
                    <a:cubicBezTo>
                      <a:pt x="285" y="757"/>
                      <a:pt x="280" y="765"/>
                      <a:pt x="275" y="757"/>
                    </a:cubicBezTo>
                    <a:cubicBezTo>
                      <a:pt x="270" y="754"/>
                      <a:pt x="270" y="754"/>
                      <a:pt x="267" y="749"/>
                    </a:cubicBezTo>
                    <a:cubicBezTo>
                      <a:pt x="267" y="749"/>
                      <a:pt x="264" y="749"/>
                      <a:pt x="264" y="752"/>
                    </a:cubicBezTo>
                    <a:cubicBezTo>
                      <a:pt x="264" y="749"/>
                      <a:pt x="262" y="749"/>
                      <a:pt x="264" y="746"/>
                    </a:cubicBezTo>
                    <a:cubicBezTo>
                      <a:pt x="259" y="744"/>
                      <a:pt x="256" y="738"/>
                      <a:pt x="251" y="736"/>
                    </a:cubicBezTo>
                    <a:cubicBezTo>
                      <a:pt x="248" y="733"/>
                      <a:pt x="246" y="731"/>
                      <a:pt x="243" y="728"/>
                    </a:cubicBezTo>
                    <a:lnTo>
                      <a:pt x="240" y="728"/>
                    </a:lnTo>
                    <a:cubicBezTo>
                      <a:pt x="238" y="725"/>
                      <a:pt x="238" y="723"/>
                      <a:pt x="235" y="723"/>
                    </a:cubicBezTo>
                    <a:cubicBezTo>
                      <a:pt x="235" y="720"/>
                      <a:pt x="232" y="720"/>
                      <a:pt x="232" y="717"/>
                    </a:cubicBezTo>
                    <a:cubicBezTo>
                      <a:pt x="232" y="717"/>
                      <a:pt x="230" y="717"/>
                      <a:pt x="230" y="720"/>
                    </a:cubicBezTo>
                    <a:cubicBezTo>
                      <a:pt x="225" y="715"/>
                      <a:pt x="222" y="709"/>
                      <a:pt x="219" y="704"/>
                    </a:cubicBezTo>
                    <a:cubicBezTo>
                      <a:pt x="217" y="704"/>
                      <a:pt x="217" y="701"/>
                      <a:pt x="214" y="701"/>
                    </a:cubicBezTo>
                    <a:cubicBezTo>
                      <a:pt x="211" y="701"/>
                      <a:pt x="211" y="699"/>
                      <a:pt x="211" y="696"/>
                    </a:cubicBezTo>
                    <a:cubicBezTo>
                      <a:pt x="209" y="693"/>
                      <a:pt x="209" y="693"/>
                      <a:pt x="211" y="691"/>
                    </a:cubicBezTo>
                    <a:cubicBezTo>
                      <a:pt x="209" y="688"/>
                      <a:pt x="206" y="688"/>
                      <a:pt x="206" y="686"/>
                    </a:cubicBezTo>
                    <a:cubicBezTo>
                      <a:pt x="203" y="686"/>
                      <a:pt x="203" y="683"/>
                      <a:pt x="203" y="683"/>
                    </a:cubicBezTo>
                    <a:cubicBezTo>
                      <a:pt x="198" y="675"/>
                      <a:pt x="190" y="670"/>
                      <a:pt x="185" y="662"/>
                    </a:cubicBezTo>
                    <a:cubicBezTo>
                      <a:pt x="182" y="662"/>
                      <a:pt x="182" y="662"/>
                      <a:pt x="182" y="662"/>
                    </a:cubicBezTo>
                    <a:cubicBezTo>
                      <a:pt x="180" y="659"/>
                      <a:pt x="180" y="656"/>
                      <a:pt x="180" y="656"/>
                    </a:cubicBezTo>
                    <a:cubicBezTo>
                      <a:pt x="177" y="654"/>
                      <a:pt x="174" y="646"/>
                      <a:pt x="169" y="643"/>
                    </a:cubicBezTo>
                    <a:cubicBezTo>
                      <a:pt x="166" y="641"/>
                      <a:pt x="164" y="638"/>
                      <a:pt x="164" y="635"/>
                    </a:cubicBezTo>
                    <a:cubicBezTo>
                      <a:pt x="161" y="630"/>
                      <a:pt x="156" y="622"/>
                      <a:pt x="153" y="617"/>
                    </a:cubicBezTo>
                    <a:cubicBezTo>
                      <a:pt x="150" y="614"/>
                      <a:pt x="150" y="609"/>
                      <a:pt x="150" y="606"/>
                    </a:cubicBezTo>
                    <a:cubicBezTo>
                      <a:pt x="150" y="601"/>
                      <a:pt x="150" y="596"/>
                      <a:pt x="150" y="593"/>
                    </a:cubicBezTo>
                    <a:cubicBezTo>
                      <a:pt x="148" y="588"/>
                      <a:pt x="150" y="590"/>
                      <a:pt x="153" y="588"/>
                    </a:cubicBezTo>
                    <a:lnTo>
                      <a:pt x="153" y="585"/>
                    </a:lnTo>
                    <a:cubicBezTo>
                      <a:pt x="158" y="582"/>
                      <a:pt x="166" y="580"/>
                      <a:pt x="174" y="577"/>
                    </a:cubicBezTo>
                    <a:lnTo>
                      <a:pt x="174" y="580"/>
                    </a:lnTo>
                    <a:cubicBezTo>
                      <a:pt x="177" y="580"/>
                      <a:pt x="177" y="577"/>
                      <a:pt x="180" y="577"/>
                    </a:cubicBezTo>
                    <a:lnTo>
                      <a:pt x="180" y="580"/>
                    </a:lnTo>
                    <a:cubicBezTo>
                      <a:pt x="180" y="580"/>
                      <a:pt x="182" y="580"/>
                      <a:pt x="185" y="580"/>
                    </a:cubicBezTo>
                    <a:cubicBezTo>
                      <a:pt x="185" y="580"/>
                      <a:pt x="187" y="580"/>
                      <a:pt x="187" y="577"/>
                    </a:cubicBezTo>
                    <a:cubicBezTo>
                      <a:pt x="187" y="577"/>
                      <a:pt x="187" y="580"/>
                      <a:pt x="190" y="580"/>
                    </a:cubicBezTo>
                    <a:cubicBezTo>
                      <a:pt x="193" y="580"/>
                      <a:pt x="198" y="580"/>
                      <a:pt x="201" y="580"/>
                    </a:cubicBezTo>
                    <a:cubicBezTo>
                      <a:pt x="201" y="580"/>
                      <a:pt x="201" y="582"/>
                      <a:pt x="206" y="580"/>
                    </a:cubicBezTo>
                    <a:cubicBezTo>
                      <a:pt x="209" y="580"/>
                      <a:pt x="209" y="580"/>
                      <a:pt x="211" y="582"/>
                    </a:cubicBezTo>
                    <a:cubicBezTo>
                      <a:pt x="214" y="582"/>
                      <a:pt x="217" y="582"/>
                      <a:pt x="222" y="585"/>
                    </a:cubicBezTo>
                    <a:lnTo>
                      <a:pt x="222" y="588"/>
                    </a:lnTo>
                    <a:cubicBezTo>
                      <a:pt x="225" y="588"/>
                      <a:pt x="227" y="588"/>
                      <a:pt x="232" y="590"/>
                    </a:cubicBezTo>
                    <a:cubicBezTo>
                      <a:pt x="238" y="590"/>
                      <a:pt x="246" y="590"/>
                      <a:pt x="254" y="590"/>
                    </a:cubicBezTo>
                    <a:cubicBezTo>
                      <a:pt x="259" y="590"/>
                      <a:pt x="267" y="590"/>
                      <a:pt x="272" y="588"/>
                    </a:cubicBezTo>
                    <a:cubicBezTo>
                      <a:pt x="272" y="590"/>
                      <a:pt x="272" y="590"/>
                      <a:pt x="272" y="590"/>
                    </a:cubicBezTo>
                    <a:cubicBezTo>
                      <a:pt x="272" y="590"/>
                      <a:pt x="275" y="588"/>
                      <a:pt x="277" y="588"/>
                    </a:cubicBezTo>
                    <a:lnTo>
                      <a:pt x="277" y="588"/>
                    </a:lnTo>
                    <a:cubicBezTo>
                      <a:pt x="277" y="588"/>
                      <a:pt x="280" y="588"/>
                      <a:pt x="280" y="585"/>
                    </a:cubicBezTo>
                    <a:cubicBezTo>
                      <a:pt x="283" y="585"/>
                      <a:pt x="283" y="588"/>
                      <a:pt x="288" y="585"/>
                    </a:cubicBezTo>
                    <a:lnTo>
                      <a:pt x="288" y="588"/>
                    </a:lnTo>
                    <a:lnTo>
                      <a:pt x="291" y="588"/>
                    </a:lnTo>
                    <a:lnTo>
                      <a:pt x="291" y="585"/>
                    </a:lnTo>
                    <a:lnTo>
                      <a:pt x="293" y="585"/>
                    </a:lnTo>
                    <a:cubicBezTo>
                      <a:pt x="293" y="582"/>
                      <a:pt x="291" y="582"/>
                      <a:pt x="291" y="580"/>
                    </a:cubicBezTo>
                    <a:cubicBezTo>
                      <a:pt x="288" y="577"/>
                      <a:pt x="283" y="577"/>
                      <a:pt x="280" y="574"/>
                    </a:cubicBezTo>
                    <a:cubicBezTo>
                      <a:pt x="277" y="572"/>
                      <a:pt x="277" y="569"/>
                      <a:pt x="275" y="566"/>
                    </a:cubicBezTo>
                    <a:cubicBezTo>
                      <a:pt x="272" y="566"/>
                      <a:pt x="272" y="569"/>
                      <a:pt x="272" y="569"/>
                    </a:cubicBezTo>
                    <a:cubicBezTo>
                      <a:pt x="270" y="564"/>
                      <a:pt x="267" y="559"/>
                      <a:pt x="264" y="553"/>
                    </a:cubicBezTo>
                    <a:cubicBezTo>
                      <a:pt x="264" y="551"/>
                      <a:pt x="262" y="551"/>
                      <a:pt x="262" y="548"/>
                    </a:cubicBezTo>
                    <a:cubicBezTo>
                      <a:pt x="259" y="548"/>
                      <a:pt x="259" y="545"/>
                      <a:pt x="259" y="543"/>
                    </a:cubicBezTo>
                    <a:cubicBezTo>
                      <a:pt x="256" y="540"/>
                      <a:pt x="254" y="537"/>
                      <a:pt x="251" y="532"/>
                    </a:cubicBezTo>
                    <a:cubicBezTo>
                      <a:pt x="251" y="529"/>
                      <a:pt x="251" y="529"/>
                      <a:pt x="251" y="527"/>
                    </a:cubicBezTo>
                    <a:cubicBezTo>
                      <a:pt x="248" y="522"/>
                      <a:pt x="246" y="519"/>
                      <a:pt x="243" y="516"/>
                    </a:cubicBezTo>
                    <a:lnTo>
                      <a:pt x="243" y="514"/>
                    </a:lnTo>
                    <a:cubicBezTo>
                      <a:pt x="240" y="508"/>
                      <a:pt x="238" y="500"/>
                      <a:pt x="238" y="498"/>
                    </a:cubicBezTo>
                    <a:cubicBezTo>
                      <a:pt x="238" y="492"/>
                      <a:pt x="238" y="484"/>
                      <a:pt x="238" y="479"/>
                    </a:cubicBezTo>
                    <a:cubicBezTo>
                      <a:pt x="238" y="477"/>
                      <a:pt x="238" y="474"/>
                      <a:pt x="238" y="471"/>
                    </a:cubicBezTo>
                    <a:lnTo>
                      <a:pt x="238" y="469"/>
                    </a:lnTo>
                    <a:cubicBezTo>
                      <a:pt x="235" y="463"/>
                      <a:pt x="238" y="450"/>
                      <a:pt x="240" y="450"/>
                    </a:cubicBezTo>
                    <a:cubicBezTo>
                      <a:pt x="238" y="445"/>
                      <a:pt x="238" y="450"/>
                      <a:pt x="243" y="442"/>
                    </a:cubicBezTo>
                    <a:cubicBezTo>
                      <a:pt x="243" y="439"/>
                      <a:pt x="243" y="434"/>
                      <a:pt x="246" y="432"/>
                    </a:cubicBezTo>
                    <a:cubicBezTo>
                      <a:pt x="246" y="429"/>
                      <a:pt x="248" y="426"/>
                      <a:pt x="248" y="424"/>
                    </a:cubicBezTo>
                    <a:lnTo>
                      <a:pt x="248" y="421"/>
                    </a:lnTo>
                    <a:cubicBezTo>
                      <a:pt x="248" y="418"/>
                      <a:pt x="251" y="418"/>
                      <a:pt x="254" y="416"/>
                    </a:cubicBezTo>
                    <a:lnTo>
                      <a:pt x="254" y="413"/>
                    </a:lnTo>
                    <a:cubicBezTo>
                      <a:pt x="254" y="410"/>
                      <a:pt x="256" y="408"/>
                      <a:pt x="259" y="405"/>
                    </a:cubicBezTo>
                    <a:cubicBezTo>
                      <a:pt x="259" y="402"/>
                      <a:pt x="259" y="402"/>
                      <a:pt x="262" y="400"/>
                    </a:cubicBezTo>
                    <a:cubicBezTo>
                      <a:pt x="262" y="397"/>
                      <a:pt x="264" y="397"/>
                      <a:pt x="267" y="395"/>
                    </a:cubicBezTo>
                    <a:cubicBezTo>
                      <a:pt x="267" y="392"/>
                      <a:pt x="267" y="392"/>
                      <a:pt x="270" y="389"/>
                    </a:cubicBezTo>
                    <a:cubicBezTo>
                      <a:pt x="267" y="384"/>
                      <a:pt x="267" y="379"/>
                      <a:pt x="264" y="373"/>
                    </a:cubicBezTo>
                    <a:cubicBezTo>
                      <a:pt x="256" y="371"/>
                      <a:pt x="259" y="368"/>
                      <a:pt x="259" y="368"/>
                    </a:cubicBezTo>
                    <a:cubicBezTo>
                      <a:pt x="256" y="368"/>
                      <a:pt x="256" y="368"/>
                      <a:pt x="256" y="368"/>
                    </a:cubicBezTo>
                    <a:cubicBezTo>
                      <a:pt x="256" y="365"/>
                      <a:pt x="254" y="365"/>
                      <a:pt x="254" y="363"/>
                    </a:cubicBezTo>
                    <a:cubicBezTo>
                      <a:pt x="254" y="357"/>
                      <a:pt x="248" y="350"/>
                      <a:pt x="248" y="350"/>
                    </a:cubicBezTo>
                    <a:cubicBezTo>
                      <a:pt x="246" y="347"/>
                      <a:pt x="246" y="344"/>
                      <a:pt x="246" y="342"/>
                    </a:cubicBezTo>
                    <a:cubicBezTo>
                      <a:pt x="243" y="342"/>
                      <a:pt x="243" y="344"/>
                      <a:pt x="243" y="344"/>
                    </a:cubicBezTo>
                    <a:cubicBezTo>
                      <a:pt x="240" y="344"/>
                      <a:pt x="240" y="347"/>
                      <a:pt x="240" y="347"/>
                    </a:cubicBezTo>
                    <a:cubicBezTo>
                      <a:pt x="240" y="347"/>
                      <a:pt x="240" y="344"/>
                      <a:pt x="238" y="344"/>
                    </a:cubicBezTo>
                    <a:cubicBezTo>
                      <a:pt x="235" y="344"/>
                      <a:pt x="235" y="347"/>
                      <a:pt x="232" y="347"/>
                    </a:cubicBezTo>
                    <a:cubicBezTo>
                      <a:pt x="230" y="342"/>
                      <a:pt x="225" y="350"/>
                      <a:pt x="219" y="347"/>
                    </a:cubicBezTo>
                    <a:cubicBezTo>
                      <a:pt x="211" y="347"/>
                      <a:pt x="206" y="344"/>
                      <a:pt x="201" y="347"/>
                    </a:cubicBezTo>
                    <a:cubicBezTo>
                      <a:pt x="201" y="347"/>
                      <a:pt x="201" y="344"/>
                      <a:pt x="198" y="344"/>
                    </a:cubicBezTo>
                    <a:cubicBezTo>
                      <a:pt x="190" y="342"/>
                      <a:pt x="185" y="339"/>
                      <a:pt x="177" y="339"/>
                    </a:cubicBezTo>
                    <a:cubicBezTo>
                      <a:pt x="174" y="342"/>
                      <a:pt x="169" y="336"/>
                      <a:pt x="166" y="336"/>
                    </a:cubicBezTo>
                    <a:cubicBezTo>
                      <a:pt x="164" y="336"/>
                      <a:pt x="164" y="336"/>
                      <a:pt x="164" y="336"/>
                    </a:cubicBezTo>
                    <a:cubicBezTo>
                      <a:pt x="161" y="336"/>
                      <a:pt x="161" y="336"/>
                      <a:pt x="158" y="336"/>
                    </a:cubicBezTo>
                    <a:cubicBezTo>
                      <a:pt x="156" y="331"/>
                      <a:pt x="150" y="331"/>
                      <a:pt x="145" y="328"/>
                    </a:cubicBezTo>
                    <a:cubicBezTo>
                      <a:pt x="145" y="328"/>
                      <a:pt x="143" y="328"/>
                      <a:pt x="143" y="331"/>
                    </a:cubicBezTo>
                    <a:cubicBezTo>
                      <a:pt x="143" y="334"/>
                      <a:pt x="143" y="336"/>
                      <a:pt x="143" y="336"/>
                    </a:cubicBezTo>
                    <a:cubicBezTo>
                      <a:pt x="140" y="336"/>
                      <a:pt x="140" y="336"/>
                      <a:pt x="137" y="336"/>
                    </a:cubicBezTo>
                    <a:cubicBezTo>
                      <a:pt x="137" y="339"/>
                      <a:pt x="137" y="339"/>
                      <a:pt x="137" y="342"/>
                    </a:cubicBezTo>
                    <a:cubicBezTo>
                      <a:pt x="137" y="344"/>
                      <a:pt x="135" y="344"/>
                      <a:pt x="135" y="347"/>
                    </a:cubicBezTo>
                    <a:cubicBezTo>
                      <a:pt x="135" y="350"/>
                      <a:pt x="132" y="350"/>
                      <a:pt x="132" y="355"/>
                    </a:cubicBezTo>
                    <a:cubicBezTo>
                      <a:pt x="132" y="355"/>
                      <a:pt x="132" y="357"/>
                      <a:pt x="135" y="357"/>
                    </a:cubicBezTo>
                    <a:cubicBezTo>
                      <a:pt x="132" y="357"/>
                      <a:pt x="132" y="360"/>
                      <a:pt x="132" y="360"/>
                    </a:cubicBezTo>
                    <a:cubicBezTo>
                      <a:pt x="132" y="363"/>
                      <a:pt x="132" y="365"/>
                      <a:pt x="132" y="368"/>
                    </a:cubicBezTo>
                    <a:cubicBezTo>
                      <a:pt x="132" y="368"/>
                      <a:pt x="129" y="368"/>
                      <a:pt x="129" y="371"/>
                    </a:cubicBezTo>
                    <a:cubicBezTo>
                      <a:pt x="129" y="376"/>
                      <a:pt x="124" y="371"/>
                      <a:pt x="129" y="379"/>
                    </a:cubicBezTo>
                    <a:cubicBezTo>
                      <a:pt x="129" y="379"/>
                      <a:pt x="127" y="379"/>
                      <a:pt x="127" y="381"/>
                    </a:cubicBezTo>
                    <a:cubicBezTo>
                      <a:pt x="124" y="387"/>
                      <a:pt x="124" y="392"/>
                      <a:pt x="124" y="397"/>
                    </a:cubicBezTo>
                    <a:cubicBezTo>
                      <a:pt x="124" y="400"/>
                      <a:pt x="124" y="402"/>
                      <a:pt x="124" y="408"/>
                    </a:cubicBezTo>
                    <a:cubicBezTo>
                      <a:pt x="124" y="410"/>
                      <a:pt x="121" y="410"/>
                      <a:pt x="121" y="413"/>
                    </a:cubicBezTo>
                    <a:lnTo>
                      <a:pt x="121" y="416"/>
                    </a:lnTo>
                    <a:cubicBezTo>
                      <a:pt x="119" y="418"/>
                      <a:pt x="116" y="421"/>
                      <a:pt x="116" y="421"/>
                    </a:cubicBezTo>
                    <a:cubicBezTo>
                      <a:pt x="116" y="424"/>
                      <a:pt x="116" y="424"/>
                      <a:pt x="119" y="426"/>
                    </a:cubicBezTo>
                    <a:cubicBezTo>
                      <a:pt x="116" y="429"/>
                      <a:pt x="113" y="432"/>
                      <a:pt x="113" y="434"/>
                    </a:cubicBezTo>
                    <a:lnTo>
                      <a:pt x="116" y="434"/>
                    </a:lnTo>
                    <a:cubicBezTo>
                      <a:pt x="113" y="434"/>
                      <a:pt x="113" y="437"/>
                      <a:pt x="113" y="439"/>
                    </a:cubicBezTo>
                    <a:cubicBezTo>
                      <a:pt x="113" y="442"/>
                      <a:pt x="113" y="445"/>
                      <a:pt x="113" y="447"/>
                    </a:cubicBezTo>
                    <a:cubicBezTo>
                      <a:pt x="111" y="450"/>
                      <a:pt x="111" y="453"/>
                      <a:pt x="108" y="455"/>
                    </a:cubicBezTo>
                    <a:lnTo>
                      <a:pt x="108" y="455"/>
                    </a:lnTo>
                    <a:cubicBezTo>
                      <a:pt x="108" y="458"/>
                      <a:pt x="108" y="458"/>
                      <a:pt x="108" y="461"/>
                    </a:cubicBezTo>
                    <a:cubicBezTo>
                      <a:pt x="105" y="461"/>
                      <a:pt x="105" y="463"/>
                      <a:pt x="105" y="463"/>
                    </a:cubicBezTo>
                    <a:cubicBezTo>
                      <a:pt x="105" y="466"/>
                      <a:pt x="105" y="466"/>
                      <a:pt x="105" y="469"/>
                    </a:cubicBezTo>
                    <a:cubicBezTo>
                      <a:pt x="105" y="471"/>
                      <a:pt x="103" y="471"/>
                      <a:pt x="103" y="474"/>
                    </a:cubicBezTo>
                    <a:cubicBezTo>
                      <a:pt x="103" y="477"/>
                      <a:pt x="103" y="477"/>
                      <a:pt x="103" y="479"/>
                    </a:cubicBezTo>
                    <a:cubicBezTo>
                      <a:pt x="100" y="482"/>
                      <a:pt x="100" y="487"/>
                      <a:pt x="98" y="490"/>
                    </a:cubicBezTo>
                    <a:cubicBezTo>
                      <a:pt x="98" y="490"/>
                      <a:pt x="98" y="492"/>
                      <a:pt x="100" y="492"/>
                    </a:cubicBezTo>
                    <a:cubicBezTo>
                      <a:pt x="100" y="492"/>
                      <a:pt x="98" y="492"/>
                      <a:pt x="98" y="495"/>
                    </a:cubicBezTo>
                    <a:cubicBezTo>
                      <a:pt x="98" y="500"/>
                      <a:pt x="92" y="498"/>
                      <a:pt x="98" y="506"/>
                    </a:cubicBezTo>
                    <a:cubicBezTo>
                      <a:pt x="95" y="506"/>
                      <a:pt x="95" y="508"/>
                      <a:pt x="95" y="508"/>
                    </a:cubicBezTo>
                    <a:cubicBezTo>
                      <a:pt x="95" y="511"/>
                      <a:pt x="95" y="511"/>
                      <a:pt x="98" y="514"/>
                    </a:cubicBezTo>
                    <a:lnTo>
                      <a:pt x="98" y="516"/>
                    </a:lnTo>
                    <a:cubicBezTo>
                      <a:pt x="95" y="516"/>
                      <a:pt x="95" y="516"/>
                      <a:pt x="95" y="516"/>
                    </a:cubicBezTo>
                    <a:cubicBezTo>
                      <a:pt x="95" y="519"/>
                      <a:pt x="95" y="524"/>
                      <a:pt x="95" y="529"/>
                    </a:cubicBezTo>
                    <a:cubicBezTo>
                      <a:pt x="92" y="529"/>
                      <a:pt x="92" y="529"/>
                      <a:pt x="92" y="529"/>
                    </a:cubicBezTo>
                    <a:cubicBezTo>
                      <a:pt x="92" y="532"/>
                      <a:pt x="92" y="537"/>
                      <a:pt x="92" y="540"/>
                    </a:cubicBezTo>
                    <a:cubicBezTo>
                      <a:pt x="90" y="540"/>
                      <a:pt x="90" y="540"/>
                      <a:pt x="90" y="540"/>
                    </a:cubicBezTo>
                    <a:cubicBezTo>
                      <a:pt x="90" y="543"/>
                      <a:pt x="87" y="543"/>
                      <a:pt x="87" y="545"/>
                    </a:cubicBezTo>
                    <a:cubicBezTo>
                      <a:pt x="87" y="548"/>
                      <a:pt x="87" y="548"/>
                      <a:pt x="87" y="548"/>
                    </a:cubicBezTo>
                    <a:cubicBezTo>
                      <a:pt x="84" y="553"/>
                      <a:pt x="76" y="566"/>
                      <a:pt x="82" y="574"/>
                    </a:cubicBezTo>
                    <a:lnTo>
                      <a:pt x="79" y="574"/>
                    </a:lnTo>
                    <a:cubicBezTo>
                      <a:pt x="79" y="577"/>
                      <a:pt x="79" y="580"/>
                      <a:pt x="79" y="582"/>
                    </a:cubicBezTo>
                    <a:lnTo>
                      <a:pt x="76" y="582"/>
                    </a:lnTo>
                    <a:cubicBezTo>
                      <a:pt x="74" y="590"/>
                      <a:pt x="71" y="598"/>
                      <a:pt x="68" y="606"/>
                    </a:cubicBezTo>
                    <a:cubicBezTo>
                      <a:pt x="63" y="611"/>
                      <a:pt x="61" y="617"/>
                      <a:pt x="58" y="619"/>
                    </a:cubicBezTo>
                    <a:lnTo>
                      <a:pt x="58" y="619"/>
                    </a:lnTo>
                    <a:cubicBezTo>
                      <a:pt x="55" y="619"/>
                      <a:pt x="53" y="619"/>
                      <a:pt x="53" y="619"/>
                    </a:cubicBezTo>
                    <a:cubicBezTo>
                      <a:pt x="53" y="619"/>
                      <a:pt x="50" y="619"/>
                      <a:pt x="50" y="622"/>
                    </a:cubicBezTo>
                    <a:cubicBezTo>
                      <a:pt x="45" y="622"/>
                      <a:pt x="37" y="619"/>
                      <a:pt x="31" y="617"/>
                    </a:cubicBezTo>
                    <a:cubicBezTo>
                      <a:pt x="29" y="614"/>
                      <a:pt x="25" y="614"/>
                      <a:pt x="23" y="614"/>
                    </a:cubicBezTo>
                    <a:cubicBezTo>
                      <a:pt x="20" y="614"/>
                      <a:pt x="21" y="611"/>
                      <a:pt x="18" y="611"/>
                    </a:cubicBezTo>
                    <a:cubicBezTo>
                      <a:pt x="13" y="609"/>
                      <a:pt x="8" y="609"/>
                      <a:pt x="2" y="609"/>
                    </a:cubicBezTo>
                    <a:cubicBezTo>
                      <a:pt x="0" y="606"/>
                      <a:pt x="8" y="604"/>
                      <a:pt x="5" y="604"/>
                    </a:cubicBezTo>
                    <a:lnTo>
                      <a:pt x="5" y="601"/>
                    </a:lnTo>
                    <a:cubicBezTo>
                      <a:pt x="5" y="598"/>
                      <a:pt x="8" y="598"/>
                      <a:pt x="10" y="596"/>
                    </a:cubicBezTo>
                    <a:cubicBezTo>
                      <a:pt x="13" y="593"/>
                      <a:pt x="16" y="590"/>
                      <a:pt x="18" y="588"/>
                    </a:cubicBezTo>
                    <a:cubicBezTo>
                      <a:pt x="21" y="577"/>
                      <a:pt x="23" y="566"/>
                      <a:pt x="29" y="559"/>
                    </a:cubicBezTo>
                    <a:cubicBezTo>
                      <a:pt x="29" y="553"/>
                      <a:pt x="31" y="551"/>
                      <a:pt x="34" y="548"/>
                    </a:cubicBezTo>
                    <a:cubicBezTo>
                      <a:pt x="34" y="543"/>
                      <a:pt x="31" y="543"/>
                      <a:pt x="37" y="540"/>
                    </a:cubicBezTo>
                    <a:cubicBezTo>
                      <a:pt x="37" y="537"/>
                      <a:pt x="39" y="532"/>
                      <a:pt x="39" y="527"/>
                    </a:cubicBezTo>
                    <a:cubicBezTo>
                      <a:pt x="39" y="524"/>
                      <a:pt x="39" y="524"/>
                      <a:pt x="42" y="524"/>
                    </a:cubicBezTo>
                    <a:cubicBezTo>
                      <a:pt x="42" y="522"/>
                      <a:pt x="42" y="522"/>
                      <a:pt x="42" y="519"/>
                    </a:cubicBezTo>
                    <a:cubicBezTo>
                      <a:pt x="42" y="516"/>
                      <a:pt x="42" y="516"/>
                      <a:pt x="45" y="516"/>
                    </a:cubicBezTo>
                    <a:cubicBezTo>
                      <a:pt x="45" y="511"/>
                      <a:pt x="45" y="506"/>
                      <a:pt x="45" y="500"/>
                    </a:cubicBezTo>
                    <a:cubicBezTo>
                      <a:pt x="45" y="498"/>
                      <a:pt x="45" y="495"/>
                      <a:pt x="47" y="490"/>
                    </a:cubicBezTo>
                    <a:cubicBezTo>
                      <a:pt x="47" y="487"/>
                      <a:pt x="47" y="487"/>
                      <a:pt x="47" y="484"/>
                    </a:cubicBezTo>
                    <a:cubicBezTo>
                      <a:pt x="47" y="482"/>
                      <a:pt x="47" y="479"/>
                      <a:pt x="50" y="474"/>
                    </a:cubicBezTo>
                    <a:cubicBezTo>
                      <a:pt x="50" y="471"/>
                      <a:pt x="50" y="471"/>
                      <a:pt x="53" y="469"/>
                    </a:cubicBezTo>
                    <a:cubicBezTo>
                      <a:pt x="53" y="466"/>
                      <a:pt x="53" y="466"/>
                      <a:pt x="53" y="463"/>
                    </a:cubicBezTo>
                    <a:cubicBezTo>
                      <a:pt x="53" y="461"/>
                      <a:pt x="53" y="457"/>
                      <a:pt x="53" y="455"/>
                    </a:cubicBezTo>
                    <a:cubicBezTo>
                      <a:pt x="53" y="452"/>
                      <a:pt x="55" y="447"/>
                      <a:pt x="55" y="445"/>
                    </a:cubicBezTo>
                    <a:cubicBezTo>
                      <a:pt x="55" y="442"/>
                      <a:pt x="55" y="442"/>
                      <a:pt x="55" y="439"/>
                    </a:cubicBezTo>
                    <a:cubicBezTo>
                      <a:pt x="55" y="437"/>
                      <a:pt x="55" y="437"/>
                      <a:pt x="58" y="434"/>
                    </a:cubicBezTo>
                    <a:cubicBezTo>
                      <a:pt x="58" y="432"/>
                      <a:pt x="58" y="428"/>
                      <a:pt x="58" y="426"/>
                    </a:cubicBezTo>
                    <a:cubicBezTo>
                      <a:pt x="58" y="423"/>
                      <a:pt x="58" y="421"/>
                      <a:pt x="61" y="421"/>
                    </a:cubicBezTo>
                    <a:cubicBezTo>
                      <a:pt x="61" y="418"/>
                      <a:pt x="61" y="413"/>
                      <a:pt x="63" y="410"/>
                    </a:cubicBezTo>
                    <a:cubicBezTo>
                      <a:pt x="66" y="410"/>
                      <a:pt x="66" y="408"/>
                      <a:pt x="68" y="408"/>
                    </a:cubicBezTo>
                    <a:cubicBezTo>
                      <a:pt x="68" y="402"/>
                      <a:pt x="71" y="400"/>
                      <a:pt x="74" y="397"/>
                    </a:cubicBezTo>
                    <a:cubicBezTo>
                      <a:pt x="71" y="392"/>
                      <a:pt x="71" y="397"/>
                      <a:pt x="76" y="389"/>
                    </a:cubicBezTo>
                    <a:cubicBezTo>
                      <a:pt x="74" y="389"/>
                      <a:pt x="74" y="389"/>
                      <a:pt x="74" y="389"/>
                    </a:cubicBezTo>
                    <a:cubicBezTo>
                      <a:pt x="74" y="381"/>
                      <a:pt x="79" y="368"/>
                      <a:pt x="82" y="360"/>
                    </a:cubicBezTo>
                    <a:cubicBezTo>
                      <a:pt x="79" y="355"/>
                      <a:pt x="82" y="355"/>
                      <a:pt x="87" y="350"/>
                    </a:cubicBezTo>
                    <a:cubicBezTo>
                      <a:pt x="87" y="347"/>
                      <a:pt x="87" y="347"/>
                      <a:pt x="87" y="344"/>
                    </a:cubicBezTo>
                    <a:cubicBezTo>
                      <a:pt x="92" y="334"/>
                      <a:pt x="87" y="334"/>
                      <a:pt x="95" y="328"/>
                    </a:cubicBezTo>
                    <a:lnTo>
                      <a:pt x="95" y="326"/>
                    </a:lnTo>
                    <a:cubicBezTo>
                      <a:pt x="103" y="313"/>
                      <a:pt x="108" y="299"/>
                      <a:pt x="116" y="286"/>
                    </a:cubicBezTo>
                    <a:cubicBezTo>
                      <a:pt x="116" y="283"/>
                      <a:pt x="116" y="283"/>
                      <a:pt x="116" y="281"/>
                    </a:cubicBezTo>
                    <a:cubicBezTo>
                      <a:pt x="113" y="275"/>
                      <a:pt x="111" y="270"/>
                      <a:pt x="108" y="265"/>
                    </a:cubicBezTo>
                    <a:cubicBezTo>
                      <a:pt x="105" y="252"/>
                      <a:pt x="98" y="238"/>
                      <a:pt x="100" y="230"/>
                    </a:cubicBezTo>
                    <a:cubicBezTo>
                      <a:pt x="95" y="223"/>
                      <a:pt x="98" y="217"/>
                      <a:pt x="98" y="215"/>
                    </a:cubicBezTo>
                    <a:cubicBezTo>
                      <a:pt x="95" y="207"/>
                      <a:pt x="95" y="199"/>
                      <a:pt x="92" y="191"/>
                    </a:cubicBezTo>
                    <a:cubicBezTo>
                      <a:pt x="92" y="188"/>
                      <a:pt x="92" y="186"/>
                      <a:pt x="90" y="183"/>
                    </a:cubicBezTo>
                    <a:cubicBezTo>
                      <a:pt x="90" y="180"/>
                      <a:pt x="90" y="180"/>
                      <a:pt x="92" y="180"/>
                    </a:cubicBezTo>
                    <a:cubicBezTo>
                      <a:pt x="92" y="178"/>
                      <a:pt x="92" y="175"/>
                      <a:pt x="92" y="175"/>
                    </a:cubicBezTo>
                    <a:cubicBezTo>
                      <a:pt x="92" y="172"/>
                      <a:pt x="95" y="172"/>
                      <a:pt x="98" y="170"/>
                    </a:cubicBezTo>
                    <a:cubicBezTo>
                      <a:pt x="98" y="172"/>
                      <a:pt x="100" y="175"/>
                      <a:pt x="100" y="178"/>
                    </a:cubicBezTo>
                    <a:cubicBezTo>
                      <a:pt x="100" y="183"/>
                      <a:pt x="103" y="186"/>
                      <a:pt x="103" y="191"/>
                    </a:cubicBezTo>
                    <a:cubicBezTo>
                      <a:pt x="103" y="196"/>
                      <a:pt x="103" y="201"/>
                      <a:pt x="105" y="207"/>
                    </a:cubicBezTo>
                    <a:cubicBezTo>
                      <a:pt x="108" y="212"/>
                      <a:pt x="111" y="217"/>
                      <a:pt x="113" y="220"/>
                    </a:cubicBezTo>
                    <a:cubicBezTo>
                      <a:pt x="113" y="223"/>
                      <a:pt x="113" y="225"/>
                      <a:pt x="113" y="228"/>
                    </a:cubicBezTo>
                    <a:cubicBezTo>
                      <a:pt x="113" y="228"/>
                      <a:pt x="113" y="230"/>
                      <a:pt x="116" y="230"/>
                    </a:cubicBezTo>
                    <a:cubicBezTo>
                      <a:pt x="116" y="236"/>
                      <a:pt x="119" y="238"/>
                      <a:pt x="121" y="244"/>
                    </a:cubicBezTo>
                    <a:cubicBezTo>
                      <a:pt x="124" y="249"/>
                      <a:pt x="127" y="252"/>
                      <a:pt x="132" y="257"/>
                    </a:cubicBezTo>
                    <a:cubicBezTo>
                      <a:pt x="135" y="249"/>
                      <a:pt x="140" y="241"/>
                      <a:pt x="145" y="233"/>
                    </a:cubicBezTo>
                    <a:cubicBezTo>
                      <a:pt x="145" y="230"/>
                      <a:pt x="148" y="228"/>
                      <a:pt x="150" y="225"/>
                    </a:cubicBezTo>
                    <a:cubicBezTo>
                      <a:pt x="150" y="223"/>
                      <a:pt x="150" y="223"/>
                      <a:pt x="150" y="220"/>
                    </a:cubicBezTo>
                    <a:cubicBezTo>
                      <a:pt x="150" y="217"/>
                      <a:pt x="153" y="215"/>
                      <a:pt x="156" y="215"/>
                    </a:cubicBezTo>
                    <a:cubicBezTo>
                      <a:pt x="158" y="212"/>
                      <a:pt x="161" y="207"/>
                      <a:pt x="164" y="204"/>
                    </a:cubicBezTo>
                    <a:cubicBezTo>
                      <a:pt x="164" y="201"/>
                      <a:pt x="164" y="199"/>
                      <a:pt x="164" y="199"/>
                    </a:cubicBezTo>
                    <a:cubicBezTo>
                      <a:pt x="164" y="196"/>
                      <a:pt x="164" y="196"/>
                      <a:pt x="166" y="196"/>
                    </a:cubicBezTo>
                    <a:cubicBezTo>
                      <a:pt x="166" y="193"/>
                      <a:pt x="169" y="193"/>
                      <a:pt x="172" y="191"/>
                    </a:cubicBezTo>
                    <a:cubicBezTo>
                      <a:pt x="169" y="186"/>
                      <a:pt x="174" y="186"/>
                      <a:pt x="177" y="183"/>
                    </a:cubicBezTo>
                    <a:cubicBezTo>
                      <a:pt x="174" y="178"/>
                      <a:pt x="174" y="172"/>
                      <a:pt x="174" y="167"/>
                    </a:cubicBezTo>
                    <a:cubicBezTo>
                      <a:pt x="169" y="156"/>
                      <a:pt x="166" y="148"/>
                      <a:pt x="164" y="141"/>
                    </a:cubicBezTo>
                    <a:cubicBezTo>
                      <a:pt x="158" y="130"/>
                      <a:pt x="153" y="122"/>
                      <a:pt x="148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lnTo>
                      <a:pt x="145" y="111"/>
                    </a:lnTo>
                    <a:cubicBezTo>
                      <a:pt x="143" y="106"/>
                      <a:pt x="137" y="88"/>
                      <a:pt x="132" y="85"/>
                    </a:cubicBezTo>
                    <a:lnTo>
                      <a:pt x="132" y="82"/>
                    </a:lnTo>
                    <a:cubicBezTo>
                      <a:pt x="129" y="80"/>
                      <a:pt x="129" y="77"/>
                      <a:pt x="127" y="74"/>
                    </a:cubicBezTo>
                    <a:cubicBezTo>
                      <a:pt x="119" y="64"/>
                      <a:pt x="113" y="53"/>
                      <a:pt x="108" y="43"/>
                    </a:cubicBezTo>
                    <a:cubicBezTo>
                      <a:pt x="105" y="43"/>
                      <a:pt x="105" y="43"/>
                      <a:pt x="105" y="43"/>
                    </a:cubicBezTo>
                    <a:cubicBezTo>
                      <a:pt x="95" y="53"/>
                      <a:pt x="90" y="66"/>
                      <a:pt x="87" y="80"/>
                    </a:cubicBezTo>
                    <a:cubicBezTo>
                      <a:pt x="87" y="90"/>
                      <a:pt x="82" y="111"/>
                      <a:pt x="90" y="125"/>
                    </a:cubicBezTo>
                    <a:cubicBezTo>
                      <a:pt x="90" y="130"/>
                      <a:pt x="90" y="135"/>
                      <a:pt x="90" y="141"/>
                    </a:cubicBezTo>
                    <a:cubicBezTo>
                      <a:pt x="87" y="141"/>
                      <a:pt x="84" y="141"/>
                      <a:pt x="84" y="143"/>
                    </a:cubicBezTo>
                    <a:cubicBezTo>
                      <a:pt x="84" y="141"/>
                      <a:pt x="82" y="141"/>
                      <a:pt x="84" y="138"/>
                    </a:cubicBezTo>
                    <a:cubicBezTo>
                      <a:pt x="82" y="138"/>
                      <a:pt x="82" y="138"/>
                      <a:pt x="82" y="138"/>
                    </a:cubicBezTo>
                    <a:cubicBezTo>
                      <a:pt x="76" y="127"/>
                      <a:pt x="74" y="119"/>
                      <a:pt x="71" y="109"/>
                    </a:cubicBezTo>
                    <a:cubicBezTo>
                      <a:pt x="68" y="103"/>
                      <a:pt x="68" y="98"/>
                      <a:pt x="68" y="96"/>
                    </a:cubicBezTo>
                    <a:cubicBezTo>
                      <a:pt x="68" y="90"/>
                      <a:pt x="66" y="85"/>
                      <a:pt x="68" y="80"/>
                    </a:cubicBezTo>
                    <a:lnTo>
                      <a:pt x="68" y="77"/>
                    </a:lnTo>
                    <a:cubicBezTo>
                      <a:pt x="68" y="72"/>
                      <a:pt x="68" y="69"/>
                      <a:pt x="68" y="64"/>
                    </a:cubicBezTo>
                    <a:cubicBezTo>
                      <a:pt x="68" y="61"/>
                      <a:pt x="68" y="61"/>
                      <a:pt x="71" y="59"/>
                    </a:cubicBezTo>
                    <a:cubicBezTo>
                      <a:pt x="71" y="56"/>
                      <a:pt x="71" y="56"/>
                      <a:pt x="71" y="53"/>
                    </a:cubicBezTo>
                    <a:cubicBezTo>
                      <a:pt x="71" y="53"/>
                      <a:pt x="71" y="51"/>
                      <a:pt x="68" y="51"/>
                    </a:cubicBezTo>
                    <a:cubicBezTo>
                      <a:pt x="68" y="48"/>
                      <a:pt x="68" y="48"/>
                      <a:pt x="71" y="48"/>
                    </a:cubicBezTo>
                    <a:cubicBezTo>
                      <a:pt x="71" y="45"/>
                      <a:pt x="71" y="45"/>
                      <a:pt x="71" y="43"/>
                    </a:cubicBezTo>
                    <a:cubicBezTo>
                      <a:pt x="71" y="40"/>
                      <a:pt x="74" y="40"/>
                      <a:pt x="76" y="37"/>
                    </a:cubicBezTo>
                    <a:cubicBezTo>
                      <a:pt x="76" y="35"/>
                      <a:pt x="76" y="35"/>
                      <a:pt x="76" y="32"/>
                    </a:cubicBezTo>
                    <a:cubicBezTo>
                      <a:pt x="76" y="29"/>
                      <a:pt x="79" y="27"/>
                      <a:pt x="82" y="24"/>
                    </a:cubicBezTo>
                    <a:cubicBezTo>
                      <a:pt x="87" y="19"/>
                      <a:pt x="95" y="8"/>
                      <a:pt x="98" y="11"/>
                    </a:cubicBezTo>
                    <a:cubicBezTo>
                      <a:pt x="100" y="8"/>
                      <a:pt x="105" y="6"/>
                      <a:pt x="108" y="3"/>
                    </a:cubicBezTo>
                    <a:lnTo>
                      <a:pt x="111" y="3"/>
                    </a:lnTo>
                    <a:cubicBezTo>
                      <a:pt x="111" y="0"/>
                      <a:pt x="110" y="0"/>
                      <a:pt x="113" y="0"/>
                    </a:cubicBezTo>
                    <a:cubicBezTo>
                      <a:pt x="115" y="0"/>
                      <a:pt x="116" y="0"/>
                      <a:pt x="119" y="3"/>
                    </a:cubicBezTo>
                    <a:lnTo>
                      <a:pt x="121" y="3"/>
                    </a:lnTo>
                    <a:cubicBezTo>
                      <a:pt x="124" y="6"/>
                      <a:pt x="127" y="8"/>
                      <a:pt x="129" y="11"/>
                    </a:cubicBezTo>
                    <a:cubicBezTo>
                      <a:pt x="132" y="11"/>
                      <a:pt x="135" y="14"/>
                      <a:pt x="143" y="27"/>
                    </a:cubicBezTo>
                    <a:lnTo>
                      <a:pt x="143" y="27"/>
                    </a:lnTo>
                    <a:cubicBezTo>
                      <a:pt x="143" y="29"/>
                      <a:pt x="145" y="29"/>
                      <a:pt x="145" y="32"/>
                    </a:cubicBezTo>
                    <a:lnTo>
                      <a:pt x="145" y="29"/>
                    </a:lnTo>
                    <a:cubicBezTo>
                      <a:pt x="150" y="37"/>
                      <a:pt x="153" y="45"/>
                      <a:pt x="158" y="53"/>
                    </a:cubicBezTo>
                    <a:lnTo>
                      <a:pt x="158" y="53"/>
                    </a:lnTo>
                    <a:cubicBezTo>
                      <a:pt x="158" y="56"/>
                      <a:pt x="158" y="59"/>
                      <a:pt x="158" y="59"/>
                    </a:cubicBezTo>
                    <a:cubicBezTo>
                      <a:pt x="161" y="61"/>
                      <a:pt x="164" y="61"/>
                      <a:pt x="161" y="64"/>
                    </a:cubicBezTo>
                    <a:cubicBezTo>
                      <a:pt x="164" y="72"/>
                      <a:pt x="166" y="77"/>
                      <a:pt x="172" y="82"/>
                    </a:cubicBezTo>
                    <a:cubicBezTo>
                      <a:pt x="172" y="85"/>
                      <a:pt x="172" y="88"/>
                      <a:pt x="174" y="90"/>
                    </a:cubicBezTo>
                    <a:cubicBezTo>
                      <a:pt x="177" y="98"/>
                      <a:pt x="182" y="106"/>
                      <a:pt x="187" y="114"/>
                    </a:cubicBezTo>
                    <a:cubicBezTo>
                      <a:pt x="187" y="117"/>
                      <a:pt x="190" y="119"/>
                      <a:pt x="190" y="122"/>
                    </a:cubicBezTo>
                    <a:lnTo>
                      <a:pt x="193" y="122"/>
                    </a:lnTo>
                    <a:cubicBezTo>
                      <a:pt x="193" y="125"/>
                      <a:pt x="193" y="124"/>
                      <a:pt x="193" y="127"/>
                    </a:cubicBezTo>
                    <a:cubicBezTo>
                      <a:pt x="193" y="129"/>
                      <a:pt x="195" y="133"/>
                      <a:pt x="198" y="135"/>
                    </a:cubicBezTo>
                    <a:cubicBezTo>
                      <a:pt x="198" y="133"/>
                      <a:pt x="201" y="130"/>
                      <a:pt x="203" y="130"/>
                    </a:cubicBezTo>
                    <a:cubicBezTo>
                      <a:pt x="206" y="125"/>
                      <a:pt x="211" y="122"/>
                      <a:pt x="214" y="117"/>
                    </a:cubicBezTo>
                    <a:cubicBezTo>
                      <a:pt x="219" y="111"/>
                      <a:pt x="225" y="109"/>
                      <a:pt x="227" y="103"/>
                    </a:cubicBezTo>
                    <a:cubicBezTo>
                      <a:pt x="227" y="101"/>
                      <a:pt x="227" y="101"/>
                      <a:pt x="230" y="101"/>
                    </a:cubicBezTo>
                    <a:cubicBezTo>
                      <a:pt x="235" y="96"/>
                      <a:pt x="240" y="90"/>
                      <a:pt x="246" y="88"/>
                    </a:cubicBezTo>
                    <a:cubicBezTo>
                      <a:pt x="246" y="85"/>
                      <a:pt x="248" y="85"/>
                      <a:pt x="251" y="82"/>
                    </a:cubicBezTo>
                    <a:cubicBezTo>
                      <a:pt x="248" y="80"/>
                      <a:pt x="251" y="80"/>
                      <a:pt x="256" y="80"/>
                    </a:cubicBezTo>
                    <a:cubicBezTo>
                      <a:pt x="259" y="77"/>
                      <a:pt x="264" y="74"/>
                      <a:pt x="267" y="72"/>
                    </a:cubicBezTo>
                    <a:cubicBezTo>
                      <a:pt x="270" y="72"/>
                      <a:pt x="272" y="72"/>
                      <a:pt x="272" y="72"/>
                    </a:cubicBezTo>
                    <a:lnTo>
                      <a:pt x="272" y="74"/>
                    </a:lnTo>
                    <a:cubicBezTo>
                      <a:pt x="272" y="72"/>
                      <a:pt x="275" y="72"/>
                      <a:pt x="277" y="69"/>
                    </a:cubicBezTo>
                    <a:cubicBezTo>
                      <a:pt x="280" y="69"/>
                      <a:pt x="285" y="69"/>
                      <a:pt x="288" y="69"/>
                    </a:cubicBezTo>
                    <a:cubicBezTo>
                      <a:pt x="291" y="69"/>
                      <a:pt x="293" y="69"/>
                      <a:pt x="299" y="66"/>
                    </a:cubicBezTo>
                    <a:lnTo>
                      <a:pt x="299" y="69"/>
                    </a:lnTo>
                    <a:lnTo>
                      <a:pt x="301" y="69"/>
                    </a:lnTo>
                    <a:cubicBezTo>
                      <a:pt x="301" y="69"/>
                      <a:pt x="304" y="69"/>
                      <a:pt x="304" y="72"/>
                    </a:cubicBezTo>
                    <a:lnTo>
                      <a:pt x="304" y="74"/>
                    </a:lnTo>
                    <a:cubicBezTo>
                      <a:pt x="307" y="74"/>
                      <a:pt x="307" y="74"/>
                      <a:pt x="309" y="74"/>
                    </a:cubicBezTo>
                    <a:cubicBezTo>
                      <a:pt x="312" y="74"/>
                      <a:pt x="314" y="77"/>
                      <a:pt x="317" y="77"/>
                    </a:cubicBezTo>
                    <a:cubicBezTo>
                      <a:pt x="320" y="80"/>
                      <a:pt x="322" y="85"/>
                      <a:pt x="325" y="88"/>
                    </a:cubicBezTo>
                    <a:cubicBezTo>
                      <a:pt x="325" y="88"/>
                      <a:pt x="328" y="88"/>
                      <a:pt x="330" y="88"/>
                    </a:cubicBezTo>
                    <a:cubicBezTo>
                      <a:pt x="330" y="90"/>
                      <a:pt x="330" y="90"/>
                      <a:pt x="330" y="93"/>
                    </a:cubicBezTo>
                    <a:cubicBezTo>
                      <a:pt x="330" y="96"/>
                      <a:pt x="333" y="98"/>
                      <a:pt x="333" y="101"/>
                    </a:cubicBezTo>
                    <a:cubicBezTo>
                      <a:pt x="333" y="103"/>
                      <a:pt x="333" y="106"/>
                      <a:pt x="336" y="106"/>
                    </a:cubicBezTo>
                    <a:cubicBezTo>
                      <a:pt x="336" y="106"/>
                      <a:pt x="336" y="109"/>
                      <a:pt x="338" y="109"/>
                    </a:cubicBezTo>
                    <a:cubicBezTo>
                      <a:pt x="338" y="114"/>
                      <a:pt x="341" y="122"/>
                      <a:pt x="344" y="127"/>
                    </a:cubicBezTo>
                    <a:cubicBezTo>
                      <a:pt x="344" y="133"/>
                      <a:pt x="344" y="138"/>
                      <a:pt x="346" y="141"/>
                    </a:cubicBezTo>
                    <a:cubicBezTo>
                      <a:pt x="346" y="143"/>
                      <a:pt x="346" y="146"/>
                      <a:pt x="349" y="146"/>
                    </a:cubicBezTo>
                    <a:cubicBezTo>
                      <a:pt x="349" y="148"/>
                      <a:pt x="349" y="154"/>
                      <a:pt x="349" y="156"/>
                    </a:cubicBezTo>
                    <a:cubicBezTo>
                      <a:pt x="349" y="159"/>
                      <a:pt x="346" y="159"/>
                      <a:pt x="349" y="167"/>
                    </a:cubicBezTo>
                    <a:cubicBezTo>
                      <a:pt x="349" y="175"/>
                      <a:pt x="344" y="188"/>
                      <a:pt x="349" y="191"/>
                    </a:cubicBezTo>
                    <a:cubicBezTo>
                      <a:pt x="349" y="191"/>
                      <a:pt x="346" y="190"/>
                      <a:pt x="346" y="193"/>
                    </a:cubicBezTo>
                    <a:cubicBezTo>
                      <a:pt x="346" y="195"/>
                      <a:pt x="346" y="199"/>
                      <a:pt x="346" y="199"/>
                    </a:cubicBezTo>
                    <a:cubicBezTo>
                      <a:pt x="341" y="207"/>
                      <a:pt x="341" y="215"/>
                      <a:pt x="344" y="223"/>
                    </a:cubicBezTo>
                    <a:cubicBezTo>
                      <a:pt x="344" y="223"/>
                      <a:pt x="341" y="223"/>
                      <a:pt x="341" y="225"/>
                    </a:cubicBezTo>
                    <a:cubicBezTo>
                      <a:pt x="338" y="233"/>
                      <a:pt x="336" y="238"/>
                      <a:pt x="336" y="246"/>
                    </a:cubicBezTo>
                    <a:lnTo>
                      <a:pt x="333" y="246"/>
                    </a:lnTo>
                    <a:cubicBezTo>
                      <a:pt x="333" y="249"/>
                      <a:pt x="333" y="249"/>
                      <a:pt x="333" y="249"/>
                    </a:cubicBezTo>
                    <a:cubicBezTo>
                      <a:pt x="328" y="260"/>
                      <a:pt x="322" y="270"/>
                      <a:pt x="317" y="283"/>
                    </a:cubicBezTo>
                    <a:cubicBezTo>
                      <a:pt x="309" y="294"/>
                      <a:pt x="293" y="315"/>
                      <a:pt x="285" y="320"/>
                    </a:cubicBezTo>
                    <a:cubicBezTo>
                      <a:pt x="283" y="323"/>
                      <a:pt x="283" y="326"/>
                      <a:pt x="280" y="326"/>
                    </a:cubicBezTo>
                    <a:cubicBezTo>
                      <a:pt x="277" y="328"/>
                      <a:pt x="272" y="331"/>
                      <a:pt x="270" y="334"/>
                    </a:cubicBezTo>
                    <a:cubicBezTo>
                      <a:pt x="272" y="342"/>
                      <a:pt x="277" y="350"/>
                      <a:pt x="283" y="360"/>
                    </a:cubicBezTo>
                    <a:lnTo>
                      <a:pt x="283" y="363"/>
                    </a:lnTo>
                    <a:cubicBezTo>
                      <a:pt x="285" y="365"/>
                      <a:pt x="285" y="368"/>
                      <a:pt x="288" y="373"/>
                    </a:cubicBezTo>
                    <a:lnTo>
                      <a:pt x="288" y="376"/>
                    </a:lnTo>
                    <a:cubicBezTo>
                      <a:pt x="299" y="373"/>
                      <a:pt x="304" y="368"/>
                      <a:pt x="328" y="376"/>
                    </a:cubicBezTo>
                    <a:lnTo>
                      <a:pt x="330" y="376"/>
                    </a:lnTo>
                    <a:cubicBezTo>
                      <a:pt x="333" y="381"/>
                      <a:pt x="338" y="389"/>
                      <a:pt x="341" y="397"/>
                    </a:cubicBezTo>
                    <a:cubicBezTo>
                      <a:pt x="341" y="405"/>
                      <a:pt x="338" y="402"/>
                      <a:pt x="344" y="413"/>
                    </a:cubicBezTo>
                    <a:cubicBezTo>
                      <a:pt x="344" y="416"/>
                      <a:pt x="341" y="416"/>
                      <a:pt x="341" y="418"/>
                    </a:cubicBezTo>
                    <a:cubicBezTo>
                      <a:pt x="341" y="418"/>
                      <a:pt x="341" y="421"/>
                      <a:pt x="344" y="421"/>
                    </a:cubicBezTo>
                    <a:cubicBezTo>
                      <a:pt x="344" y="421"/>
                      <a:pt x="341" y="424"/>
                      <a:pt x="344" y="424"/>
                    </a:cubicBezTo>
                    <a:cubicBezTo>
                      <a:pt x="341" y="426"/>
                      <a:pt x="338" y="432"/>
                      <a:pt x="338" y="434"/>
                    </a:cubicBezTo>
                    <a:cubicBezTo>
                      <a:pt x="336" y="439"/>
                      <a:pt x="336" y="447"/>
                      <a:pt x="336" y="453"/>
                    </a:cubicBezTo>
                    <a:cubicBezTo>
                      <a:pt x="336" y="455"/>
                      <a:pt x="336" y="458"/>
                      <a:pt x="338" y="461"/>
                    </a:cubicBezTo>
                    <a:cubicBezTo>
                      <a:pt x="338" y="463"/>
                      <a:pt x="336" y="466"/>
                      <a:pt x="338" y="469"/>
                    </a:cubicBezTo>
                    <a:cubicBezTo>
                      <a:pt x="338" y="471"/>
                      <a:pt x="341" y="474"/>
                      <a:pt x="344" y="474"/>
                    </a:cubicBezTo>
                    <a:lnTo>
                      <a:pt x="344" y="477"/>
                    </a:lnTo>
                    <a:cubicBezTo>
                      <a:pt x="344" y="479"/>
                      <a:pt x="346" y="479"/>
                      <a:pt x="349" y="482"/>
                    </a:cubicBezTo>
                    <a:lnTo>
                      <a:pt x="349" y="484"/>
                    </a:lnTo>
                    <a:cubicBezTo>
                      <a:pt x="352" y="487"/>
                      <a:pt x="354" y="492"/>
                      <a:pt x="354" y="495"/>
                    </a:cubicBezTo>
                    <a:cubicBezTo>
                      <a:pt x="357" y="495"/>
                      <a:pt x="359" y="498"/>
                      <a:pt x="359" y="500"/>
                    </a:cubicBezTo>
                    <a:cubicBezTo>
                      <a:pt x="362" y="498"/>
                      <a:pt x="362" y="500"/>
                      <a:pt x="367" y="503"/>
                    </a:cubicBezTo>
                    <a:cubicBezTo>
                      <a:pt x="370" y="503"/>
                      <a:pt x="375" y="503"/>
                      <a:pt x="378" y="503"/>
                    </a:cubicBezTo>
                    <a:cubicBezTo>
                      <a:pt x="381" y="503"/>
                      <a:pt x="383" y="506"/>
                      <a:pt x="389" y="506"/>
                    </a:cubicBezTo>
                    <a:cubicBezTo>
                      <a:pt x="391" y="506"/>
                      <a:pt x="394" y="508"/>
                      <a:pt x="397" y="508"/>
                    </a:cubicBezTo>
                    <a:cubicBezTo>
                      <a:pt x="399" y="508"/>
                      <a:pt x="399" y="508"/>
                      <a:pt x="402" y="508"/>
                    </a:cubicBezTo>
                    <a:cubicBezTo>
                      <a:pt x="404" y="508"/>
                      <a:pt x="404" y="511"/>
                      <a:pt x="407" y="511"/>
                    </a:cubicBezTo>
                    <a:lnTo>
                      <a:pt x="407" y="514"/>
                    </a:lnTo>
                    <a:cubicBezTo>
                      <a:pt x="410" y="514"/>
                      <a:pt x="418" y="514"/>
                      <a:pt x="418" y="519"/>
                    </a:cubicBezTo>
                    <a:lnTo>
                      <a:pt x="420" y="519"/>
                    </a:lnTo>
                    <a:cubicBezTo>
                      <a:pt x="420" y="522"/>
                      <a:pt x="423" y="522"/>
                      <a:pt x="426" y="524"/>
                    </a:cubicBezTo>
                    <a:lnTo>
                      <a:pt x="428" y="524"/>
                    </a:lnTo>
                    <a:cubicBezTo>
                      <a:pt x="428" y="527"/>
                      <a:pt x="428" y="529"/>
                      <a:pt x="431" y="529"/>
                    </a:cubicBezTo>
                    <a:cubicBezTo>
                      <a:pt x="431" y="537"/>
                      <a:pt x="431" y="545"/>
                      <a:pt x="431" y="553"/>
                    </a:cubicBezTo>
                    <a:cubicBezTo>
                      <a:pt x="428" y="556"/>
                      <a:pt x="428" y="559"/>
                      <a:pt x="426" y="561"/>
                    </a:cubicBezTo>
                    <a:cubicBezTo>
                      <a:pt x="423" y="564"/>
                      <a:pt x="420" y="564"/>
                      <a:pt x="420" y="566"/>
                    </a:cubicBezTo>
                    <a:cubicBezTo>
                      <a:pt x="415" y="572"/>
                      <a:pt x="412" y="577"/>
                      <a:pt x="407" y="580"/>
                    </a:cubicBezTo>
                    <a:cubicBezTo>
                      <a:pt x="404" y="582"/>
                      <a:pt x="402" y="582"/>
                      <a:pt x="402" y="585"/>
                    </a:cubicBezTo>
                    <a:cubicBezTo>
                      <a:pt x="402" y="585"/>
                      <a:pt x="402" y="590"/>
                      <a:pt x="410" y="596"/>
                    </a:cubicBezTo>
                    <a:cubicBezTo>
                      <a:pt x="410" y="598"/>
                      <a:pt x="410" y="598"/>
                      <a:pt x="410" y="598"/>
                    </a:cubicBezTo>
                    <a:cubicBezTo>
                      <a:pt x="410" y="601"/>
                      <a:pt x="410" y="604"/>
                      <a:pt x="412" y="609"/>
                    </a:cubicBezTo>
                    <a:cubicBezTo>
                      <a:pt x="412" y="611"/>
                      <a:pt x="412" y="614"/>
                      <a:pt x="415" y="617"/>
                    </a:cubicBezTo>
                    <a:cubicBezTo>
                      <a:pt x="415" y="622"/>
                      <a:pt x="415" y="627"/>
                      <a:pt x="418" y="630"/>
                    </a:cubicBezTo>
                    <a:cubicBezTo>
                      <a:pt x="418" y="633"/>
                      <a:pt x="415" y="635"/>
                      <a:pt x="415" y="638"/>
                    </a:cubicBezTo>
                    <a:cubicBezTo>
                      <a:pt x="412" y="641"/>
                      <a:pt x="410" y="643"/>
                      <a:pt x="410" y="646"/>
                    </a:cubicBezTo>
                    <a:cubicBezTo>
                      <a:pt x="404" y="646"/>
                      <a:pt x="402" y="649"/>
                      <a:pt x="399" y="651"/>
                    </a:cubicBezTo>
                    <a:cubicBezTo>
                      <a:pt x="394" y="651"/>
                      <a:pt x="389" y="649"/>
                      <a:pt x="383" y="649"/>
                    </a:cubicBezTo>
                    <a:cubicBezTo>
                      <a:pt x="381" y="649"/>
                      <a:pt x="377" y="646"/>
                      <a:pt x="375" y="646"/>
                    </a:cubicBezTo>
                    <a:cubicBezTo>
                      <a:pt x="372" y="646"/>
                      <a:pt x="373" y="646"/>
                      <a:pt x="373" y="646"/>
                    </a:cubicBezTo>
                    <a:cubicBezTo>
                      <a:pt x="370" y="646"/>
                      <a:pt x="370" y="643"/>
                      <a:pt x="367" y="643"/>
                    </a:cubicBezTo>
                    <a:cubicBezTo>
                      <a:pt x="365" y="646"/>
                      <a:pt x="362" y="641"/>
                      <a:pt x="362" y="641"/>
                    </a:cubicBezTo>
                    <a:cubicBezTo>
                      <a:pt x="359" y="641"/>
                      <a:pt x="356" y="638"/>
                      <a:pt x="354" y="638"/>
                    </a:cubicBezTo>
                    <a:cubicBezTo>
                      <a:pt x="351" y="638"/>
                      <a:pt x="352" y="638"/>
                      <a:pt x="352" y="638"/>
                    </a:cubicBezTo>
                    <a:cubicBezTo>
                      <a:pt x="346" y="635"/>
                      <a:pt x="341" y="633"/>
                      <a:pt x="338" y="633"/>
                    </a:cubicBezTo>
                    <a:cubicBezTo>
                      <a:pt x="336" y="630"/>
                      <a:pt x="333" y="630"/>
                      <a:pt x="330" y="627"/>
                    </a:cubicBezTo>
                    <a:cubicBezTo>
                      <a:pt x="330" y="627"/>
                      <a:pt x="328" y="627"/>
                      <a:pt x="328" y="630"/>
                    </a:cubicBezTo>
                    <a:cubicBezTo>
                      <a:pt x="325" y="627"/>
                      <a:pt x="322" y="627"/>
                      <a:pt x="322" y="625"/>
                    </a:cubicBezTo>
                    <a:cubicBezTo>
                      <a:pt x="320" y="625"/>
                      <a:pt x="320" y="625"/>
                      <a:pt x="320" y="625"/>
                    </a:cubicBezTo>
                    <a:cubicBezTo>
                      <a:pt x="317" y="625"/>
                      <a:pt x="317" y="622"/>
                      <a:pt x="317" y="619"/>
                    </a:cubicBezTo>
                    <a:cubicBezTo>
                      <a:pt x="312" y="619"/>
                      <a:pt x="312" y="617"/>
                      <a:pt x="307" y="619"/>
                    </a:cubicBezTo>
                    <a:cubicBezTo>
                      <a:pt x="304" y="619"/>
                      <a:pt x="304" y="619"/>
                      <a:pt x="304" y="619"/>
                    </a:cubicBezTo>
                    <a:cubicBezTo>
                      <a:pt x="304" y="622"/>
                      <a:pt x="304" y="622"/>
                      <a:pt x="304" y="625"/>
                    </a:cubicBezTo>
                    <a:cubicBezTo>
                      <a:pt x="301" y="625"/>
                      <a:pt x="301" y="622"/>
                      <a:pt x="301" y="619"/>
                    </a:cubicBezTo>
                    <a:cubicBezTo>
                      <a:pt x="299" y="619"/>
                      <a:pt x="296" y="619"/>
                      <a:pt x="296" y="619"/>
                    </a:cubicBezTo>
                    <a:cubicBezTo>
                      <a:pt x="293" y="617"/>
                      <a:pt x="288" y="619"/>
                      <a:pt x="288" y="619"/>
                    </a:cubicBezTo>
                    <a:cubicBezTo>
                      <a:pt x="285" y="619"/>
                      <a:pt x="279" y="619"/>
                      <a:pt x="277" y="619"/>
                    </a:cubicBezTo>
                    <a:cubicBezTo>
                      <a:pt x="274" y="619"/>
                      <a:pt x="272" y="619"/>
                      <a:pt x="270" y="619"/>
                    </a:cubicBezTo>
                    <a:cubicBezTo>
                      <a:pt x="270" y="619"/>
                      <a:pt x="267" y="619"/>
                      <a:pt x="267" y="622"/>
                    </a:cubicBezTo>
                    <a:cubicBezTo>
                      <a:pt x="264" y="622"/>
                      <a:pt x="264" y="622"/>
                      <a:pt x="264" y="619"/>
                    </a:cubicBezTo>
                    <a:cubicBezTo>
                      <a:pt x="259" y="619"/>
                      <a:pt x="256" y="619"/>
                      <a:pt x="254" y="622"/>
                    </a:cubicBezTo>
                    <a:cubicBezTo>
                      <a:pt x="251" y="622"/>
                      <a:pt x="248" y="622"/>
                      <a:pt x="246" y="622"/>
                    </a:cubicBezTo>
                    <a:cubicBezTo>
                      <a:pt x="243" y="622"/>
                      <a:pt x="243" y="622"/>
                      <a:pt x="243" y="619"/>
                    </a:cubicBezTo>
                    <a:cubicBezTo>
                      <a:pt x="240" y="622"/>
                      <a:pt x="238" y="622"/>
                      <a:pt x="238" y="622"/>
                    </a:cubicBezTo>
                    <a:cubicBezTo>
                      <a:pt x="232" y="622"/>
                      <a:pt x="230" y="619"/>
                      <a:pt x="227" y="617"/>
                    </a:cubicBezTo>
                    <a:cubicBezTo>
                      <a:pt x="227" y="617"/>
                      <a:pt x="225" y="617"/>
                      <a:pt x="225" y="619"/>
                    </a:cubicBezTo>
                    <a:cubicBezTo>
                      <a:pt x="222" y="614"/>
                      <a:pt x="219" y="619"/>
                      <a:pt x="217" y="617"/>
                    </a:cubicBezTo>
                    <a:cubicBezTo>
                      <a:pt x="214" y="617"/>
                      <a:pt x="211" y="617"/>
                      <a:pt x="209" y="617"/>
                    </a:cubicBezTo>
                    <a:cubicBezTo>
                      <a:pt x="209" y="619"/>
                      <a:pt x="209" y="619"/>
                      <a:pt x="209" y="622"/>
                    </a:cubicBezTo>
                    <a:lnTo>
                      <a:pt x="209" y="622"/>
                    </a:lnTo>
                    <a:cubicBezTo>
                      <a:pt x="211" y="627"/>
                      <a:pt x="214" y="635"/>
                      <a:pt x="217" y="641"/>
                    </a:cubicBezTo>
                    <a:cubicBezTo>
                      <a:pt x="217" y="641"/>
                      <a:pt x="222" y="649"/>
                      <a:pt x="225" y="649"/>
                    </a:cubicBezTo>
                    <a:cubicBezTo>
                      <a:pt x="225" y="651"/>
                      <a:pt x="227" y="651"/>
                      <a:pt x="227" y="654"/>
                    </a:cubicBezTo>
                    <a:lnTo>
                      <a:pt x="227" y="654"/>
                    </a:lnTo>
                    <a:cubicBezTo>
                      <a:pt x="230" y="656"/>
                      <a:pt x="230" y="659"/>
                      <a:pt x="232" y="662"/>
                    </a:cubicBezTo>
                    <a:lnTo>
                      <a:pt x="232" y="664"/>
                    </a:lnTo>
                    <a:lnTo>
                      <a:pt x="235" y="664"/>
                    </a:lnTo>
                    <a:cubicBezTo>
                      <a:pt x="235" y="667"/>
                      <a:pt x="235" y="667"/>
                      <a:pt x="235" y="667"/>
                    </a:cubicBezTo>
                    <a:cubicBezTo>
                      <a:pt x="235" y="670"/>
                      <a:pt x="238" y="670"/>
                      <a:pt x="240" y="672"/>
                    </a:cubicBezTo>
                    <a:cubicBezTo>
                      <a:pt x="240" y="675"/>
                      <a:pt x="246" y="686"/>
                      <a:pt x="256" y="688"/>
                    </a:cubicBezTo>
                    <a:cubicBezTo>
                      <a:pt x="256" y="691"/>
                      <a:pt x="256" y="693"/>
                      <a:pt x="259" y="696"/>
                    </a:cubicBezTo>
                    <a:cubicBezTo>
                      <a:pt x="259" y="696"/>
                      <a:pt x="262" y="696"/>
                      <a:pt x="262" y="699"/>
                    </a:cubicBezTo>
                    <a:cubicBezTo>
                      <a:pt x="262" y="701"/>
                      <a:pt x="264" y="701"/>
                      <a:pt x="267" y="704"/>
                    </a:cubicBezTo>
                    <a:cubicBezTo>
                      <a:pt x="267" y="707"/>
                      <a:pt x="264" y="709"/>
                      <a:pt x="270" y="707"/>
                    </a:cubicBezTo>
                    <a:cubicBezTo>
                      <a:pt x="270" y="709"/>
                      <a:pt x="272" y="709"/>
                      <a:pt x="275" y="712"/>
                    </a:cubicBezTo>
                    <a:lnTo>
                      <a:pt x="275" y="712"/>
                    </a:lnTo>
                    <a:cubicBezTo>
                      <a:pt x="275" y="715"/>
                      <a:pt x="277" y="717"/>
                      <a:pt x="280" y="717"/>
                    </a:cubicBezTo>
                    <a:lnTo>
                      <a:pt x="280" y="717"/>
                    </a:lnTo>
                    <a:cubicBezTo>
                      <a:pt x="280" y="720"/>
                      <a:pt x="283" y="723"/>
                      <a:pt x="285" y="723"/>
                    </a:cubicBezTo>
                    <a:cubicBezTo>
                      <a:pt x="288" y="725"/>
                      <a:pt x="291" y="728"/>
                      <a:pt x="293" y="728"/>
                    </a:cubicBezTo>
                    <a:cubicBezTo>
                      <a:pt x="296" y="725"/>
                      <a:pt x="299" y="728"/>
                      <a:pt x="299" y="731"/>
                    </a:cubicBezTo>
                    <a:cubicBezTo>
                      <a:pt x="299" y="731"/>
                      <a:pt x="301" y="733"/>
                      <a:pt x="304" y="733"/>
                    </a:cubicBezTo>
                    <a:cubicBezTo>
                      <a:pt x="307" y="733"/>
                      <a:pt x="309" y="736"/>
                      <a:pt x="312" y="736"/>
                    </a:cubicBezTo>
                    <a:cubicBezTo>
                      <a:pt x="314" y="736"/>
                      <a:pt x="317" y="738"/>
                      <a:pt x="322" y="738"/>
                    </a:cubicBezTo>
                    <a:cubicBezTo>
                      <a:pt x="325" y="738"/>
                      <a:pt x="328" y="738"/>
                      <a:pt x="330" y="741"/>
                    </a:cubicBezTo>
                    <a:cubicBezTo>
                      <a:pt x="336" y="738"/>
                      <a:pt x="341" y="738"/>
                      <a:pt x="346" y="738"/>
                    </a:cubicBezTo>
                    <a:lnTo>
                      <a:pt x="346" y="738"/>
                    </a:lnTo>
                    <a:cubicBezTo>
                      <a:pt x="352" y="736"/>
                      <a:pt x="357" y="733"/>
                      <a:pt x="362" y="728"/>
                    </a:cubicBezTo>
                    <a:cubicBezTo>
                      <a:pt x="362" y="725"/>
                      <a:pt x="365" y="725"/>
                      <a:pt x="367" y="723"/>
                    </a:cubicBezTo>
                    <a:cubicBezTo>
                      <a:pt x="370" y="723"/>
                      <a:pt x="370" y="720"/>
                      <a:pt x="375" y="720"/>
                    </a:cubicBezTo>
                    <a:cubicBezTo>
                      <a:pt x="378" y="715"/>
                      <a:pt x="381" y="709"/>
                      <a:pt x="386" y="707"/>
                    </a:cubicBezTo>
                    <a:cubicBezTo>
                      <a:pt x="386" y="704"/>
                      <a:pt x="386" y="704"/>
                      <a:pt x="389" y="701"/>
                    </a:cubicBezTo>
                    <a:lnTo>
                      <a:pt x="391" y="701"/>
                    </a:lnTo>
                    <a:cubicBezTo>
                      <a:pt x="391" y="699"/>
                      <a:pt x="391" y="696"/>
                      <a:pt x="391" y="696"/>
                    </a:cubicBezTo>
                    <a:cubicBezTo>
                      <a:pt x="391" y="693"/>
                      <a:pt x="391" y="693"/>
                      <a:pt x="394" y="693"/>
                    </a:cubicBezTo>
                    <a:cubicBezTo>
                      <a:pt x="394" y="693"/>
                      <a:pt x="397" y="691"/>
                      <a:pt x="399" y="691"/>
                    </a:cubicBezTo>
                    <a:cubicBezTo>
                      <a:pt x="397" y="686"/>
                      <a:pt x="397" y="686"/>
                      <a:pt x="402" y="683"/>
                    </a:cubicBezTo>
                    <a:lnTo>
                      <a:pt x="402" y="680"/>
                    </a:lnTo>
                    <a:cubicBezTo>
                      <a:pt x="407" y="672"/>
                      <a:pt x="412" y="664"/>
                      <a:pt x="418" y="656"/>
                    </a:cubicBezTo>
                    <a:cubicBezTo>
                      <a:pt x="415" y="654"/>
                      <a:pt x="418" y="654"/>
                      <a:pt x="420" y="651"/>
                    </a:cubicBezTo>
                    <a:cubicBezTo>
                      <a:pt x="420" y="649"/>
                      <a:pt x="423" y="646"/>
                      <a:pt x="426" y="643"/>
                    </a:cubicBezTo>
                    <a:lnTo>
                      <a:pt x="426" y="641"/>
                    </a:lnTo>
                    <a:cubicBezTo>
                      <a:pt x="428" y="635"/>
                      <a:pt x="431" y="630"/>
                      <a:pt x="434" y="627"/>
                    </a:cubicBezTo>
                    <a:cubicBezTo>
                      <a:pt x="434" y="625"/>
                      <a:pt x="436" y="622"/>
                      <a:pt x="439" y="619"/>
                    </a:cubicBezTo>
                    <a:cubicBezTo>
                      <a:pt x="439" y="617"/>
                      <a:pt x="439" y="617"/>
                      <a:pt x="439" y="614"/>
                    </a:cubicBezTo>
                    <a:cubicBezTo>
                      <a:pt x="439" y="611"/>
                      <a:pt x="439" y="611"/>
                      <a:pt x="439" y="609"/>
                    </a:cubicBezTo>
                    <a:cubicBezTo>
                      <a:pt x="439" y="606"/>
                      <a:pt x="441" y="606"/>
                      <a:pt x="444" y="604"/>
                    </a:cubicBezTo>
                    <a:cubicBezTo>
                      <a:pt x="444" y="601"/>
                      <a:pt x="444" y="601"/>
                      <a:pt x="444" y="598"/>
                    </a:cubicBezTo>
                    <a:cubicBezTo>
                      <a:pt x="444" y="598"/>
                      <a:pt x="447" y="598"/>
                      <a:pt x="447" y="596"/>
                    </a:cubicBezTo>
                    <a:cubicBezTo>
                      <a:pt x="447" y="593"/>
                      <a:pt x="449" y="590"/>
                      <a:pt x="449" y="588"/>
                    </a:cubicBezTo>
                    <a:lnTo>
                      <a:pt x="449" y="585"/>
                    </a:lnTo>
                    <a:cubicBezTo>
                      <a:pt x="449" y="582"/>
                      <a:pt x="452" y="580"/>
                      <a:pt x="455" y="577"/>
                    </a:cubicBezTo>
                    <a:cubicBezTo>
                      <a:pt x="455" y="574"/>
                      <a:pt x="457" y="572"/>
                      <a:pt x="460" y="569"/>
                    </a:cubicBezTo>
                    <a:cubicBezTo>
                      <a:pt x="457" y="564"/>
                      <a:pt x="460" y="566"/>
                      <a:pt x="463" y="564"/>
                    </a:cubicBezTo>
                    <a:cubicBezTo>
                      <a:pt x="463" y="559"/>
                      <a:pt x="463" y="561"/>
                      <a:pt x="468" y="559"/>
                    </a:cubicBezTo>
                    <a:cubicBezTo>
                      <a:pt x="468" y="556"/>
                      <a:pt x="468" y="553"/>
                      <a:pt x="471" y="551"/>
                    </a:cubicBezTo>
                    <a:cubicBezTo>
                      <a:pt x="473" y="548"/>
                      <a:pt x="473" y="543"/>
                      <a:pt x="476" y="540"/>
                    </a:cubicBezTo>
                    <a:lnTo>
                      <a:pt x="476" y="537"/>
                    </a:lnTo>
                    <a:cubicBezTo>
                      <a:pt x="476" y="535"/>
                      <a:pt x="476" y="535"/>
                      <a:pt x="479" y="535"/>
                    </a:cubicBezTo>
                    <a:cubicBezTo>
                      <a:pt x="479" y="532"/>
                      <a:pt x="479" y="532"/>
                      <a:pt x="481" y="532"/>
                    </a:cubicBezTo>
                    <a:lnTo>
                      <a:pt x="481" y="529"/>
                    </a:lnTo>
                    <a:cubicBezTo>
                      <a:pt x="481" y="527"/>
                      <a:pt x="481" y="527"/>
                      <a:pt x="484" y="527"/>
                    </a:cubicBezTo>
                    <a:cubicBezTo>
                      <a:pt x="481" y="522"/>
                      <a:pt x="484" y="524"/>
                      <a:pt x="486" y="519"/>
                    </a:cubicBezTo>
                    <a:cubicBezTo>
                      <a:pt x="486" y="511"/>
                      <a:pt x="492" y="506"/>
                      <a:pt x="497" y="498"/>
                    </a:cubicBezTo>
                    <a:cubicBezTo>
                      <a:pt x="497" y="495"/>
                      <a:pt x="500" y="492"/>
                      <a:pt x="500" y="490"/>
                    </a:cubicBezTo>
                    <a:cubicBezTo>
                      <a:pt x="500" y="487"/>
                      <a:pt x="500" y="487"/>
                      <a:pt x="500" y="484"/>
                    </a:cubicBezTo>
                    <a:cubicBezTo>
                      <a:pt x="500" y="482"/>
                      <a:pt x="502" y="482"/>
                      <a:pt x="505" y="479"/>
                    </a:cubicBezTo>
                    <a:cubicBezTo>
                      <a:pt x="505" y="479"/>
                      <a:pt x="510" y="487"/>
                      <a:pt x="516" y="490"/>
                    </a:cubicBezTo>
                    <a:cubicBezTo>
                      <a:pt x="516" y="490"/>
                      <a:pt x="516" y="492"/>
                      <a:pt x="518" y="492"/>
                    </a:cubicBezTo>
                    <a:cubicBezTo>
                      <a:pt x="518" y="492"/>
                      <a:pt x="521" y="495"/>
                      <a:pt x="523" y="495"/>
                    </a:cubicBezTo>
                    <a:cubicBezTo>
                      <a:pt x="526" y="498"/>
                      <a:pt x="529" y="500"/>
                      <a:pt x="531" y="500"/>
                    </a:cubicBezTo>
                    <a:cubicBezTo>
                      <a:pt x="539" y="503"/>
                      <a:pt x="539" y="508"/>
                      <a:pt x="542" y="514"/>
                    </a:cubicBezTo>
                    <a:cubicBezTo>
                      <a:pt x="542" y="516"/>
                      <a:pt x="539" y="516"/>
                      <a:pt x="539" y="522"/>
                    </a:cubicBezTo>
                    <a:cubicBezTo>
                      <a:pt x="539" y="524"/>
                      <a:pt x="539" y="524"/>
                      <a:pt x="539" y="527"/>
                    </a:cubicBezTo>
                    <a:cubicBezTo>
                      <a:pt x="537" y="529"/>
                      <a:pt x="534" y="535"/>
                      <a:pt x="531" y="537"/>
                    </a:cubicBezTo>
                    <a:cubicBezTo>
                      <a:pt x="526" y="548"/>
                      <a:pt x="521" y="559"/>
                      <a:pt x="516" y="569"/>
                    </a:cubicBezTo>
                    <a:cubicBezTo>
                      <a:pt x="508" y="585"/>
                      <a:pt x="500" y="601"/>
                      <a:pt x="492" y="614"/>
                    </a:cubicBezTo>
                    <a:lnTo>
                      <a:pt x="492" y="617"/>
                    </a:lnTo>
                    <a:cubicBezTo>
                      <a:pt x="489" y="619"/>
                      <a:pt x="486" y="625"/>
                      <a:pt x="486" y="627"/>
                    </a:cubicBezTo>
                    <a:lnTo>
                      <a:pt x="486" y="630"/>
                    </a:lnTo>
                    <a:cubicBezTo>
                      <a:pt x="486" y="630"/>
                      <a:pt x="486" y="633"/>
                      <a:pt x="484" y="633"/>
                    </a:cubicBezTo>
                    <a:cubicBezTo>
                      <a:pt x="481" y="635"/>
                      <a:pt x="479" y="637"/>
                      <a:pt x="476" y="643"/>
                    </a:cubicBezTo>
                    <a:cubicBezTo>
                      <a:pt x="473" y="648"/>
                      <a:pt x="473" y="649"/>
                      <a:pt x="473" y="654"/>
                    </a:cubicBezTo>
                    <a:cubicBezTo>
                      <a:pt x="465" y="659"/>
                      <a:pt x="463" y="662"/>
                      <a:pt x="463" y="664"/>
                    </a:cubicBezTo>
                    <a:cubicBezTo>
                      <a:pt x="463" y="667"/>
                      <a:pt x="463" y="667"/>
                      <a:pt x="463" y="667"/>
                    </a:cubicBezTo>
                    <a:cubicBezTo>
                      <a:pt x="460" y="672"/>
                      <a:pt x="457" y="675"/>
                      <a:pt x="455" y="680"/>
                    </a:cubicBezTo>
                    <a:cubicBezTo>
                      <a:pt x="455" y="683"/>
                      <a:pt x="452" y="686"/>
                      <a:pt x="452" y="688"/>
                    </a:cubicBezTo>
                    <a:cubicBezTo>
                      <a:pt x="449" y="688"/>
                      <a:pt x="449" y="691"/>
                      <a:pt x="449" y="691"/>
                    </a:cubicBezTo>
                    <a:cubicBezTo>
                      <a:pt x="449" y="693"/>
                      <a:pt x="447" y="696"/>
                      <a:pt x="447" y="699"/>
                    </a:cubicBezTo>
                    <a:cubicBezTo>
                      <a:pt x="444" y="699"/>
                      <a:pt x="444" y="699"/>
                      <a:pt x="444" y="699"/>
                    </a:cubicBezTo>
                    <a:cubicBezTo>
                      <a:pt x="444" y="701"/>
                      <a:pt x="444" y="701"/>
                      <a:pt x="444" y="701"/>
                    </a:cubicBezTo>
                    <a:cubicBezTo>
                      <a:pt x="436" y="707"/>
                      <a:pt x="431" y="720"/>
                      <a:pt x="431" y="720"/>
                    </a:cubicBezTo>
                    <a:cubicBezTo>
                      <a:pt x="423" y="731"/>
                      <a:pt x="412" y="741"/>
                      <a:pt x="410" y="749"/>
                    </a:cubicBezTo>
                    <a:cubicBezTo>
                      <a:pt x="404" y="754"/>
                      <a:pt x="399" y="760"/>
                      <a:pt x="394" y="765"/>
                    </a:cubicBezTo>
                    <a:cubicBezTo>
                      <a:pt x="391" y="765"/>
                      <a:pt x="391" y="768"/>
                      <a:pt x="389" y="770"/>
                    </a:cubicBezTo>
                    <a:cubicBezTo>
                      <a:pt x="389" y="770"/>
                      <a:pt x="386" y="770"/>
                      <a:pt x="386" y="773"/>
                    </a:cubicBezTo>
                    <a:close/>
                    <a:moveTo>
                      <a:pt x="232" y="310"/>
                    </a:moveTo>
                    <a:cubicBezTo>
                      <a:pt x="232" y="310"/>
                      <a:pt x="235" y="310"/>
                      <a:pt x="235" y="307"/>
                    </a:cubicBezTo>
                    <a:cubicBezTo>
                      <a:pt x="232" y="305"/>
                      <a:pt x="230" y="302"/>
                      <a:pt x="230" y="299"/>
                    </a:cubicBezTo>
                    <a:cubicBezTo>
                      <a:pt x="227" y="294"/>
                      <a:pt x="227" y="291"/>
                      <a:pt x="227" y="286"/>
                    </a:cubicBezTo>
                    <a:cubicBezTo>
                      <a:pt x="225" y="286"/>
                      <a:pt x="225" y="283"/>
                      <a:pt x="222" y="281"/>
                    </a:cubicBezTo>
                    <a:cubicBezTo>
                      <a:pt x="219" y="278"/>
                      <a:pt x="219" y="273"/>
                      <a:pt x="219" y="270"/>
                    </a:cubicBezTo>
                    <a:cubicBezTo>
                      <a:pt x="217" y="270"/>
                      <a:pt x="217" y="270"/>
                      <a:pt x="217" y="268"/>
                    </a:cubicBezTo>
                    <a:cubicBezTo>
                      <a:pt x="214" y="265"/>
                      <a:pt x="214" y="262"/>
                      <a:pt x="214" y="260"/>
                    </a:cubicBezTo>
                    <a:cubicBezTo>
                      <a:pt x="209" y="252"/>
                      <a:pt x="206" y="246"/>
                      <a:pt x="203" y="238"/>
                    </a:cubicBezTo>
                    <a:cubicBezTo>
                      <a:pt x="201" y="236"/>
                      <a:pt x="201" y="233"/>
                      <a:pt x="201" y="230"/>
                    </a:cubicBezTo>
                    <a:cubicBezTo>
                      <a:pt x="195" y="233"/>
                      <a:pt x="193" y="233"/>
                      <a:pt x="195" y="236"/>
                    </a:cubicBezTo>
                    <a:cubicBezTo>
                      <a:pt x="195" y="236"/>
                      <a:pt x="193" y="235"/>
                      <a:pt x="193" y="238"/>
                    </a:cubicBezTo>
                    <a:cubicBezTo>
                      <a:pt x="193" y="240"/>
                      <a:pt x="190" y="244"/>
                      <a:pt x="190" y="246"/>
                    </a:cubicBezTo>
                    <a:cubicBezTo>
                      <a:pt x="185" y="244"/>
                      <a:pt x="187" y="252"/>
                      <a:pt x="185" y="254"/>
                    </a:cubicBezTo>
                    <a:cubicBezTo>
                      <a:pt x="182" y="254"/>
                      <a:pt x="182" y="257"/>
                      <a:pt x="180" y="260"/>
                    </a:cubicBezTo>
                    <a:cubicBezTo>
                      <a:pt x="177" y="262"/>
                      <a:pt x="177" y="265"/>
                      <a:pt x="177" y="268"/>
                    </a:cubicBezTo>
                    <a:cubicBezTo>
                      <a:pt x="174" y="270"/>
                      <a:pt x="172" y="275"/>
                      <a:pt x="169" y="278"/>
                    </a:cubicBezTo>
                    <a:cubicBezTo>
                      <a:pt x="169" y="281"/>
                      <a:pt x="169" y="283"/>
                      <a:pt x="169" y="286"/>
                    </a:cubicBezTo>
                    <a:cubicBezTo>
                      <a:pt x="166" y="286"/>
                      <a:pt x="166" y="286"/>
                      <a:pt x="166" y="286"/>
                    </a:cubicBezTo>
                    <a:lnTo>
                      <a:pt x="166" y="289"/>
                    </a:lnTo>
                    <a:lnTo>
                      <a:pt x="169" y="289"/>
                    </a:lnTo>
                    <a:cubicBezTo>
                      <a:pt x="169" y="289"/>
                      <a:pt x="172" y="294"/>
                      <a:pt x="177" y="297"/>
                    </a:cubicBezTo>
                    <a:cubicBezTo>
                      <a:pt x="177" y="297"/>
                      <a:pt x="180" y="299"/>
                      <a:pt x="182" y="299"/>
                    </a:cubicBezTo>
                    <a:cubicBezTo>
                      <a:pt x="185" y="299"/>
                      <a:pt x="185" y="305"/>
                      <a:pt x="187" y="302"/>
                    </a:cubicBezTo>
                    <a:cubicBezTo>
                      <a:pt x="187" y="302"/>
                      <a:pt x="190" y="305"/>
                      <a:pt x="193" y="305"/>
                    </a:cubicBezTo>
                    <a:cubicBezTo>
                      <a:pt x="195" y="305"/>
                      <a:pt x="201" y="305"/>
                      <a:pt x="203" y="307"/>
                    </a:cubicBezTo>
                    <a:cubicBezTo>
                      <a:pt x="206" y="307"/>
                      <a:pt x="206" y="310"/>
                      <a:pt x="211" y="310"/>
                    </a:cubicBezTo>
                    <a:cubicBezTo>
                      <a:pt x="214" y="310"/>
                      <a:pt x="217" y="310"/>
                      <a:pt x="219" y="310"/>
                    </a:cubicBezTo>
                    <a:lnTo>
                      <a:pt x="219" y="313"/>
                    </a:lnTo>
                    <a:cubicBezTo>
                      <a:pt x="222" y="310"/>
                      <a:pt x="227" y="310"/>
                      <a:pt x="232" y="310"/>
                    </a:cubicBezTo>
                    <a:close/>
                    <a:moveTo>
                      <a:pt x="267" y="291"/>
                    </a:moveTo>
                    <a:cubicBezTo>
                      <a:pt x="267" y="289"/>
                      <a:pt x="270" y="286"/>
                      <a:pt x="272" y="283"/>
                    </a:cubicBezTo>
                    <a:lnTo>
                      <a:pt x="275" y="283"/>
                    </a:lnTo>
                    <a:cubicBezTo>
                      <a:pt x="275" y="281"/>
                      <a:pt x="277" y="278"/>
                      <a:pt x="277" y="275"/>
                    </a:cubicBezTo>
                    <a:cubicBezTo>
                      <a:pt x="280" y="273"/>
                      <a:pt x="283" y="270"/>
                      <a:pt x="285" y="268"/>
                    </a:cubicBezTo>
                    <a:cubicBezTo>
                      <a:pt x="288" y="262"/>
                      <a:pt x="291" y="254"/>
                      <a:pt x="296" y="249"/>
                    </a:cubicBezTo>
                    <a:lnTo>
                      <a:pt x="296" y="246"/>
                    </a:lnTo>
                    <a:cubicBezTo>
                      <a:pt x="296" y="246"/>
                      <a:pt x="299" y="246"/>
                      <a:pt x="299" y="244"/>
                    </a:cubicBezTo>
                    <a:cubicBezTo>
                      <a:pt x="296" y="241"/>
                      <a:pt x="304" y="223"/>
                      <a:pt x="304" y="215"/>
                    </a:cubicBezTo>
                    <a:cubicBezTo>
                      <a:pt x="304" y="199"/>
                      <a:pt x="304" y="186"/>
                      <a:pt x="307" y="170"/>
                    </a:cubicBezTo>
                    <a:cubicBezTo>
                      <a:pt x="307" y="167"/>
                      <a:pt x="307" y="164"/>
                      <a:pt x="304" y="162"/>
                    </a:cubicBezTo>
                    <a:cubicBezTo>
                      <a:pt x="304" y="159"/>
                      <a:pt x="304" y="159"/>
                      <a:pt x="304" y="156"/>
                    </a:cubicBezTo>
                    <a:cubicBezTo>
                      <a:pt x="301" y="151"/>
                      <a:pt x="296" y="148"/>
                      <a:pt x="304" y="146"/>
                    </a:cubicBezTo>
                    <a:cubicBezTo>
                      <a:pt x="301" y="141"/>
                      <a:pt x="299" y="135"/>
                      <a:pt x="296" y="130"/>
                    </a:cubicBezTo>
                    <a:cubicBezTo>
                      <a:pt x="291" y="130"/>
                      <a:pt x="288" y="130"/>
                      <a:pt x="283" y="130"/>
                    </a:cubicBezTo>
                    <a:cubicBezTo>
                      <a:pt x="277" y="133"/>
                      <a:pt x="275" y="135"/>
                      <a:pt x="272" y="138"/>
                    </a:cubicBezTo>
                    <a:lnTo>
                      <a:pt x="272" y="141"/>
                    </a:lnTo>
                    <a:cubicBezTo>
                      <a:pt x="267" y="143"/>
                      <a:pt x="264" y="146"/>
                      <a:pt x="262" y="148"/>
                    </a:cubicBezTo>
                    <a:cubicBezTo>
                      <a:pt x="259" y="151"/>
                      <a:pt x="256" y="154"/>
                      <a:pt x="254" y="156"/>
                    </a:cubicBezTo>
                    <a:cubicBezTo>
                      <a:pt x="248" y="164"/>
                      <a:pt x="240" y="167"/>
                      <a:pt x="235" y="178"/>
                    </a:cubicBezTo>
                    <a:cubicBezTo>
                      <a:pt x="227" y="183"/>
                      <a:pt x="222" y="193"/>
                      <a:pt x="222" y="196"/>
                    </a:cubicBezTo>
                    <a:cubicBezTo>
                      <a:pt x="222" y="196"/>
                      <a:pt x="219" y="196"/>
                      <a:pt x="222" y="199"/>
                    </a:cubicBezTo>
                    <a:cubicBezTo>
                      <a:pt x="225" y="209"/>
                      <a:pt x="230" y="217"/>
                      <a:pt x="235" y="228"/>
                    </a:cubicBezTo>
                    <a:lnTo>
                      <a:pt x="238" y="228"/>
                    </a:lnTo>
                    <a:cubicBezTo>
                      <a:pt x="243" y="241"/>
                      <a:pt x="251" y="254"/>
                      <a:pt x="256" y="268"/>
                    </a:cubicBezTo>
                    <a:lnTo>
                      <a:pt x="259" y="268"/>
                    </a:lnTo>
                    <a:cubicBezTo>
                      <a:pt x="262" y="275"/>
                      <a:pt x="264" y="283"/>
                      <a:pt x="267" y="291"/>
                    </a:cubicBezTo>
                    <a:close/>
                    <a:moveTo>
                      <a:pt x="397" y="540"/>
                    </a:moveTo>
                    <a:cubicBezTo>
                      <a:pt x="394" y="537"/>
                      <a:pt x="394" y="535"/>
                      <a:pt x="394" y="532"/>
                    </a:cubicBezTo>
                    <a:cubicBezTo>
                      <a:pt x="386" y="532"/>
                      <a:pt x="394" y="537"/>
                      <a:pt x="397" y="540"/>
                    </a:cubicBezTo>
                    <a:close/>
                    <a:moveTo>
                      <a:pt x="354" y="572"/>
                    </a:moveTo>
                    <a:cubicBezTo>
                      <a:pt x="357" y="569"/>
                      <a:pt x="359" y="566"/>
                      <a:pt x="362" y="564"/>
                    </a:cubicBezTo>
                    <a:lnTo>
                      <a:pt x="365" y="564"/>
                    </a:lnTo>
                    <a:lnTo>
                      <a:pt x="365" y="564"/>
                    </a:lnTo>
                    <a:lnTo>
                      <a:pt x="365" y="561"/>
                    </a:lnTo>
                    <a:cubicBezTo>
                      <a:pt x="359" y="556"/>
                      <a:pt x="359" y="551"/>
                      <a:pt x="357" y="548"/>
                    </a:cubicBezTo>
                    <a:lnTo>
                      <a:pt x="357" y="545"/>
                    </a:lnTo>
                    <a:lnTo>
                      <a:pt x="357" y="545"/>
                    </a:lnTo>
                    <a:cubicBezTo>
                      <a:pt x="352" y="540"/>
                      <a:pt x="349" y="532"/>
                      <a:pt x="346" y="527"/>
                    </a:cubicBezTo>
                    <a:cubicBezTo>
                      <a:pt x="344" y="527"/>
                      <a:pt x="340" y="524"/>
                      <a:pt x="338" y="524"/>
                    </a:cubicBezTo>
                    <a:cubicBezTo>
                      <a:pt x="335" y="524"/>
                      <a:pt x="336" y="524"/>
                      <a:pt x="336" y="522"/>
                    </a:cubicBezTo>
                    <a:cubicBezTo>
                      <a:pt x="333" y="522"/>
                      <a:pt x="333" y="519"/>
                      <a:pt x="333" y="519"/>
                    </a:cubicBezTo>
                    <a:cubicBezTo>
                      <a:pt x="330" y="519"/>
                      <a:pt x="330" y="516"/>
                      <a:pt x="330" y="516"/>
                    </a:cubicBezTo>
                    <a:cubicBezTo>
                      <a:pt x="320" y="503"/>
                      <a:pt x="317" y="498"/>
                      <a:pt x="314" y="490"/>
                    </a:cubicBezTo>
                    <a:lnTo>
                      <a:pt x="314" y="487"/>
                    </a:lnTo>
                    <a:cubicBezTo>
                      <a:pt x="312" y="482"/>
                      <a:pt x="312" y="477"/>
                      <a:pt x="309" y="471"/>
                    </a:cubicBezTo>
                    <a:cubicBezTo>
                      <a:pt x="309" y="466"/>
                      <a:pt x="307" y="461"/>
                      <a:pt x="309" y="455"/>
                    </a:cubicBezTo>
                    <a:cubicBezTo>
                      <a:pt x="307" y="453"/>
                      <a:pt x="307" y="450"/>
                      <a:pt x="307" y="447"/>
                    </a:cubicBezTo>
                    <a:cubicBezTo>
                      <a:pt x="304" y="445"/>
                      <a:pt x="304" y="442"/>
                      <a:pt x="301" y="442"/>
                    </a:cubicBezTo>
                    <a:lnTo>
                      <a:pt x="301" y="439"/>
                    </a:lnTo>
                    <a:cubicBezTo>
                      <a:pt x="299" y="437"/>
                      <a:pt x="296" y="434"/>
                      <a:pt x="296" y="432"/>
                    </a:cubicBezTo>
                    <a:cubicBezTo>
                      <a:pt x="293" y="426"/>
                      <a:pt x="291" y="421"/>
                      <a:pt x="288" y="416"/>
                    </a:cubicBezTo>
                    <a:cubicBezTo>
                      <a:pt x="285" y="418"/>
                      <a:pt x="283" y="424"/>
                      <a:pt x="280" y="426"/>
                    </a:cubicBezTo>
                    <a:cubicBezTo>
                      <a:pt x="280" y="432"/>
                      <a:pt x="277" y="434"/>
                      <a:pt x="277" y="439"/>
                    </a:cubicBezTo>
                    <a:cubicBezTo>
                      <a:pt x="277" y="439"/>
                      <a:pt x="275" y="439"/>
                      <a:pt x="275" y="442"/>
                    </a:cubicBezTo>
                    <a:cubicBezTo>
                      <a:pt x="275" y="445"/>
                      <a:pt x="275" y="445"/>
                      <a:pt x="275" y="447"/>
                    </a:cubicBezTo>
                    <a:cubicBezTo>
                      <a:pt x="272" y="447"/>
                      <a:pt x="272" y="450"/>
                      <a:pt x="272" y="450"/>
                    </a:cubicBezTo>
                    <a:cubicBezTo>
                      <a:pt x="272" y="453"/>
                      <a:pt x="272" y="455"/>
                      <a:pt x="272" y="461"/>
                    </a:cubicBezTo>
                    <a:cubicBezTo>
                      <a:pt x="272" y="466"/>
                      <a:pt x="272" y="471"/>
                      <a:pt x="272" y="474"/>
                    </a:cubicBezTo>
                    <a:cubicBezTo>
                      <a:pt x="272" y="477"/>
                      <a:pt x="270" y="479"/>
                      <a:pt x="272" y="482"/>
                    </a:cubicBezTo>
                    <a:cubicBezTo>
                      <a:pt x="272" y="484"/>
                      <a:pt x="272" y="484"/>
                      <a:pt x="275" y="487"/>
                    </a:cubicBezTo>
                    <a:cubicBezTo>
                      <a:pt x="270" y="490"/>
                      <a:pt x="291" y="527"/>
                      <a:pt x="296" y="537"/>
                    </a:cubicBezTo>
                    <a:cubicBezTo>
                      <a:pt x="301" y="545"/>
                      <a:pt x="309" y="551"/>
                      <a:pt x="317" y="559"/>
                    </a:cubicBezTo>
                    <a:cubicBezTo>
                      <a:pt x="322" y="561"/>
                      <a:pt x="328" y="566"/>
                      <a:pt x="330" y="572"/>
                    </a:cubicBezTo>
                    <a:cubicBezTo>
                      <a:pt x="333" y="572"/>
                      <a:pt x="336" y="572"/>
                      <a:pt x="341" y="572"/>
                    </a:cubicBezTo>
                    <a:lnTo>
                      <a:pt x="341" y="569"/>
                    </a:lnTo>
                    <a:cubicBezTo>
                      <a:pt x="344" y="566"/>
                      <a:pt x="349" y="566"/>
                      <a:pt x="354" y="564"/>
                    </a:cubicBezTo>
                    <a:lnTo>
                      <a:pt x="354" y="564"/>
                    </a:lnTo>
                    <a:cubicBezTo>
                      <a:pt x="352" y="574"/>
                      <a:pt x="352" y="572"/>
                      <a:pt x="354" y="572"/>
                    </a:cubicBezTo>
                    <a:close/>
                    <a:moveTo>
                      <a:pt x="394" y="609"/>
                    </a:moveTo>
                    <a:cubicBezTo>
                      <a:pt x="391" y="604"/>
                      <a:pt x="389" y="601"/>
                      <a:pt x="386" y="598"/>
                    </a:cubicBezTo>
                    <a:cubicBezTo>
                      <a:pt x="386" y="596"/>
                      <a:pt x="383" y="596"/>
                      <a:pt x="383" y="593"/>
                    </a:cubicBezTo>
                    <a:cubicBezTo>
                      <a:pt x="381" y="596"/>
                      <a:pt x="378" y="596"/>
                      <a:pt x="375" y="598"/>
                    </a:cubicBezTo>
                    <a:cubicBezTo>
                      <a:pt x="373" y="598"/>
                      <a:pt x="373" y="598"/>
                      <a:pt x="370" y="598"/>
                    </a:cubicBezTo>
                    <a:cubicBezTo>
                      <a:pt x="367" y="598"/>
                      <a:pt x="367" y="601"/>
                      <a:pt x="365" y="601"/>
                    </a:cubicBezTo>
                    <a:cubicBezTo>
                      <a:pt x="362" y="601"/>
                      <a:pt x="362" y="601"/>
                      <a:pt x="362" y="601"/>
                    </a:cubicBezTo>
                    <a:lnTo>
                      <a:pt x="362" y="604"/>
                    </a:lnTo>
                    <a:lnTo>
                      <a:pt x="365" y="604"/>
                    </a:lnTo>
                    <a:cubicBezTo>
                      <a:pt x="370" y="606"/>
                      <a:pt x="375" y="609"/>
                      <a:pt x="381" y="611"/>
                    </a:cubicBezTo>
                    <a:lnTo>
                      <a:pt x="381" y="609"/>
                    </a:lnTo>
                    <a:cubicBezTo>
                      <a:pt x="386" y="606"/>
                      <a:pt x="389" y="609"/>
                      <a:pt x="394" y="609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3" name="Freeform 37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498850" y="1317625"/>
                <a:ext cx="273050" cy="274638"/>
              </a:xfrm>
              <a:custGeom>
                <a:avLst/>
                <a:gdLst>
                  <a:gd name="T0" fmla="*/ 696 w 758"/>
                  <a:gd name="T1" fmla="*/ 661 h 765"/>
                  <a:gd name="T2" fmla="*/ 704 w 758"/>
                  <a:gd name="T3" fmla="*/ 582 h 765"/>
                  <a:gd name="T4" fmla="*/ 693 w 758"/>
                  <a:gd name="T5" fmla="*/ 484 h 765"/>
                  <a:gd name="T6" fmla="*/ 622 w 758"/>
                  <a:gd name="T7" fmla="*/ 383 h 765"/>
                  <a:gd name="T8" fmla="*/ 535 w 758"/>
                  <a:gd name="T9" fmla="*/ 407 h 765"/>
                  <a:gd name="T10" fmla="*/ 577 w 758"/>
                  <a:gd name="T11" fmla="*/ 500 h 765"/>
                  <a:gd name="T12" fmla="*/ 582 w 758"/>
                  <a:gd name="T13" fmla="*/ 592 h 765"/>
                  <a:gd name="T14" fmla="*/ 535 w 758"/>
                  <a:gd name="T15" fmla="*/ 693 h 765"/>
                  <a:gd name="T16" fmla="*/ 408 w 758"/>
                  <a:gd name="T17" fmla="*/ 759 h 765"/>
                  <a:gd name="T18" fmla="*/ 296 w 758"/>
                  <a:gd name="T19" fmla="*/ 735 h 765"/>
                  <a:gd name="T20" fmla="*/ 289 w 758"/>
                  <a:gd name="T21" fmla="*/ 656 h 765"/>
                  <a:gd name="T22" fmla="*/ 312 w 758"/>
                  <a:gd name="T23" fmla="*/ 576 h 765"/>
                  <a:gd name="T24" fmla="*/ 349 w 758"/>
                  <a:gd name="T25" fmla="*/ 513 h 765"/>
                  <a:gd name="T26" fmla="*/ 262 w 758"/>
                  <a:gd name="T27" fmla="*/ 431 h 765"/>
                  <a:gd name="T28" fmla="*/ 220 w 758"/>
                  <a:gd name="T29" fmla="*/ 481 h 765"/>
                  <a:gd name="T30" fmla="*/ 159 w 758"/>
                  <a:gd name="T31" fmla="*/ 341 h 765"/>
                  <a:gd name="T32" fmla="*/ 40 w 758"/>
                  <a:gd name="T33" fmla="*/ 248 h 765"/>
                  <a:gd name="T34" fmla="*/ 5 w 758"/>
                  <a:gd name="T35" fmla="*/ 166 h 765"/>
                  <a:gd name="T36" fmla="*/ 80 w 758"/>
                  <a:gd name="T37" fmla="*/ 158 h 765"/>
                  <a:gd name="T38" fmla="*/ 127 w 758"/>
                  <a:gd name="T39" fmla="*/ 185 h 765"/>
                  <a:gd name="T40" fmla="*/ 146 w 758"/>
                  <a:gd name="T41" fmla="*/ 156 h 765"/>
                  <a:gd name="T42" fmla="*/ 172 w 758"/>
                  <a:gd name="T43" fmla="*/ 209 h 765"/>
                  <a:gd name="T44" fmla="*/ 214 w 758"/>
                  <a:gd name="T45" fmla="*/ 219 h 765"/>
                  <a:gd name="T46" fmla="*/ 238 w 758"/>
                  <a:gd name="T47" fmla="*/ 105 h 765"/>
                  <a:gd name="T48" fmla="*/ 326 w 758"/>
                  <a:gd name="T49" fmla="*/ 2 h 765"/>
                  <a:gd name="T50" fmla="*/ 418 w 758"/>
                  <a:gd name="T51" fmla="*/ 55 h 765"/>
                  <a:gd name="T52" fmla="*/ 466 w 758"/>
                  <a:gd name="T53" fmla="*/ 169 h 765"/>
                  <a:gd name="T54" fmla="*/ 453 w 758"/>
                  <a:gd name="T55" fmla="*/ 293 h 765"/>
                  <a:gd name="T56" fmla="*/ 389 w 758"/>
                  <a:gd name="T57" fmla="*/ 338 h 765"/>
                  <a:gd name="T58" fmla="*/ 286 w 758"/>
                  <a:gd name="T59" fmla="*/ 338 h 765"/>
                  <a:gd name="T60" fmla="*/ 275 w 758"/>
                  <a:gd name="T61" fmla="*/ 367 h 765"/>
                  <a:gd name="T62" fmla="*/ 331 w 758"/>
                  <a:gd name="T63" fmla="*/ 404 h 765"/>
                  <a:gd name="T64" fmla="*/ 386 w 758"/>
                  <a:gd name="T65" fmla="*/ 441 h 765"/>
                  <a:gd name="T66" fmla="*/ 439 w 758"/>
                  <a:gd name="T67" fmla="*/ 394 h 765"/>
                  <a:gd name="T68" fmla="*/ 468 w 758"/>
                  <a:gd name="T69" fmla="*/ 317 h 765"/>
                  <a:gd name="T70" fmla="*/ 527 w 758"/>
                  <a:gd name="T71" fmla="*/ 336 h 765"/>
                  <a:gd name="T72" fmla="*/ 617 w 758"/>
                  <a:gd name="T73" fmla="*/ 325 h 765"/>
                  <a:gd name="T74" fmla="*/ 704 w 758"/>
                  <a:gd name="T75" fmla="*/ 383 h 765"/>
                  <a:gd name="T76" fmla="*/ 754 w 758"/>
                  <a:gd name="T77" fmla="*/ 508 h 765"/>
                  <a:gd name="T78" fmla="*/ 741 w 758"/>
                  <a:gd name="T79" fmla="*/ 624 h 765"/>
                  <a:gd name="T80" fmla="*/ 111 w 758"/>
                  <a:gd name="T81" fmla="*/ 267 h 765"/>
                  <a:gd name="T82" fmla="*/ 214 w 758"/>
                  <a:gd name="T83" fmla="*/ 346 h 765"/>
                  <a:gd name="T84" fmla="*/ 185 w 758"/>
                  <a:gd name="T85" fmla="*/ 333 h 765"/>
                  <a:gd name="T86" fmla="*/ 222 w 758"/>
                  <a:gd name="T87" fmla="*/ 436 h 765"/>
                  <a:gd name="T88" fmla="*/ 220 w 758"/>
                  <a:gd name="T89" fmla="*/ 460 h 765"/>
                  <a:gd name="T90" fmla="*/ 418 w 758"/>
                  <a:gd name="T91" fmla="*/ 179 h 765"/>
                  <a:gd name="T92" fmla="*/ 323 w 758"/>
                  <a:gd name="T93" fmla="*/ 68 h 765"/>
                  <a:gd name="T94" fmla="*/ 262 w 758"/>
                  <a:gd name="T95" fmla="*/ 166 h 765"/>
                  <a:gd name="T96" fmla="*/ 254 w 758"/>
                  <a:gd name="T97" fmla="*/ 235 h 765"/>
                  <a:gd name="T98" fmla="*/ 315 w 758"/>
                  <a:gd name="T99" fmla="*/ 299 h 765"/>
                  <a:gd name="T100" fmla="*/ 476 w 758"/>
                  <a:gd name="T101" fmla="*/ 428 h 765"/>
                  <a:gd name="T102" fmla="*/ 431 w 758"/>
                  <a:gd name="T103" fmla="*/ 471 h 765"/>
                  <a:gd name="T104" fmla="*/ 548 w 758"/>
                  <a:gd name="T105" fmla="*/ 603 h 765"/>
                  <a:gd name="T106" fmla="*/ 503 w 758"/>
                  <a:gd name="T107" fmla="*/ 476 h 765"/>
                  <a:gd name="T108" fmla="*/ 490 w 758"/>
                  <a:gd name="T109" fmla="*/ 481 h 765"/>
                  <a:gd name="T110" fmla="*/ 442 w 758"/>
                  <a:gd name="T111" fmla="*/ 555 h 765"/>
                  <a:gd name="T112" fmla="*/ 339 w 758"/>
                  <a:gd name="T113" fmla="*/ 611 h 765"/>
                  <a:gd name="T114" fmla="*/ 349 w 758"/>
                  <a:gd name="T115" fmla="*/ 724 h 765"/>
                  <a:gd name="T116" fmla="*/ 453 w 758"/>
                  <a:gd name="T117" fmla="*/ 701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58" h="765">
                    <a:moveTo>
                      <a:pt x="701" y="724"/>
                    </a:moveTo>
                    <a:cubicBezTo>
                      <a:pt x="693" y="722"/>
                      <a:pt x="696" y="724"/>
                      <a:pt x="696" y="722"/>
                    </a:cubicBezTo>
                    <a:cubicBezTo>
                      <a:pt x="693" y="722"/>
                      <a:pt x="693" y="722"/>
                      <a:pt x="693" y="722"/>
                    </a:cubicBezTo>
                    <a:cubicBezTo>
                      <a:pt x="691" y="719"/>
                      <a:pt x="688" y="717"/>
                      <a:pt x="685" y="717"/>
                    </a:cubicBezTo>
                    <a:lnTo>
                      <a:pt x="683" y="719"/>
                    </a:lnTo>
                    <a:cubicBezTo>
                      <a:pt x="680" y="717"/>
                      <a:pt x="677" y="714"/>
                      <a:pt x="677" y="711"/>
                    </a:cubicBezTo>
                    <a:cubicBezTo>
                      <a:pt x="677" y="709"/>
                      <a:pt x="680" y="706"/>
                      <a:pt x="680" y="703"/>
                    </a:cubicBezTo>
                    <a:cubicBezTo>
                      <a:pt x="680" y="703"/>
                      <a:pt x="677" y="701"/>
                      <a:pt x="680" y="701"/>
                    </a:cubicBezTo>
                    <a:cubicBezTo>
                      <a:pt x="683" y="698"/>
                      <a:pt x="685" y="693"/>
                      <a:pt x="688" y="687"/>
                    </a:cubicBezTo>
                    <a:cubicBezTo>
                      <a:pt x="688" y="685"/>
                      <a:pt x="688" y="685"/>
                      <a:pt x="688" y="685"/>
                    </a:cubicBezTo>
                    <a:cubicBezTo>
                      <a:pt x="688" y="682"/>
                      <a:pt x="691" y="677"/>
                      <a:pt x="693" y="674"/>
                    </a:cubicBezTo>
                    <a:cubicBezTo>
                      <a:pt x="693" y="672"/>
                      <a:pt x="693" y="669"/>
                      <a:pt x="693" y="666"/>
                    </a:cubicBezTo>
                    <a:cubicBezTo>
                      <a:pt x="693" y="664"/>
                      <a:pt x="696" y="664"/>
                      <a:pt x="696" y="661"/>
                    </a:cubicBezTo>
                    <a:cubicBezTo>
                      <a:pt x="696" y="658"/>
                      <a:pt x="696" y="656"/>
                      <a:pt x="696" y="656"/>
                    </a:cubicBezTo>
                    <a:cubicBezTo>
                      <a:pt x="693" y="653"/>
                      <a:pt x="693" y="653"/>
                      <a:pt x="693" y="650"/>
                    </a:cubicBezTo>
                    <a:lnTo>
                      <a:pt x="696" y="648"/>
                    </a:lnTo>
                    <a:cubicBezTo>
                      <a:pt x="696" y="642"/>
                      <a:pt x="696" y="637"/>
                      <a:pt x="696" y="632"/>
                    </a:cubicBezTo>
                    <a:cubicBezTo>
                      <a:pt x="696" y="629"/>
                      <a:pt x="699" y="627"/>
                      <a:pt x="699" y="627"/>
                    </a:cubicBezTo>
                    <a:cubicBezTo>
                      <a:pt x="699" y="627"/>
                      <a:pt x="696" y="624"/>
                      <a:pt x="699" y="624"/>
                    </a:cubicBezTo>
                    <a:cubicBezTo>
                      <a:pt x="699" y="621"/>
                      <a:pt x="699" y="616"/>
                      <a:pt x="701" y="613"/>
                    </a:cubicBezTo>
                    <a:lnTo>
                      <a:pt x="701" y="611"/>
                    </a:lnTo>
                    <a:cubicBezTo>
                      <a:pt x="704" y="605"/>
                      <a:pt x="704" y="603"/>
                      <a:pt x="707" y="598"/>
                    </a:cubicBezTo>
                    <a:cubicBezTo>
                      <a:pt x="704" y="595"/>
                      <a:pt x="704" y="595"/>
                      <a:pt x="707" y="592"/>
                    </a:cubicBezTo>
                    <a:lnTo>
                      <a:pt x="704" y="590"/>
                    </a:lnTo>
                    <a:cubicBezTo>
                      <a:pt x="704" y="587"/>
                      <a:pt x="707" y="584"/>
                      <a:pt x="707" y="582"/>
                    </a:cubicBezTo>
                    <a:cubicBezTo>
                      <a:pt x="704" y="582"/>
                      <a:pt x="704" y="582"/>
                      <a:pt x="704" y="582"/>
                    </a:cubicBezTo>
                    <a:cubicBezTo>
                      <a:pt x="704" y="579"/>
                      <a:pt x="704" y="574"/>
                      <a:pt x="707" y="571"/>
                    </a:cubicBezTo>
                    <a:cubicBezTo>
                      <a:pt x="707" y="568"/>
                      <a:pt x="707" y="566"/>
                      <a:pt x="707" y="560"/>
                    </a:cubicBezTo>
                    <a:cubicBezTo>
                      <a:pt x="707" y="558"/>
                      <a:pt x="704" y="553"/>
                      <a:pt x="704" y="550"/>
                    </a:cubicBezTo>
                    <a:lnTo>
                      <a:pt x="707" y="547"/>
                    </a:lnTo>
                    <a:cubicBezTo>
                      <a:pt x="701" y="542"/>
                      <a:pt x="704" y="537"/>
                      <a:pt x="704" y="529"/>
                    </a:cubicBezTo>
                    <a:cubicBezTo>
                      <a:pt x="704" y="526"/>
                      <a:pt x="701" y="523"/>
                      <a:pt x="701" y="521"/>
                    </a:cubicBezTo>
                    <a:lnTo>
                      <a:pt x="699" y="518"/>
                    </a:lnTo>
                    <a:cubicBezTo>
                      <a:pt x="699" y="515"/>
                      <a:pt x="699" y="515"/>
                      <a:pt x="699" y="513"/>
                    </a:cubicBezTo>
                    <a:cubicBezTo>
                      <a:pt x="696" y="510"/>
                      <a:pt x="696" y="510"/>
                      <a:pt x="696" y="510"/>
                    </a:cubicBezTo>
                    <a:cubicBezTo>
                      <a:pt x="693" y="510"/>
                      <a:pt x="693" y="510"/>
                      <a:pt x="691" y="508"/>
                    </a:cubicBezTo>
                    <a:cubicBezTo>
                      <a:pt x="693" y="505"/>
                      <a:pt x="693" y="502"/>
                      <a:pt x="696" y="497"/>
                    </a:cubicBezTo>
                    <a:cubicBezTo>
                      <a:pt x="696" y="494"/>
                      <a:pt x="696" y="492"/>
                      <a:pt x="696" y="489"/>
                    </a:cubicBezTo>
                    <a:cubicBezTo>
                      <a:pt x="693" y="486"/>
                      <a:pt x="693" y="486"/>
                      <a:pt x="693" y="484"/>
                    </a:cubicBezTo>
                    <a:cubicBezTo>
                      <a:pt x="693" y="481"/>
                      <a:pt x="693" y="481"/>
                      <a:pt x="693" y="478"/>
                    </a:cubicBezTo>
                    <a:cubicBezTo>
                      <a:pt x="688" y="468"/>
                      <a:pt x="685" y="473"/>
                      <a:pt x="688" y="463"/>
                    </a:cubicBezTo>
                    <a:cubicBezTo>
                      <a:pt x="685" y="460"/>
                      <a:pt x="683" y="455"/>
                      <a:pt x="683" y="452"/>
                    </a:cubicBezTo>
                    <a:cubicBezTo>
                      <a:pt x="680" y="449"/>
                      <a:pt x="680" y="449"/>
                      <a:pt x="680" y="449"/>
                    </a:cubicBezTo>
                    <a:cubicBezTo>
                      <a:pt x="677" y="449"/>
                      <a:pt x="677" y="449"/>
                      <a:pt x="677" y="449"/>
                    </a:cubicBezTo>
                    <a:cubicBezTo>
                      <a:pt x="677" y="447"/>
                      <a:pt x="677" y="447"/>
                      <a:pt x="680" y="447"/>
                    </a:cubicBezTo>
                    <a:cubicBezTo>
                      <a:pt x="675" y="441"/>
                      <a:pt x="677" y="441"/>
                      <a:pt x="675" y="436"/>
                    </a:cubicBezTo>
                    <a:cubicBezTo>
                      <a:pt x="672" y="433"/>
                      <a:pt x="670" y="431"/>
                      <a:pt x="670" y="428"/>
                    </a:cubicBezTo>
                    <a:cubicBezTo>
                      <a:pt x="670" y="426"/>
                      <a:pt x="670" y="426"/>
                      <a:pt x="670" y="423"/>
                    </a:cubicBezTo>
                    <a:cubicBezTo>
                      <a:pt x="667" y="420"/>
                      <a:pt x="664" y="418"/>
                      <a:pt x="662" y="412"/>
                    </a:cubicBezTo>
                    <a:cubicBezTo>
                      <a:pt x="659" y="410"/>
                      <a:pt x="656" y="406"/>
                      <a:pt x="654" y="404"/>
                    </a:cubicBezTo>
                    <a:cubicBezTo>
                      <a:pt x="648" y="398"/>
                      <a:pt x="643" y="396"/>
                      <a:pt x="638" y="391"/>
                    </a:cubicBezTo>
                    <a:cubicBezTo>
                      <a:pt x="632" y="388"/>
                      <a:pt x="627" y="386"/>
                      <a:pt x="622" y="383"/>
                    </a:cubicBezTo>
                    <a:cubicBezTo>
                      <a:pt x="614" y="375"/>
                      <a:pt x="609" y="378"/>
                      <a:pt x="601" y="375"/>
                    </a:cubicBezTo>
                    <a:cubicBezTo>
                      <a:pt x="598" y="375"/>
                      <a:pt x="598" y="375"/>
                      <a:pt x="598" y="375"/>
                    </a:cubicBezTo>
                    <a:cubicBezTo>
                      <a:pt x="595" y="375"/>
                      <a:pt x="595" y="373"/>
                      <a:pt x="595" y="373"/>
                    </a:cubicBezTo>
                    <a:cubicBezTo>
                      <a:pt x="593" y="373"/>
                      <a:pt x="593" y="373"/>
                      <a:pt x="593" y="373"/>
                    </a:cubicBezTo>
                    <a:cubicBezTo>
                      <a:pt x="588" y="373"/>
                      <a:pt x="585" y="373"/>
                      <a:pt x="582" y="373"/>
                    </a:cubicBezTo>
                    <a:cubicBezTo>
                      <a:pt x="580" y="370"/>
                      <a:pt x="574" y="373"/>
                      <a:pt x="574" y="373"/>
                    </a:cubicBezTo>
                    <a:cubicBezTo>
                      <a:pt x="564" y="373"/>
                      <a:pt x="550" y="375"/>
                      <a:pt x="548" y="378"/>
                    </a:cubicBezTo>
                    <a:lnTo>
                      <a:pt x="548" y="378"/>
                    </a:lnTo>
                    <a:lnTo>
                      <a:pt x="548" y="381"/>
                    </a:lnTo>
                    <a:cubicBezTo>
                      <a:pt x="545" y="381"/>
                      <a:pt x="545" y="381"/>
                      <a:pt x="543" y="381"/>
                    </a:cubicBezTo>
                    <a:cubicBezTo>
                      <a:pt x="537" y="383"/>
                      <a:pt x="535" y="383"/>
                      <a:pt x="532" y="386"/>
                    </a:cubicBezTo>
                    <a:cubicBezTo>
                      <a:pt x="524" y="386"/>
                      <a:pt x="524" y="388"/>
                      <a:pt x="524" y="391"/>
                    </a:cubicBezTo>
                    <a:cubicBezTo>
                      <a:pt x="527" y="396"/>
                      <a:pt x="532" y="402"/>
                      <a:pt x="535" y="407"/>
                    </a:cubicBezTo>
                    <a:cubicBezTo>
                      <a:pt x="535" y="410"/>
                      <a:pt x="537" y="412"/>
                      <a:pt x="540" y="415"/>
                    </a:cubicBezTo>
                    <a:cubicBezTo>
                      <a:pt x="540" y="418"/>
                      <a:pt x="540" y="418"/>
                      <a:pt x="540" y="418"/>
                    </a:cubicBezTo>
                    <a:lnTo>
                      <a:pt x="543" y="420"/>
                    </a:lnTo>
                    <a:cubicBezTo>
                      <a:pt x="543" y="423"/>
                      <a:pt x="542" y="423"/>
                      <a:pt x="545" y="426"/>
                    </a:cubicBezTo>
                    <a:cubicBezTo>
                      <a:pt x="547" y="428"/>
                      <a:pt x="548" y="428"/>
                      <a:pt x="550" y="431"/>
                    </a:cubicBezTo>
                    <a:cubicBezTo>
                      <a:pt x="550" y="433"/>
                      <a:pt x="553" y="439"/>
                      <a:pt x="553" y="441"/>
                    </a:cubicBezTo>
                    <a:cubicBezTo>
                      <a:pt x="556" y="444"/>
                      <a:pt x="556" y="447"/>
                      <a:pt x="561" y="449"/>
                    </a:cubicBezTo>
                    <a:cubicBezTo>
                      <a:pt x="561" y="460"/>
                      <a:pt x="569" y="468"/>
                      <a:pt x="569" y="473"/>
                    </a:cubicBezTo>
                    <a:cubicBezTo>
                      <a:pt x="569" y="476"/>
                      <a:pt x="572" y="478"/>
                      <a:pt x="574" y="478"/>
                    </a:cubicBezTo>
                    <a:lnTo>
                      <a:pt x="572" y="481"/>
                    </a:lnTo>
                    <a:cubicBezTo>
                      <a:pt x="572" y="484"/>
                      <a:pt x="572" y="484"/>
                      <a:pt x="574" y="484"/>
                    </a:cubicBezTo>
                    <a:lnTo>
                      <a:pt x="572" y="486"/>
                    </a:lnTo>
                    <a:cubicBezTo>
                      <a:pt x="572" y="492"/>
                      <a:pt x="572" y="489"/>
                      <a:pt x="577" y="500"/>
                    </a:cubicBezTo>
                    <a:cubicBezTo>
                      <a:pt x="577" y="505"/>
                      <a:pt x="580" y="513"/>
                      <a:pt x="582" y="521"/>
                    </a:cubicBezTo>
                    <a:cubicBezTo>
                      <a:pt x="582" y="523"/>
                      <a:pt x="582" y="523"/>
                      <a:pt x="585" y="523"/>
                    </a:cubicBezTo>
                    <a:cubicBezTo>
                      <a:pt x="585" y="526"/>
                      <a:pt x="585" y="529"/>
                      <a:pt x="585" y="531"/>
                    </a:cubicBezTo>
                    <a:cubicBezTo>
                      <a:pt x="588" y="534"/>
                      <a:pt x="588" y="537"/>
                      <a:pt x="590" y="539"/>
                    </a:cubicBezTo>
                    <a:cubicBezTo>
                      <a:pt x="588" y="542"/>
                      <a:pt x="588" y="542"/>
                      <a:pt x="588" y="545"/>
                    </a:cubicBezTo>
                    <a:cubicBezTo>
                      <a:pt x="588" y="547"/>
                      <a:pt x="588" y="547"/>
                      <a:pt x="588" y="550"/>
                    </a:cubicBezTo>
                    <a:cubicBezTo>
                      <a:pt x="585" y="550"/>
                      <a:pt x="585" y="550"/>
                      <a:pt x="585" y="550"/>
                    </a:cubicBezTo>
                    <a:cubicBezTo>
                      <a:pt x="580" y="555"/>
                      <a:pt x="582" y="550"/>
                      <a:pt x="585" y="558"/>
                    </a:cubicBezTo>
                    <a:cubicBezTo>
                      <a:pt x="582" y="560"/>
                      <a:pt x="585" y="563"/>
                      <a:pt x="585" y="566"/>
                    </a:cubicBezTo>
                    <a:cubicBezTo>
                      <a:pt x="585" y="568"/>
                      <a:pt x="585" y="571"/>
                      <a:pt x="585" y="571"/>
                    </a:cubicBezTo>
                    <a:cubicBezTo>
                      <a:pt x="582" y="574"/>
                      <a:pt x="582" y="576"/>
                      <a:pt x="582" y="579"/>
                    </a:cubicBezTo>
                    <a:cubicBezTo>
                      <a:pt x="582" y="582"/>
                      <a:pt x="582" y="584"/>
                      <a:pt x="582" y="587"/>
                    </a:cubicBezTo>
                    <a:cubicBezTo>
                      <a:pt x="580" y="590"/>
                      <a:pt x="580" y="590"/>
                      <a:pt x="582" y="592"/>
                    </a:cubicBezTo>
                    <a:cubicBezTo>
                      <a:pt x="580" y="595"/>
                      <a:pt x="580" y="600"/>
                      <a:pt x="577" y="605"/>
                    </a:cubicBezTo>
                    <a:cubicBezTo>
                      <a:pt x="577" y="608"/>
                      <a:pt x="577" y="608"/>
                      <a:pt x="580" y="608"/>
                    </a:cubicBezTo>
                    <a:cubicBezTo>
                      <a:pt x="577" y="611"/>
                      <a:pt x="574" y="613"/>
                      <a:pt x="574" y="616"/>
                    </a:cubicBezTo>
                    <a:cubicBezTo>
                      <a:pt x="574" y="624"/>
                      <a:pt x="566" y="629"/>
                      <a:pt x="572" y="635"/>
                    </a:cubicBezTo>
                    <a:cubicBezTo>
                      <a:pt x="569" y="637"/>
                      <a:pt x="566" y="640"/>
                      <a:pt x="566" y="642"/>
                    </a:cubicBezTo>
                    <a:cubicBezTo>
                      <a:pt x="566" y="645"/>
                      <a:pt x="566" y="645"/>
                      <a:pt x="566" y="648"/>
                    </a:cubicBezTo>
                    <a:cubicBezTo>
                      <a:pt x="558" y="648"/>
                      <a:pt x="561" y="650"/>
                      <a:pt x="561" y="650"/>
                    </a:cubicBezTo>
                    <a:lnTo>
                      <a:pt x="561" y="650"/>
                    </a:lnTo>
                    <a:lnTo>
                      <a:pt x="561" y="653"/>
                    </a:lnTo>
                    <a:lnTo>
                      <a:pt x="561" y="653"/>
                    </a:lnTo>
                    <a:cubicBezTo>
                      <a:pt x="558" y="658"/>
                      <a:pt x="553" y="664"/>
                      <a:pt x="550" y="669"/>
                    </a:cubicBezTo>
                    <a:lnTo>
                      <a:pt x="553" y="672"/>
                    </a:lnTo>
                    <a:cubicBezTo>
                      <a:pt x="545" y="680"/>
                      <a:pt x="540" y="685"/>
                      <a:pt x="535" y="693"/>
                    </a:cubicBezTo>
                    <a:cubicBezTo>
                      <a:pt x="532" y="693"/>
                      <a:pt x="532" y="693"/>
                      <a:pt x="529" y="695"/>
                    </a:cubicBezTo>
                    <a:lnTo>
                      <a:pt x="529" y="698"/>
                    </a:lnTo>
                    <a:lnTo>
                      <a:pt x="527" y="695"/>
                    </a:lnTo>
                    <a:cubicBezTo>
                      <a:pt x="524" y="698"/>
                      <a:pt x="521" y="701"/>
                      <a:pt x="519" y="703"/>
                    </a:cubicBezTo>
                    <a:cubicBezTo>
                      <a:pt x="516" y="703"/>
                      <a:pt x="516" y="703"/>
                      <a:pt x="516" y="703"/>
                    </a:cubicBezTo>
                    <a:lnTo>
                      <a:pt x="516" y="706"/>
                    </a:lnTo>
                    <a:cubicBezTo>
                      <a:pt x="503" y="717"/>
                      <a:pt x="487" y="727"/>
                      <a:pt x="474" y="735"/>
                    </a:cubicBezTo>
                    <a:cubicBezTo>
                      <a:pt x="468" y="735"/>
                      <a:pt x="468" y="735"/>
                      <a:pt x="463" y="738"/>
                    </a:cubicBezTo>
                    <a:cubicBezTo>
                      <a:pt x="461" y="740"/>
                      <a:pt x="458" y="740"/>
                      <a:pt x="453" y="743"/>
                    </a:cubicBezTo>
                    <a:cubicBezTo>
                      <a:pt x="445" y="743"/>
                      <a:pt x="439" y="751"/>
                      <a:pt x="431" y="748"/>
                    </a:cubicBezTo>
                    <a:cubicBezTo>
                      <a:pt x="429" y="748"/>
                      <a:pt x="426" y="751"/>
                      <a:pt x="426" y="751"/>
                    </a:cubicBezTo>
                    <a:cubicBezTo>
                      <a:pt x="421" y="756"/>
                      <a:pt x="416" y="753"/>
                      <a:pt x="413" y="756"/>
                    </a:cubicBezTo>
                    <a:cubicBezTo>
                      <a:pt x="410" y="758"/>
                      <a:pt x="408" y="759"/>
                      <a:pt x="408" y="759"/>
                    </a:cubicBezTo>
                    <a:cubicBezTo>
                      <a:pt x="405" y="759"/>
                      <a:pt x="405" y="759"/>
                      <a:pt x="402" y="759"/>
                    </a:cubicBezTo>
                    <a:cubicBezTo>
                      <a:pt x="397" y="764"/>
                      <a:pt x="381" y="759"/>
                      <a:pt x="376" y="764"/>
                    </a:cubicBezTo>
                    <a:cubicBezTo>
                      <a:pt x="373" y="764"/>
                      <a:pt x="371" y="764"/>
                      <a:pt x="368" y="764"/>
                    </a:cubicBezTo>
                    <a:cubicBezTo>
                      <a:pt x="363" y="764"/>
                      <a:pt x="360" y="764"/>
                      <a:pt x="355" y="764"/>
                    </a:cubicBezTo>
                    <a:cubicBezTo>
                      <a:pt x="352" y="764"/>
                      <a:pt x="352" y="764"/>
                      <a:pt x="349" y="764"/>
                    </a:cubicBezTo>
                    <a:cubicBezTo>
                      <a:pt x="347" y="764"/>
                      <a:pt x="347" y="764"/>
                      <a:pt x="347" y="764"/>
                    </a:cubicBezTo>
                    <a:lnTo>
                      <a:pt x="344" y="762"/>
                    </a:lnTo>
                    <a:cubicBezTo>
                      <a:pt x="341" y="762"/>
                      <a:pt x="341" y="762"/>
                      <a:pt x="339" y="762"/>
                    </a:cubicBezTo>
                    <a:cubicBezTo>
                      <a:pt x="336" y="762"/>
                      <a:pt x="331" y="759"/>
                      <a:pt x="331" y="759"/>
                    </a:cubicBezTo>
                    <a:cubicBezTo>
                      <a:pt x="328" y="762"/>
                      <a:pt x="315" y="754"/>
                      <a:pt x="315" y="754"/>
                    </a:cubicBezTo>
                    <a:cubicBezTo>
                      <a:pt x="312" y="751"/>
                      <a:pt x="307" y="751"/>
                      <a:pt x="304" y="748"/>
                    </a:cubicBezTo>
                    <a:lnTo>
                      <a:pt x="307" y="746"/>
                    </a:lnTo>
                    <a:cubicBezTo>
                      <a:pt x="304" y="743"/>
                      <a:pt x="299" y="738"/>
                      <a:pt x="296" y="735"/>
                    </a:cubicBezTo>
                    <a:cubicBezTo>
                      <a:pt x="294" y="732"/>
                      <a:pt x="291" y="727"/>
                      <a:pt x="291" y="724"/>
                    </a:cubicBezTo>
                    <a:cubicBezTo>
                      <a:pt x="289" y="724"/>
                      <a:pt x="289" y="724"/>
                      <a:pt x="289" y="722"/>
                    </a:cubicBezTo>
                    <a:lnTo>
                      <a:pt x="291" y="719"/>
                    </a:lnTo>
                    <a:cubicBezTo>
                      <a:pt x="289" y="717"/>
                      <a:pt x="289" y="717"/>
                      <a:pt x="286" y="714"/>
                    </a:cubicBezTo>
                    <a:cubicBezTo>
                      <a:pt x="286" y="711"/>
                      <a:pt x="289" y="709"/>
                      <a:pt x="289" y="706"/>
                    </a:cubicBezTo>
                    <a:lnTo>
                      <a:pt x="289" y="703"/>
                    </a:lnTo>
                    <a:cubicBezTo>
                      <a:pt x="286" y="703"/>
                      <a:pt x="286" y="703"/>
                      <a:pt x="286" y="703"/>
                    </a:cubicBezTo>
                    <a:cubicBezTo>
                      <a:pt x="283" y="695"/>
                      <a:pt x="283" y="695"/>
                      <a:pt x="286" y="690"/>
                    </a:cubicBezTo>
                    <a:cubicBezTo>
                      <a:pt x="283" y="687"/>
                      <a:pt x="283" y="687"/>
                      <a:pt x="283" y="685"/>
                    </a:cubicBezTo>
                    <a:cubicBezTo>
                      <a:pt x="283" y="682"/>
                      <a:pt x="286" y="682"/>
                      <a:pt x="286" y="680"/>
                    </a:cubicBezTo>
                    <a:cubicBezTo>
                      <a:pt x="283" y="677"/>
                      <a:pt x="283" y="676"/>
                      <a:pt x="283" y="674"/>
                    </a:cubicBezTo>
                    <a:cubicBezTo>
                      <a:pt x="283" y="671"/>
                      <a:pt x="283" y="666"/>
                      <a:pt x="286" y="664"/>
                    </a:cubicBezTo>
                    <a:cubicBezTo>
                      <a:pt x="286" y="661"/>
                      <a:pt x="289" y="658"/>
                      <a:pt x="289" y="656"/>
                    </a:cubicBezTo>
                    <a:lnTo>
                      <a:pt x="286" y="653"/>
                    </a:lnTo>
                    <a:cubicBezTo>
                      <a:pt x="289" y="645"/>
                      <a:pt x="286" y="648"/>
                      <a:pt x="291" y="640"/>
                    </a:cubicBezTo>
                    <a:cubicBezTo>
                      <a:pt x="289" y="637"/>
                      <a:pt x="289" y="637"/>
                      <a:pt x="289" y="635"/>
                    </a:cubicBezTo>
                    <a:cubicBezTo>
                      <a:pt x="289" y="632"/>
                      <a:pt x="289" y="632"/>
                      <a:pt x="291" y="632"/>
                    </a:cubicBezTo>
                    <a:cubicBezTo>
                      <a:pt x="289" y="629"/>
                      <a:pt x="289" y="629"/>
                      <a:pt x="289" y="629"/>
                    </a:cubicBezTo>
                    <a:cubicBezTo>
                      <a:pt x="291" y="629"/>
                      <a:pt x="291" y="629"/>
                      <a:pt x="294" y="629"/>
                    </a:cubicBezTo>
                    <a:cubicBezTo>
                      <a:pt x="294" y="627"/>
                      <a:pt x="294" y="621"/>
                      <a:pt x="296" y="619"/>
                    </a:cubicBezTo>
                    <a:cubicBezTo>
                      <a:pt x="296" y="616"/>
                      <a:pt x="296" y="616"/>
                      <a:pt x="296" y="613"/>
                    </a:cubicBezTo>
                    <a:cubicBezTo>
                      <a:pt x="299" y="611"/>
                      <a:pt x="299" y="608"/>
                      <a:pt x="302" y="605"/>
                    </a:cubicBezTo>
                    <a:cubicBezTo>
                      <a:pt x="296" y="600"/>
                      <a:pt x="302" y="603"/>
                      <a:pt x="304" y="598"/>
                    </a:cubicBezTo>
                    <a:cubicBezTo>
                      <a:pt x="299" y="592"/>
                      <a:pt x="304" y="595"/>
                      <a:pt x="310" y="587"/>
                    </a:cubicBezTo>
                    <a:cubicBezTo>
                      <a:pt x="310" y="587"/>
                      <a:pt x="307" y="584"/>
                      <a:pt x="310" y="584"/>
                    </a:cubicBezTo>
                    <a:cubicBezTo>
                      <a:pt x="310" y="582"/>
                      <a:pt x="312" y="579"/>
                      <a:pt x="312" y="576"/>
                    </a:cubicBezTo>
                    <a:cubicBezTo>
                      <a:pt x="315" y="574"/>
                      <a:pt x="315" y="574"/>
                      <a:pt x="318" y="571"/>
                    </a:cubicBezTo>
                    <a:cubicBezTo>
                      <a:pt x="315" y="568"/>
                      <a:pt x="318" y="568"/>
                      <a:pt x="320" y="563"/>
                    </a:cubicBezTo>
                    <a:cubicBezTo>
                      <a:pt x="320" y="563"/>
                      <a:pt x="318" y="560"/>
                      <a:pt x="320" y="560"/>
                    </a:cubicBezTo>
                    <a:cubicBezTo>
                      <a:pt x="323" y="558"/>
                      <a:pt x="323" y="553"/>
                      <a:pt x="326" y="550"/>
                    </a:cubicBezTo>
                    <a:cubicBezTo>
                      <a:pt x="326" y="547"/>
                      <a:pt x="328" y="547"/>
                      <a:pt x="328" y="545"/>
                    </a:cubicBezTo>
                    <a:cubicBezTo>
                      <a:pt x="328" y="542"/>
                      <a:pt x="328" y="542"/>
                      <a:pt x="331" y="542"/>
                    </a:cubicBezTo>
                    <a:cubicBezTo>
                      <a:pt x="326" y="537"/>
                      <a:pt x="328" y="539"/>
                      <a:pt x="331" y="534"/>
                    </a:cubicBezTo>
                    <a:cubicBezTo>
                      <a:pt x="331" y="531"/>
                      <a:pt x="334" y="531"/>
                      <a:pt x="336" y="529"/>
                    </a:cubicBezTo>
                    <a:lnTo>
                      <a:pt x="339" y="529"/>
                    </a:lnTo>
                    <a:cubicBezTo>
                      <a:pt x="339" y="526"/>
                      <a:pt x="341" y="523"/>
                      <a:pt x="341" y="521"/>
                    </a:cubicBezTo>
                    <a:lnTo>
                      <a:pt x="344" y="521"/>
                    </a:lnTo>
                    <a:lnTo>
                      <a:pt x="344" y="518"/>
                    </a:lnTo>
                    <a:cubicBezTo>
                      <a:pt x="344" y="515"/>
                      <a:pt x="347" y="515"/>
                      <a:pt x="349" y="513"/>
                    </a:cubicBezTo>
                    <a:cubicBezTo>
                      <a:pt x="349" y="510"/>
                      <a:pt x="349" y="510"/>
                      <a:pt x="349" y="510"/>
                    </a:cubicBezTo>
                    <a:lnTo>
                      <a:pt x="352" y="508"/>
                    </a:lnTo>
                    <a:cubicBezTo>
                      <a:pt x="352" y="505"/>
                      <a:pt x="355" y="502"/>
                      <a:pt x="355" y="500"/>
                    </a:cubicBezTo>
                    <a:cubicBezTo>
                      <a:pt x="352" y="497"/>
                      <a:pt x="349" y="496"/>
                      <a:pt x="347" y="494"/>
                    </a:cubicBezTo>
                    <a:cubicBezTo>
                      <a:pt x="344" y="491"/>
                      <a:pt x="344" y="492"/>
                      <a:pt x="344" y="489"/>
                    </a:cubicBezTo>
                    <a:cubicBezTo>
                      <a:pt x="341" y="489"/>
                      <a:pt x="341" y="489"/>
                      <a:pt x="341" y="489"/>
                    </a:cubicBezTo>
                    <a:cubicBezTo>
                      <a:pt x="328" y="481"/>
                      <a:pt x="318" y="473"/>
                      <a:pt x="304" y="463"/>
                    </a:cubicBezTo>
                    <a:cubicBezTo>
                      <a:pt x="299" y="457"/>
                      <a:pt x="294" y="455"/>
                      <a:pt x="289" y="449"/>
                    </a:cubicBezTo>
                    <a:cubicBezTo>
                      <a:pt x="286" y="449"/>
                      <a:pt x="286" y="449"/>
                      <a:pt x="286" y="449"/>
                    </a:cubicBezTo>
                    <a:cubicBezTo>
                      <a:pt x="283" y="449"/>
                      <a:pt x="283" y="447"/>
                      <a:pt x="281" y="447"/>
                    </a:cubicBezTo>
                    <a:cubicBezTo>
                      <a:pt x="278" y="444"/>
                      <a:pt x="275" y="441"/>
                      <a:pt x="275" y="441"/>
                    </a:cubicBezTo>
                    <a:cubicBezTo>
                      <a:pt x="273" y="441"/>
                      <a:pt x="273" y="441"/>
                      <a:pt x="273" y="441"/>
                    </a:cubicBezTo>
                    <a:cubicBezTo>
                      <a:pt x="267" y="439"/>
                      <a:pt x="265" y="436"/>
                      <a:pt x="262" y="431"/>
                    </a:cubicBezTo>
                    <a:lnTo>
                      <a:pt x="262" y="428"/>
                    </a:lnTo>
                    <a:cubicBezTo>
                      <a:pt x="259" y="428"/>
                      <a:pt x="259" y="428"/>
                      <a:pt x="259" y="426"/>
                    </a:cubicBezTo>
                    <a:cubicBezTo>
                      <a:pt x="257" y="428"/>
                      <a:pt x="257" y="428"/>
                      <a:pt x="257" y="428"/>
                    </a:cubicBezTo>
                    <a:cubicBezTo>
                      <a:pt x="252" y="423"/>
                      <a:pt x="249" y="420"/>
                      <a:pt x="246" y="415"/>
                    </a:cubicBezTo>
                    <a:cubicBezTo>
                      <a:pt x="244" y="418"/>
                      <a:pt x="244" y="418"/>
                      <a:pt x="244" y="420"/>
                    </a:cubicBezTo>
                    <a:cubicBezTo>
                      <a:pt x="246" y="423"/>
                      <a:pt x="246" y="426"/>
                      <a:pt x="249" y="428"/>
                    </a:cubicBezTo>
                    <a:cubicBezTo>
                      <a:pt x="246" y="431"/>
                      <a:pt x="246" y="431"/>
                      <a:pt x="246" y="431"/>
                    </a:cubicBezTo>
                    <a:cubicBezTo>
                      <a:pt x="246" y="433"/>
                      <a:pt x="246" y="433"/>
                      <a:pt x="249" y="436"/>
                    </a:cubicBezTo>
                    <a:cubicBezTo>
                      <a:pt x="249" y="444"/>
                      <a:pt x="246" y="455"/>
                      <a:pt x="249" y="463"/>
                    </a:cubicBezTo>
                    <a:cubicBezTo>
                      <a:pt x="246" y="465"/>
                      <a:pt x="246" y="471"/>
                      <a:pt x="244" y="473"/>
                    </a:cubicBezTo>
                    <a:cubicBezTo>
                      <a:pt x="241" y="476"/>
                      <a:pt x="238" y="478"/>
                      <a:pt x="236" y="481"/>
                    </a:cubicBezTo>
                    <a:cubicBezTo>
                      <a:pt x="233" y="481"/>
                      <a:pt x="233" y="481"/>
                      <a:pt x="230" y="484"/>
                    </a:cubicBezTo>
                    <a:cubicBezTo>
                      <a:pt x="225" y="481"/>
                      <a:pt x="225" y="484"/>
                      <a:pt x="220" y="481"/>
                    </a:cubicBezTo>
                    <a:lnTo>
                      <a:pt x="220" y="481"/>
                    </a:lnTo>
                    <a:cubicBezTo>
                      <a:pt x="217" y="481"/>
                      <a:pt x="217" y="478"/>
                      <a:pt x="217" y="478"/>
                    </a:cubicBezTo>
                    <a:cubicBezTo>
                      <a:pt x="204" y="465"/>
                      <a:pt x="199" y="460"/>
                      <a:pt x="196" y="449"/>
                    </a:cubicBezTo>
                    <a:cubicBezTo>
                      <a:pt x="185" y="439"/>
                      <a:pt x="188" y="426"/>
                      <a:pt x="180" y="420"/>
                    </a:cubicBezTo>
                    <a:lnTo>
                      <a:pt x="180" y="418"/>
                    </a:lnTo>
                    <a:lnTo>
                      <a:pt x="177" y="415"/>
                    </a:lnTo>
                    <a:cubicBezTo>
                      <a:pt x="177" y="412"/>
                      <a:pt x="177" y="412"/>
                      <a:pt x="180" y="410"/>
                    </a:cubicBezTo>
                    <a:cubicBezTo>
                      <a:pt x="177" y="404"/>
                      <a:pt x="175" y="402"/>
                      <a:pt x="175" y="396"/>
                    </a:cubicBezTo>
                    <a:cubicBezTo>
                      <a:pt x="175" y="394"/>
                      <a:pt x="175" y="394"/>
                      <a:pt x="175" y="394"/>
                    </a:cubicBezTo>
                    <a:cubicBezTo>
                      <a:pt x="172" y="391"/>
                      <a:pt x="172" y="388"/>
                      <a:pt x="172" y="386"/>
                    </a:cubicBezTo>
                    <a:cubicBezTo>
                      <a:pt x="172" y="383"/>
                      <a:pt x="169" y="378"/>
                      <a:pt x="169" y="375"/>
                    </a:cubicBezTo>
                    <a:lnTo>
                      <a:pt x="169" y="373"/>
                    </a:lnTo>
                    <a:cubicBezTo>
                      <a:pt x="164" y="362"/>
                      <a:pt x="164" y="354"/>
                      <a:pt x="159" y="341"/>
                    </a:cubicBezTo>
                    <a:cubicBezTo>
                      <a:pt x="151" y="341"/>
                      <a:pt x="156" y="333"/>
                      <a:pt x="146" y="333"/>
                    </a:cubicBezTo>
                    <a:cubicBezTo>
                      <a:pt x="143" y="330"/>
                      <a:pt x="138" y="328"/>
                      <a:pt x="135" y="328"/>
                    </a:cubicBezTo>
                    <a:cubicBezTo>
                      <a:pt x="132" y="325"/>
                      <a:pt x="127" y="317"/>
                      <a:pt x="122" y="317"/>
                    </a:cubicBezTo>
                    <a:cubicBezTo>
                      <a:pt x="117" y="312"/>
                      <a:pt x="111" y="306"/>
                      <a:pt x="106" y="301"/>
                    </a:cubicBezTo>
                    <a:cubicBezTo>
                      <a:pt x="103" y="301"/>
                      <a:pt x="103" y="301"/>
                      <a:pt x="103" y="301"/>
                    </a:cubicBezTo>
                    <a:cubicBezTo>
                      <a:pt x="101" y="299"/>
                      <a:pt x="97" y="296"/>
                      <a:pt x="95" y="296"/>
                    </a:cubicBezTo>
                    <a:cubicBezTo>
                      <a:pt x="92" y="296"/>
                      <a:pt x="93" y="296"/>
                      <a:pt x="93" y="296"/>
                    </a:cubicBezTo>
                    <a:cubicBezTo>
                      <a:pt x="85" y="291"/>
                      <a:pt x="80" y="283"/>
                      <a:pt x="74" y="277"/>
                    </a:cubicBezTo>
                    <a:lnTo>
                      <a:pt x="74" y="275"/>
                    </a:lnTo>
                    <a:cubicBezTo>
                      <a:pt x="66" y="275"/>
                      <a:pt x="66" y="269"/>
                      <a:pt x="66" y="269"/>
                    </a:cubicBezTo>
                    <a:cubicBezTo>
                      <a:pt x="64" y="269"/>
                      <a:pt x="64" y="269"/>
                      <a:pt x="64" y="269"/>
                    </a:cubicBezTo>
                    <a:cubicBezTo>
                      <a:pt x="56" y="264"/>
                      <a:pt x="50" y="256"/>
                      <a:pt x="42" y="251"/>
                    </a:cubicBezTo>
                    <a:cubicBezTo>
                      <a:pt x="40" y="251"/>
                      <a:pt x="40" y="251"/>
                      <a:pt x="40" y="248"/>
                    </a:cubicBezTo>
                    <a:lnTo>
                      <a:pt x="42" y="246"/>
                    </a:lnTo>
                    <a:cubicBezTo>
                      <a:pt x="40" y="246"/>
                      <a:pt x="40" y="243"/>
                      <a:pt x="37" y="243"/>
                    </a:cubicBezTo>
                    <a:cubicBezTo>
                      <a:pt x="35" y="240"/>
                      <a:pt x="35" y="238"/>
                      <a:pt x="35" y="238"/>
                    </a:cubicBezTo>
                    <a:lnTo>
                      <a:pt x="35" y="238"/>
                    </a:lnTo>
                    <a:cubicBezTo>
                      <a:pt x="29" y="230"/>
                      <a:pt x="24" y="224"/>
                      <a:pt x="19" y="217"/>
                    </a:cubicBezTo>
                    <a:lnTo>
                      <a:pt x="19" y="214"/>
                    </a:lnTo>
                    <a:cubicBezTo>
                      <a:pt x="11" y="209"/>
                      <a:pt x="8" y="203"/>
                      <a:pt x="11" y="201"/>
                    </a:cubicBezTo>
                    <a:cubicBezTo>
                      <a:pt x="8" y="198"/>
                      <a:pt x="8" y="195"/>
                      <a:pt x="8" y="195"/>
                    </a:cubicBezTo>
                    <a:cubicBezTo>
                      <a:pt x="8" y="193"/>
                      <a:pt x="5" y="193"/>
                      <a:pt x="11" y="187"/>
                    </a:cubicBezTo>
                    <a:cubicBezTo>
                      <a:pt x="8" y="185"/>
                      <a:pt x="8" y="185"/>
                      <a:pt x="5" y="182"/>
                    </a:cubicBezTo>
                    <a:cubicBezTo>
                      <a:pt x="0" y="177"/>
                      <a:pt x="5" y="179"/>
                      <a:pt x="8" y="174"/>
                    </a:cubicBezTo>
                    <a:cubicBezTo>
                      <a:pt x="5" y="172"/>
                      <a:pt x="5" y="172"/>
                      <a:pt x="8" y="169"/>
                    </a:cubicBezTo>
                    <a:lnTo>
                      <a:pt x="5" y="166"/>
                    </a:lnTo>
                    <a:cubicBezTo>
                      <a:pt x="8" y="164"/>
                      <a:pt x="8" y="164"/>
                      <a:pt x="11" y="164"/>
                    </a:cubicBezTo>
                    <a:cubicBezTo>
                      <a:pt x="11" y="158"/>
                      <a:pt x="19" y="150"/>
                      <a:pt x="27" y="148"/>
                    </a:cubicBezTo>
                    <a:cubicBezTo>
                      <a:pt x="27" y="145"/>
                      <a:pt x="26" y="145"/>
                      <a:pt x="29" y="145"/>
                    </a:cubicBezTo>
                    <a:cubicBezTo>
                      <a:pt x="31" y="145"/>
                      <a:pt x="32" y="145"/>
                      <a:pt x="35" y="145"/>
                    </a:cubicBezTo>
                    <a:cubicBezTo>
                      <a:pt x="37" y="148"/>
                      <a:pt x="40" y="148"/>
                      <a:pt x="45" y="148"/>
                    </a:cubicBezTo>
                    <a:lnTo>
                      <a:pt x="48" y="145"/>
                    </a:lnTo>
                    <a:cubicBezTo>
                      <a:pt x="48" y="148"/>
                      <a:pt x="50" y="150"/>
                      <a:pt x="50" y="150"/>
                    </a:cubicBezTo>
                    <a:lnTo>
                      <a:pt x="53" y="150"/>
                    </a:lnTo>
                    <a:lnTo>
                      <a:pt x="53" y="148"/>
                    </a:lnTo>
                    <a:cubicBezTo>
                      <a:pt x="56" y="148"/>
                      <a:pt x="58" y="150"/>
                      <a:pt x="61" y="150"/>
                    </a:cubicBezTo>
                    <a:cubicBezTo>
                      <a:pt x="64" y="153"/>
                      <a:pt x="69" y="156"/>
                      <a:pt x="74" y="158"/>
                    </a:cubicBezTo>
                    <a:lnTo>
                      <a:pt x="77" y="156"/>
                    </a:lnTo>
                    <a:lnTo>
                      <a:pt x="80" y="158"/>
                    </a:lnTo>
                    <a:lnTo>
                      <a:pt x="80" y="158"/>
                    </a:lnTo>
                    <a:cubicBezTo>
                      <a:pt x="82" y="161"/>
                      <a:pt x="85" y="164"/>
                      <a:pt x="87" y="164"/>
                    </a:cubicBezTo>
                    <a:lnTo>
                      <a:pt x="87" y="164"/>
                    </a:lnTo>
                    <a:lnTo>
                      <a:pt x="90" y="166"/>
                    </a:lnTo>
                    <a:cubicBezTo>
                      <a:pt x="90" y="166"/>
                      <a:pt x="93" y="166"/>
                      <a:pt x="95" y="164"/>
                    </a:cubicBezTo>
                    <a:cubicBezTo>
                      <a:pt x="95" y="166"/>
                      <a:pt x="95" y="166"/>
                      <a:pt x="98" y="169"/>
                    </a:cubicBezTo>
                    <a:cubicBezTo>
                      <a:pt x="98" y="169"/>
                      <a:pt x="101" y="169"/>
                      <a:pt x="103" y="166"/>
                    </a:cubicBezTo>
                    <a:cubicBezTo>
                      <a:pt x="103" y="166"/>
                      <a:pt x="101" y="169"/>
                      <a:pt x="109" y="169"/>
                    </a:cubicBezTo>
                    <a:cubicBezTo>
                      <a:pt x="111" y="172"/>
                      <a:pt x="114" y="174"/>
                      <a:pt x="117" y="174"/>
                    </a:cubicBezTo>
                    <a:lnTo>
                      <a:pt x="117" y="174"/>
                    </a:lnTo>
                    <a:lnTo>
                      <a:pt x="117" y="177"/>
                    </a:lnTo>
                    <a:cubicBezTo>
                      <a:pt x="119" y="177"/>
                      <a:pt x="122" y="179"/>
                      <a:pt x="125" y="179"/>
                    </a:cubicBezTo>
                    <a:cubicBezTo>
                      <a:pt x="125" y="182"/>
                      <a:pt x="127" y="182"/>
                      <a:pt x="127" y="185"/>
                    </a:cubicBezTo>
                    <a:lnTo>
                      <a:pt x="130" y="185"/>
                    </a:lnTo>
                    <a:cubicBezTo>
                      <a:pt x="132" y="187"/>
                      <a:pt x="135" y="187"/>
                      <a:pt x="138" y="190"/>
                    </a:cubicBezTo>
                    <a:cubicBezTo>
                      <a:pt x="138" y="190"/>
                      <a:pt x="140" y="190"/>
                      <a:pt x="140" y="193"/>
                    </a:cubicBezTo>
                    <a:cubicBezTo>
                      <a:pt x="140" y="193"/>
                      <a:pt x="143" y="195"/>
                      <a:pt x="146" y="195"/>
                    </a:cubicBezTo>
                    <a:lnTo>
                      <a:pt x="146" y="195"/>
                    </a:lnTo>
                    <a:lnTo>
                      <a:pt x="148" y="198"/>
                    </a:lnTo>
                    <a:cubicBezTo>
                      <a:pt x="148" y="195"/>
                      <a:pt x="148" y="193"/>
                      <a:pt x="148" y="187"/>
                    </a:cubicBezTo>
                    <a:cubicBezTo>
                      <a:pt x="148" y="185"/>
                      <a:pt x="146" y="182"/>
                      <a:pt x="148" y="182"/>
                    </a:cubicBezTo>
                    <a:cubicBezTo>
                      <a:pt x="148" y="179"/>
                      <a:pt x="148" y="177"/>
                      <a:pt x="148" y="172"/>
                    </a:cubicBezTo>
                    <a:cubicBezTo>
                      <a:pt x="148" y="169"/>
                      <a:pt x="146" y="166"/>
                      <a:pt x="146" y="166"/>
                    </a:cubicBezTo>
                    <a:cubicBezTo>
                      <a:pt x="146" y="164"/>
                      <a:pt x="143" y="161"/>
                      <a:pt x="143" y="161"/>
                    </a:cubicBezTo>
                    <a:lnTo>
                      <a:pt x="146" y="158"/>
                    </a:lnTo>
                    <a:cubicBezTo>
                      <a:pt x="146" y="158"/>
                      <a:pt x="143" y="156"/>
                      <a:pt x="146" y="156"/>
                    </a:cubicBezTo>
                    <a:cubicBezTo>
                      <a:pt x="146" y="153"/>
                      <a:pt x="146" y="153"/>
                      <a:pt x="148" y="153"/>
                    </a:cubicBezTo>
                    <a:cubicBezTo>
                      <a:pt x="148" y="150"/>
                      <a:pt x="148" y="145"/>
                      <a:pt x="148" y="140"/>
                    </a:cubicBezTo>
                    <a:cubicBezTo>
                      <a:pt x="148" y="137"/>
                      <a:pt x="148" y="137"/>
                      <a:pt x="148" y="137"/>
                    </a:cubicBezTo>
                    <a:cubicBezTo>
                      <a:pt x="146" y="132"/>
                      <a:pt x="148" y="116"/>
                      <a:pt x="148" y="111"/>
                    </a:cubicBezTo>
                    <a:cubicBezTo>
                      <a:pt x="146" y="105"/>
                      <a:pt x="148" y="94"/>
                      <a:pt x="148" y="92"/>
                    </a:cubicBezTo>
                    <a:cubicBezTo>
                      <a:pt x="148" y="89"/>
                      <a:pt x="146" y="87"/>
                      <a:pt x="146" y="87"/>
                    </a:cubicBezTo>
                    <a:cubicBezTo>
                      <a:pt x="148" y="84"/>
                      <a:pt x="151" y="84"/>
                      <a:pt x="156" y="84"/>
                    </a:cubicBezTo>
                    <a:cubicBezTo>
                      <a:pt x="159" y="84"/>
                      <a:pt x="159" y="87"/>
                      <a:pt x="164" y="84"/>
                    </a:cubicBezTo>
                    <a:lnTo>
                      <a:pt x="167" y="84"/>
                    </a:lnTo>
                    <a:cubicBezTo>
                      <a:pt x="167" y="87"/>
                      <a:pt x="169" y="90"/>
                      <a:pt x="169" y="90"/>
                    </a:cubicBezTo>
                    <a:cubicBezTo>
                      <a:pt x="169" y="92"/>
                      <a:pt x="169" y="95"/>
                      <a:pt x="172" y="97"/>
                    </a:cubicBezTo>
                    <a:cubicBezTo>
                      <a:pt x="172" y="113"/>
                      <a:pt x="169" y="127"/>
                      <a:pt x="172" y="142"/>
                    </a:cubicBezTo>
                    <a:cubicBezTo>
                      <a:pt x="172" y="164"/>
                      <a:pt x="172" y="187"/>
                      <a:pt x="172" y="209"/>
                    </a:cubicBezTo>
                    <a:cubicBezTo>
                      <a:pt x="172" y="211"/>
                      <a:pt x="172" y="211"/>
                      <a:pt x="175" y="214"/>
                    </a:cubicBezTo>
                    <a:cubicBezTo>
                      <a:pt x="172" y="217"/>
                      <a:pt x="177" y="222"/>
                      <a:pt x="183" y="224"/>
                    </a:cubicBezTo>
                    <a:cubicBezTo>
                      <a:pt x="185" y="224"/>
                      <a:pt x="185" y="224"/>
                      <a:pt x="188" y="224"/>
                    </a:cubicBezTo>
                    <a:cubicBezTo>
                      <a:pt x="193" y="227"/>
                      <a:pt x="199" y="232"/>
                      <a:pt x="204" y="235"/>
                    </a:cubicBezTo>
                    <a:lnTo>
                      <a:pt x="204" y="235"/>
                    </a:lnTo>
                    <a:cubicBezTo>
                      <a:pt x="204" y="235"/>
                      <a:pt x="207" y="238"/>
                      <a:pt x="212" y="238"/>
                    </a:cubicBezTo>
                    <a:cubicBezTo>
                      <a:pt x="212" y="240"/>
                      <a:pt x="214" y="240"/>
                      <a:pt x="214" y="243"/>
                    </a:cubicBezTo>
                    <a:lnTo>
                      <a:pt x="217" y="243"/>
                    </a:lnTo>
                    <a:cubicBezTo>
                      <a:pt x="214" y="240"/>
                      <a:pt x="214" y="240"/>
                      <a:pt x="214" y="238"/>
                    </a:cubicBezTo>
                    <a:cubicBezTo>
                      <a:pt x="214" y="235"/>
                      <a:pt x="214" y="235"/>
                      <a:pt x="217" y="235"/>
                    </a:cubicBezTo>
                    <a:cubicBezTo>
                      <a:pt x="214" y="232"/>
                      <a:pt x="214" y="232"/>
                      <a:pt x="214" y="230"/>
                    </a:cubicBezTo>
                    <a:cubicBezTo>
                      <a:pt x="214" y="227"/>
                      <a:pt x="214" y="227"/>
                      <a:pt x="217" y="227"/>
                    </a:cubicBezTo>
                    <a:cubicBezTo>
                      <a:pt x="217" y="224"/>
                      <a:pt x="214" y="222"/>
                      <a:pt x="214" y="219"/>
                    </a:cubicBezTo>
                    <a:cubicBezTo>
                      <a:pt x="214" y="217"/>
                      <a:pt x="214" y="217"/>
                      <a:pt x="217" y="217"/>
                    </a:cubicBezTo>
                    <a:lnTo>
                      <a:pt x="217" y="214"/>
                    </a:lnTo>
                    <a:cubicBezTo>
                      <a:pt x="217" y="211"/>
                      <a:pt x="217" y="211"/>
                      <a:pt x="220" y="211"/>
                    </a:cubicBezTo>
                    <a:cubicBezTo>
                      <a:pt x="220" y="209"/>
                      <a:pt x="220" y="209"/>
                      <a:pt x="220" y="206"/>
                    </a:cubicBezTo>
                    <a:cubicBezTo>
                      <a:pt x="220" y="203"/>
                      <a:pt x="220" y="203"/>
                      <a:pt x="222" y="201"/>
                    </a:cubicBezTo>
                    <a:cubicBezTo>
                      <a:pt x="222" y="190"/>
                      <a:pt x="222" y="182"/>
                      <a:pt x="225" y="172"/>
                    </a:cubicBezTo>
                    <a:cubicBezTo>
                      <a:pt x="222" y="169"/>
                      <a:pt x="220" y="166"/>
                      <a:pt x="228" y="166"/>
                    </a:cubicBezTo>
                    <a:cubicBezTo>
                      <a:pt x="228" y="164"/>
                      <a:pt x="228" y="161"/>
                      <a:pt x="228" y="156"/>
                    </a:cubicBezTo>
                    <a:cubicBezTo>
                      <a:pt x="222" y="150"/>
                      <a:pt x="225" y="153"/>
                      <a:pt x="230" y="148"/>
                    </a:cubicBezTo>
                    <a:cubicBezTo>
                      <a:pt x="230" y="140"/>
                      <a:pt x="228" y="137"/>
                      <a:pt x="233" y="132"/>
                    </a:cubicBezTo>
                    <a:cubicBezTo>
                      <a:pt x="233" y="129"/>
                      <a:pt x="233" y="127"/>
                      <a:pt x="233" y="121"/>
                    </a:cubicBezTo>
                    <a:cubicBezTo>
                      <a:pt x="236" y="116"/>
                      <a:pt x="236" y="113"/>
                      <a:pt x="238" y="108"/>
                    </a:cubicBezTo>
                    <a:cubicBezTo>
                      <a:pt x="238" y="108"/>
                      <a:pt x="236" y="105"/>
                      <a:pt x="238" y="105"/>
                    </a:cubicBezTo>
                    <a:cubicBezTo>
                      <a:pt x="238" y="103"/>
                      <a:pt x="241" y="100"/>
                      <a:pt x="241" y="97"/>
                    </a:cubicBezTo>
                    <a:lnTo>
                      <a:pt x="241" y="95"/>
                    </a:lnTo>
                    <a:cubicBezTo>
                      <a:pt x="244" y="92"/>
                      <a:pt x="246" y="87"/>
                      <a:pt x="246" y="84"/>
                    </a:cubicBezTo>
                    <a:cubicBezTo>
                      <a:pt x="246" y="79"/>
                      <a:pt x="252" y="68"/>
                      <a:pt x="257" y="63"/>
                    </a:cubicBezTo>
                    <a:lnTo>
                      <a:pt x="257" y="60"/>
                    </a:lnTo>
                    <a:lnTo>
                      <a:pt x="259" y="60"/>
                    </a:lnTo>
                    <a:cubicBezTo>
                      <a:pt x="262" y="55"/>
                      <a:pt x="265" y="53"/>
                      <a:pt x="267" y="47"/>
                    </a:cubicBezTo>
                    <a:cubicBezTo>
                      <a:pt x="265" y="45"/>
                      <a:pt x="265" y="42"/>
                      <a:pt x="273" y="42"/>
                    </a:cubicBezTo>
                    <a:lnTo>
                      <a:pt x="273" y="39"/>
                    </a:lnTo>
                    <a:cubicBezTo>
                      <a:pt x="278" y="31"/>
                      <a:pt x="286" y="26"/>
                      <a:pt x="294" y="18"/>
                    </a:cubicBezTo>
                    <a:cubicBezTo>
                      <a:pt x="299" y="15"/>
                      <a:pt x="302" y="13"/>
                      <a:pt x="307" y="8"/>
                    </a:cubicBezTo>
                    <a:cubicBezTo>
                      <a:pt x="310" y="8"/>
                      <a:pt x="312" y="5"/>
                      <a:pt x="315" y="5"/>
                    </a:cubicBezTo>
                    <a:cubicBezTo>
                      <a:pt x="318" y="5"/>
                      <a:pt x="323" y="2"/>
                      <a:pt x="326" y="2"/>
                    </a:cubicBezTo>
                    <a:lnTo>
                      <a:pt x="328" y="0"/>
                    </a:lnTo>
                    <a:cubicBezTo>
                      <a:pt x="328" y="0"/>
                      <a:pt x="331" y="2"/>
                      <a:pt x="334" y="2"/>
                    </a:cubicBezTo>
                    <a:cubicBezTo>
                      <a:pt x="339" y="0"/>
                      <a:pt x="349" y="2"/>
                      <a:pt x="355" y="8"/>
                    </a:cubicBezTo>
                    <a:cubicBezTo>
                      <a:pt x="357" y="8"/>
                      <a:pt x="360" y="10"/>
                      <a:pt x="363" y="10"/>
                    </a:cubicBezTo>
                    <a:cubicBezTo>
                      <a:pt x="365" y="13"/>
                      <a:pt x="365" y="13"/>
                      <a:pt x="368" y="15"/>
                    </a:cubicBezTo>
                    <a:lnTo>
                      <a:pt x="371" y="13"/>
                    </a:lnTo>
                    <a:cubicBezTo>
                      <a:pt x="371" y="13"/>
                      <a:pt x="368" y="15"/>
                      <a:pt x="373" y="15"/>
                    </a:cubicBezTo>
                    <a:cubicBezTo>
                      <a:pt x="376" y="18"/>
                      <a:pt x="381" y="23"/>
                      <a:pt x="386" y="26"/>
                    </a:cubicBezTo>
                    <a:cubicBezTo>
                      <a:pt x="389" y="29"/>
                      <a:pt x="392" y="31"/>
                      <a:pt x="394" y="34"/>
                    </a:cubicBezTo>
                    <a:lnTo>
                      <a:pt x="394" y="34"/>
                    </a:lnTo>
                    <a:lnTo>
                      <a:pt x="394" y="37"/>
                    </a:lnTo>
                    <a:cubicBezTo>
                      <a:pt x="400" y="42"/>
                      <a:pt x="405" y="50"/>
                      <a:pt x="413" y="55"/>
                    </a:cubicBezTo>
                    <a:cubicBezTo>
                      <a:pt x="416" y="55"/>
                      <a:pt x="416" y="55"/>
                      <a:pt x="418" y="55"/>
                    </a:cubicBezTo>
                    <a:cubicBezTo>
                      <a:pt x="416" y="58"/>
                      <a:pt x="416" y="58"/>
                      <a:pt x="416" y="58"/>
                    </a:cubicBezTo>
                    <a:lnTo>
                      <a:pt x="418" y="60"/>
                    </a:lnTo>
                    <a:lnTo>
                      <a:pt x="418" y="63"/>
                    </a:lnTo>
                    <a:cubicBezTo>
                      <a:pt x="421" y="66"/>
                      <a:pt x="423" y="71"/>
                      <a:pt x="426" y="74"/>
                    </a:cubicBezTo>
                    <a:cubicBezTo>
                      <a:pt x="429" y="79"/>
                      <a:pt x="431" y="87"/>
                      <a:pt x="437" y="92"/>
                    </a:cubicBezTo>
                    <a:cubicBezTo>
                      <a:pt x="437" y="95"/>
                      <a:pt x="439" y="97"/>
                      <a:pt x="439" y="97"/>
                    </a:cubicBezTo>
                    <a:cubicBezTo>
                      <a:pt x="439" y="100"/>
                      <a:pt x="442" y="100"/>
                      <a:pt x="442" y="103"/>
                    </a:cubicBezTo>
                    <a:cubicBezTo>
                      <a:pt x="445" y="108"/>
                      <a:pt x="445" y="111"/>
                      <a:pt x="447" y="113"/>
                    </a:cubicBezTo>
                    <a:lnTo>
                      <a:pt x="450" y="113"/>
                    </a:lnTo>
                    <a:cubicBezTo>
                      <a:pt x="450" y="116"/>
                      <a:pt x="450" y="119"/>
                      <a:pt x="450" y="121"/>
                    </a:cubicBezTo>
                    <a:cubicBezTo>
                      <a:pt x="453" y="127"/>
                      <a:pt x="455" y="132"/>
                      <a:pt x="458" y="140"/>
                    </a:cubicBezTo>
                    <a:cubicBezTo>
                      <a:pt x="458" y="145"/>
                      <a:pt x="458" y="150"/>
                      <a:pt x="461" y="153"/>
                    </a:cubicBezTo>
                    <a:cubicBezTo>
                      <a:pt x="461" y="158"/>
                      <a:pt x="463" y="164"/>
                      <a:pt x="466" y="169"/>
                    </a:cubicBezTo>
                    <a:cubicBezTo>
                      <a:pt x="468" y="179"/>
                      <a:pt x="468" y="190"/>
                      <a:pt x="471" y="201"/>
                    </a:cubicBezTo>
                    <a:cubicBezTo>
                      <a:pt x="471" y="203"/>
                      <a:pt x="474" y="206"/>
                      <a:pt x="474" y="209"/>
                    </a:cubicBezTo>
                    <a:cubicBezTo>
                      <a:pt x="474" y="219"/>
                      <a:pt x="474" y="230"/>
                      <a:pt x="476" y="240"/>
                    </a:cubicBezTo>
                    <a:cubicBezTo>
                      <a:pt x="476" y="243"/>
                      <a:pt x="476" y="248"/>
                      <a:pt x="474" y="251"/>
                    </a:cubicBezTo>
                    <a:cubicBezTo>
                      <a:pt x="471" y="254"/>
                      <a:pt x="471" y="254"/>
                      <a:pt x="471" y="256"/>
                    </a:cubicBezTo>
                    <a:cubicBezTo>
                      <a:pt x="468" y="256"/>
                      <a:pt x="468" y="256"/>
                      <a:pt x="468" y="256"/>
                    </a:cubicBezTo>
                    <a:cubicBezTo>
                      <a:pt x="468" y="259"/>
                      <a:pt x="466" y="262"/>
                      <a:pt x="468" y="262"/>
                    </a:cubicBezTo>
                    <a:cubicBezTo>
                      <a:pt x="463" y="267"/>
                      <a:pt x="466" y="267"/>
                      <a:pt x="466" y="272"/>
                    </a:cubicBezTo>
                    <a:cubicBezTo>
                      <a:pt x="463" y="275"/>
                      <a:pt x="463" y="277"/>
                      <a:pt x="461" y="280"/>
                    </a:cubicBezTo>
                    <a:lnTo>
                      <a:pt x="461" y="280"/>
                    </a:lnTo>
                    <a:cubicBezTo>
                      <a:pt x="458" y="283"/>
                      <a:pt x="455" y="288"/>
                      <a:pt x="455" y="291"/>
                    </a:cubicBezTo>
                    <a:cubicBezTo>
                      <a:pt x="455" y="291"/>
                      <a:pt x="453" y="293"/>
                      <a:pt x="455" y="293"/>
                    </a:cubicBezTo>
                    <a:cubicBezTo>
                      <a:pt x="453" y="293"/>
                      <a:pt x="453" y="293"/>
                      <a:pt x="453" y="293"/>
                    </a:cubicBezTo>
                    <a:cubicBezTo>
                      <a:pt x="450" y="296"/>
                      <a:pt x="450" y="296"/>
                      <a:pt x="447" y="299"/>
                    </a:cubicBezTo>
                    <a:lnTo>
                      <a:pt x="447" y="301"/>
                    </a:lnTo>
                    <a:cubicBezTo>
                      <a:pt x="445" y="304"/>
                      <a:pt x="442" y="306"/>
                      <a:pt x="437" y="309"/>
                    </a:cubicBezTo>
                    <a:lnTo>
                      <a:pt x="437" y="309"/>
                    </a:lnTo>
                    <a:cubicBezTo>
                      <a:pt x="431" y="312"/>
                      <a:pt x="429" y="317"/>
                      <a:pt x="426" y="320"/>
                    </a:cubicBezTo>
                    <a:cubicBezTo>
                      <a:pt x="423" y="320"/>
                      <a:pt x="423" y="320"/>
                      <a:pt x="423" y="320"/>
                    </a:cubicBezTo>
                    <a:cubicBezTo>
                      <a:pt x="421" y="322"/>
                      <a:pt x="418" y="322"/>
                      <a:pt x="418" y="325"/>
                    </a:cubicBezTo>
                    <a:lnTo>
                      <a:pt x="418" y="325"/>
                    </a:lnTo>
                    <a:cubicBezTo>
                      <a:pt x="416" y="328"/>
                      <a:pt x="412" y="327"/>
                      <a:pt x="410" y="330"/>
                    </a:cubicBezTo>
                    <a:cubicBezTo>
                      <a:pt x="407" y="332"/>
                      <a:pt x="408" y="333"/>
                      <a:pt x="405" y="336"/>
                    </a:cubicBezTo>
                    <a:cubicBezTo>
                      <a:pt x="397" y="336"/>
                      <a:pt x="397" y="338"/>
                      <a:pt x="397" y="338"/>
                    </a:cubicBezTo>
                    <a:cubicBezTo>
                      <a:pt x="394" y="338"/>
                      <a:pt x="394" y="336"/>
                      <a:pt x="394" y="336"/>
                    </a:cubicBezTo>
                    <a:cubicBezTo>
                      <a:pt x="392" y="336"/>
                      <a:pt x="389" y="338"/>
                      <a:pt x="389" y="338"/>
                    </a:cubicBezTo>
                    <a:lnTo>
                      <a:pt x="386" y="341"/>
                    </a:lnTo>
                    <a:cubicBezTo>
                      <a:pt x="384" y="341"/>
                      <a:pt x="384" y="341"/>
                      <a:pt x="381" y="341"/>
                    </a:cubicBezTo>
                    <a:cubicBezTo>
                      <a:pt x="373" y="341"/>
                      <a:pt x="365" y="344"/>
                      <a:pt x="360" y="344"/>
                    </a:cubicBezTo>
                    <a:cubicBezTo>
                      <a:pt x="355" y="344"/>
                      <a:pt x="349" y="344"/>
                      <a:pt x="344" y="344"/>
                    </a:cubicBezTo>
                    <a:cubicBezTo>
                      <a:pt x="339" y="344"/>
                      <a:pt x="336" y="344"/>
                      <a:pt x="331" y="344"/>
                    </a:cubicBezTo>
                    <a:cubicBezTo>
                      <a:pt x="328" y="344"/>
                      <a:pt x="328" y="344"/>
                      <a:pt x="328" y="344"/>
                    </a:cubicBezTo>
                    <a:cubicBezTo>
                      <a:pt x="326" y="344"/>
                      <a:pt x="326" y="344"/>
                      <a:pt x="326" y="344"/>
                    </a:cubicBezTo>
                    <a:cubicBezTo>
                      <a:pt x="320" y="338"/>
                      <a:pt x="320" y="341"/>
                      <a:pt x="315" y="341"/>
                    </a:cubicBezTo>
                    <a:cubicBezTo>
                      <a:pt x="312" y="341"/>
                      <a:pt x="312" y="341"/>
                      <a:pt x="310" y="344"/>
                    </a:cubicBezTo>
                    <a:cubicBezTo>
                      <a:pt x="304" y="341"/>
                      <a:pt x="302" y="341"/>
                      <a:pt x="299" y="338"/>
                    </a:cubicBezTo>
                    <a:lnTo>
                      <a:pt x="296" y="341"/>
                    </a:lnTo>
                    <a:lnTo>
                      <a:pt x="294" y="338"/>
                    </a:lnTo>
                    <a:cubicBezTo>
                      <a:pt x="291" y="338"/>
                      <a:pt x="289" y="338"/>
                      <a:pt x="286" y="338"/>
                    </a:cubicBezTo>
                    <a:cubicBezTo>
                      <a:pt x="283" y="336"/>
                      <a:pt x="281" y="336"/>
                      <a:pt x="281" y="338"/>
                    </a:cubicBezTo>
                    <a:cubicBezTo>
                      <a:pt x="278" y="336"/>
                      <a:pt x="273" y="336"/>
                      <a:pt x="270" y="333"/>
                    </a:cubicBezTo>
                    <a:cubicBezTo>
                      <a:pt x="267" y="333"/>
                      <a:pt x="267" y="333"/>
                      <a:pt x="267" y="333"/>
                    </a:cubicBezTo>
                    <a:lnTo>
                      <a:pt x="267" y="330"/>
                    </a:lnTo>
                    <a:cubicBezTo>
                      <a:pt x="262" y="328"/>
                      <a:pt x="259" y="328"/>
                      <a:pt x="254" y="328"/>
                    </a:cubicBezTo>
                    <a:cubicBezTo>
                      <a:pt x="252" y="330"/>
                      <a:pt x="254" y="333"/>
                      <a:pt x="254" y="336"/>
                    </a:cubicBezTo>
                    <a:cubicBezTo>
                      <a:pt x="254" y="338"/>
                      <a:pt x="254" y="338"/>
                      <a:pt x="257" y="341"/>
                    </a:cubicBezTo>
                    <a:cubicBezTo>
                      <a:pt x="254" y="344"/>
                      <a:pt x="257" y="344"/>
                      <a:pt x="259" y="346"/>
                    </a:cubicBezTo>
                    <a:cubicBezTo>
                      <a:pt x="257" y="349"/>
                      <a:pt x="257" y="351"/>
                      <a:pt x="257" y="354"/>
                    </a:cubicBezTo>
                    <a:cubicBezTo>
                      <a:pt x="259" y="357"/>
                      <a:pt x="259" y="359"/>
                      <a:pt x="262" y="362"/>
                    </a:cubicBezTo>
                    <a:cubicBezTo>
                      <a:pt x="262" y="362"/>
                      <a:pt x="265" y="362"/>
                      <a:pt x="267" y="365"/>
                    </a:cubicBezTo>
                    <a:cubicBezTo>
                      <a:pt x="270" y="367"/>
                      <a:pt x="270" y="367"/>
                      <a:pt x="273" y="370"/>
                    </a:cubicBezTo>
                    <a:lnTo>
                      <a:pt x="275" y="367"/>
                    </a:lnTo>
                    <a:lnTo>
                      <a:pt x="275" y="370"/>
                    </a:lnTo>
                    <a:cubicBezTo>
                      <a:pt x="278" y="373"/>
                      <a:pt x="281" y="375"/>
                      <a:pt x="286" y="378"/>
                    </a:cubicBezTo>
                    <a:lnTo>
                      <a:pt x="286" y="378"/>
                    </a:lnTo>
                    <a:cubicBezTo>
                      <a:pt x="291" y="383"/>
                      <a:pt x="296" y="386"/>
                      <a:pt x="304" y="391"/>
                    </a:cubicBezTo>
                    <a:lnTo>
                      <a:pt x="307" y="391"/>
                    </a:lnTo>
                    <a:cubicBezTo>
                      <a:pt x="307" y="394"/>
                      <a:pt x="310" y="394"/>
                      <a:pt x="312" y="396"/>
                    </a:cubicBezTo>
                    <a:cubicBezTo>
                      <a:pt x="315" y="396"/>
                      <a:pt x="315" y="396"/>
                      <a:pt x="318" y="396"/>
                    </a:cubicBezTo>
                    <a:cubicBezTo>
                      <a:pt x="318" y="399"/>
                      <a:pt x="320" y="399"/>
                      <a:pt x="320" y="402"/>
                    </a:cubicBezTo>
                    <a:lnTo>
                      <a:pt x="323" y="402"/>
                    </a:lnTo>
                    <a:lnTo>
                      <a:pt x="326" y="404"/>
                    </a:lnTo>
                    <a:lnTo>
                      <a:pt x="328" y="402"/>
                    </a:lnTo>
                    <a:lnTo>
                      <a:pt x="331" y="404"/>
                    </a:lnTo>
                    <a:lnTo>
                      <a:pt x="331" y="404"/>
                    </a:lnTo>
                    <a:cubicBezTo>
                      <a:pt x="334" y="407"/>
                      <a:pt x="336" y="410"/>
                      <a:pt x="339" y="412"/>
                    </a:cubicBezTo>
                    <a:lnTo>
                      <a:pt x="339" y="412"/>
                    </a:lnTo>
                    <a:cubicBezTo>
                      <a:pt x="341" y="415"/>
                      <a:pt x="344" y="418"/>
                      <a:pt x="347" y="420"/>
                    </a:cubicBezTo>
                    <a:cubicBezTo>
                      <a:pt x="347" y="420"/>
                      <a:pt x="349" y="420"/>
                      <a:pt x="352" y="423"/>
                    </a:cubicBezTo>
                    <a:lnTo>
                      <a:pt x="355" y="420"/>
                    </a:lnTo>
                    <a:cubicBezTo>
                      <a:pt x="357" y="423"/>
                      <a:pt x="352" y="426"/>
                      <a:pt x="357" y="426"/>
                    </a:cubicBezTo>
                    <a:cubicBezTo>
                      <a:pt x="357" y="428"/>
                      <a:pt x="360" y="428"/>
                      <a:pt x="360" y="431"/>
                    </a:cubicBezTo>
                    <a:lnTo>
                      <a:pt x="363" y="428"/>
                    </a:lnTo>
                    <a:cubicBezTo>
                      <a:pt x="365" y="431"/>
                      <a:pt x="365" y="431"/>
                      <a:pt x="368" y="433"/>
                    </a:cubicBezTo>
                    <a:cubicBezTo>
                      <a:pt x="371" y="436"/>
                      <a:pt x="373" y="436"/>
                      <a:pt x="376" y="439"/>
                    </a:cubicBezTo>
                    <a:lnTo>
                      <a:pt x="376" y="441"/>
                    </a:lnTo>
                    <a:cubicBezTo>
                      <a:pt x="378" y="444"/>
                      <a:pt x="378" y="444"/>
                      <a:pt x="384" y="444"/>
                    </a:cubicBezTo>
                    <a:lnTo>
                      <a:pt x="386" y="441"/>
                    </a:lnTo>
                    <a:cubicBezTo>
                      <a:pt x="386" y="444"/>
                      <a:pt x="389" y="447"/>
                      <a:pt x="389" y="447"/>
                    </a:cubicBezTo>
                    <a:cubicBezTo>
                      <a:pt x="392" y="449"/>
                      <a:pt x="392" y="449"/>
                      <a:pt x="394" y="449"/>
                    </a:cubicBezTo>
                    <a:lnTo>
                      <a:pt x="394" y="452"/>
                    </a:lnTo>
                    <a:lnTo>
                      <a:pt x="397" y="449"/>
                    </a:lnTo>
                    <a:cubicBezTo>
                      <a:pt x="394" y="447"/>
                      <a:pt x="402" y="441"/>
                      <a:pt x="405" y="439"/>
                    </a:cubicBezTo>
                    <a:cubicBezTo>
                      <a:pt x="405" y="439"/>
                      <a:pt x="402" y="436"/>
                      <a:pt x="405" y="436"/>
                    </a:cubicBezTo>
                    <a:cubicBezTo>
                      <a:pt x="408" y="431"/>
                      <a:pt x="413" y="428"/>
                      <a:pt x="416" y="423"/>
                    </a:cubicBezTo>
                    <a:lnTo>
                      <a:pt x="416" y="420"/>
                    </a:lnTo>
                    <a:lnTo>
                      <a:pt x="418" y="420"/>
                    </a:lnTo>
                    <a:cubicBezTo>
                      <a:pt x="421" y="415"/>
                      <a:pt x="426" y="410"/>
                      <a:pt x="431" y="404"/>
                    </a:cubicBezTo>
                    <a:cubicBezTo>
                      <a:pt x="434" y="402"/>
                      <a:pt x="437" y="399"/>
                      <a:pt x="439" y="396"/>
                    </a:cubicBezTo>
                    <a:lnTo>
                      <a:pt x="442" y="396"/>
                    </a:lnTo>
                    <a:cubicBezTo>
                      <a:pt x="439" y="394"/>
                      <a:pt x="439" y="394"/>
                      <a:pt x="439" y="394"/>
                    </a:cubicBezTo>
                    <a:cubicBezTo>
                      <a:pt x="439" y="391"/>
                      <a:pt x="439" y="391"/>
                      <a:pt x="442" y="391"/>
                    </a:cubicBezTo>
                    <a:cubicBezTo>
                      <a:pt x="439" y="388"/>
                      <a:pt x="437" y="388"/>
                      <a:pt x="434" y="388"/>
                    </a:cubicBezTo>
                    <a:cubicBezTo>
                      <a:pt x="434" y="386"/>
                      <a:pt x="437" y="386"/>
                      <a:pt x="437" y="383"/>
                    </a:cubicBezTo>
                    <a:cubicBezTo>
                      <a:pt x="431" y="378"/>
                      <a:pt x="434" y="378"/>
                      <a:pt x="434" y="373"/>
                    </a:cubicBezTo>
                    <a:cubicBezTo>
                      <a:pt x="431" y="370"/>
                      <a:pt x="431" y="369"/>
                      <a:pt x="431" y="367"/>
                    </a:cubicBezTo>
                    <a:cubicBezTo>
                      <a:pt x="431" y="364"/>
                      <a:pt x="431" y="365"/>
                      <a:pt x="434" y="362"/>
                    </a:cubicBezTo>
                    <a:cubicBezTo>
                      <a:pt x="434" y="359"/>
                      <a:pt x="434" y="354"/>
                      <a:pt x="434" y="349"/>
                    </a:cubicBezTo>
                    <a:cubicBezTo>
                      <a:pt x="434" y="346"/>
                      <a:pt x="434" y="346"/>
                      <a:pt x="437" y="344"/>
                    </a:cubicBezTo>
                    <a:cubicBezTo>
                      <a:pt x="431" y="338"/>
                      <a:pt x="434" y="344"/>
                      <a:pt x="437" y="336"/>
                    </a:cubicBezTo>
                    <a:cubicBezTo>
                      <a:pt x="442" y="330"/>
                      <a:pt x="447" y="325"/>
                      <a:pt x="453" y="320"/>
                    </a:cubicBezTo>
                    <a:lnTo>
                      <a:pt x="455" y="322"/>
                    </a:lnTo>
                    <a:cubicBezTo>
                      <a:pt x="458" y="320"/>
                      <a:pt x="461" y="317"/>
                      <a:pt x="466" y="314"/>
                    </a:cubicBezTo>
                    <a:lnTo>
                      <a:pt x="468" y="317"/>
                    </a:lnTo>
                    <a:lnTo>
                      <a:pt x="471" y="314"/>
                    </a:lnTo>
                    <a:cubicBezTo>
                      <a:pt x="471" y="314"/>
                      <a:pt x="474" y="320"/>
                      <a:pt x="479" y="320"/>
                    </a:cubicBezTo>
                    <a:cubicBezTo>
                      <a:pt x="479" y="317"/>
                      <a:pt x="479" y="317"/>
                      <a:pt x="479" y="314"/>
                    </a:cubicBezTo>
                    <a:cubicBezTo>
                      <a:pt x="482" y="320"/>
                      <a:pt x="484" y="322"/>
                      <a:pt x="490" y="328"/>
                    </a:cubicBezTo>
                    <a:lnTo>
                      <a:pt x="492" y="328"/>
                    </a:lnTo>
                    <a:cubicBezTo>
                      <a:pt x="492" y="330"/>
                      <a:pt x="495" y="333"/>
                      <a:pt x="498" y="336"/>
                    </a:cubicBezTo>
                    <a:lnTo>
                      <a:pt x="500" y="338"/>
                    </a:lnTo>
                    <a:lnTo>
                      <a:pt x="503" y="338"/>
                    </a:lnTo>
                    <a:cubicBezTo>
                      <a:pt x="505" y="341"/>
                      <a:pt x="505" y="344"/>
                      <a:pt x="508" y="346"/>
                    </a:cubicBezTo>
                    <a:lnTo>
                      <a:pt x="511" y="346"/>
                    </a:lnTo>
                    <a:cubicBezTo>
                      <a:pt x="513" y="344"/>
                      <a:pt x="516" y="341"/>
                      <a:pt x="516" y="338"/>
                    </a:cubicBezTo>
                    <a:lnTo>
                      <a:pt x="519" y="341"/>
                    </a:lnTo>
                    <a:cubicBezTo>
                      <a:pt x="519" y="341"/>
                      <a:pt x="521" y="336"/>
                      <a:pt x="527" y="336"/>
                    </a:cubicBezTo>
                    <a:cubicBezTo>
                      <a:pt x="529" y="336"/>
                      <a:pt x="532" y="333"/>
                      <a:pt x="535" y="333"/>
                    </a:cubicBezTo>
                    <a:cubicBezTo>
                      <a:pt x="537" y="330"/>
                      <a:pt x="537" y="330"/>
                      <a:pt x="540" y="330"/>
                    </a:cubicBezTo>
                    <a:cubicBezTo>
                      <a:pt x="540" y="330"/>
                      <a:pt x="543" y="328"/>
                      <a:pt x="545" y="328"/>
                    </a:cubicBezTo>
                    <a:lnTo>
                      <a:pt x="548" y="330"/>
                    </a:lnTo>
                    <a:cubicBezTo>
                      <a:pt x="553" y="328"/>
                      <a:pt x="561" y="325"/>
                      <a:pt x="566" y="325"/>
                    </a:cubicBezTo>
                    <a:cubicBezTo>
                      <a:pt x="569" y="328"/>
                      <a:pt x="571" y="322"/>
                      <a:pt x="574" y="322"/>
                    </a:cubicBezTo>
                    <a:cubicBezTo>
                      <a:pt x="576" y="322"/>
                      <a:pt x="580" y="325"/>
                      <a:pt x="582" y="322"/>
                    </a:cubicBezTo>
                    <a:cubicBezTo>
                      <a:pt x="585" y="322"/>
                      <a:pt x="588" y="322"/>
                      <a:pt x="593" y="322"/>
                    </a:cubicBezTo>
                    <a:lnTo>
                      <a:pt x="595" y="322"/>
                    </a:lnTo>
                    <a:cubicBezTo>
                      <a:pt x="595" y="322"/>
                      <a:pt x="598" y="325"/>
                      <a:pt x="601" y="325"/>
                    </a:cubicBezTo>
                    <a:lnTo>
                      <a:pt x="603" y="322"/>
                    </a:lnTo>
                    <a:cubicBezTo>
                      <a:pt x="606" y="322"/>
                      <a:pt x="611" y="322"/>
                      <a:pt x="614" y="322"/>
                    </a:cubicBezTo>
                    <a:lnTo>
                      <a:pt x="617" y="325"/>
                    </a:lnTo>
                    <a:cubicBezTo>
                      <a:pt x="619" y="325"/>
                      <a:pt x="619" y="325"/>
                      <a:pt x="622" y="325"/>
                    </a:cubicBezTo>
                    <a:cubicBezTo>
                      <a:pt x="625" y="328"/>
                      <a:pt x="627" y="328"/>
                      <a:pt x="632" y="330"/>
                    </a:cubicBezTo>
                    <a:cubicBezTo>
                      <a:pt x="635" y="333"/>
                      <a:pt x="638" y="333"/>
                      <a:pt x="643" y="333"/>
                    </a:cubicBezTo>
                    <a:cubicBezTo>
                      <a:pt x="646" y="336"/>
                      <a:pt x="648" y="338"/>
                      <a:pt x="654" y="338"/>
                    </a:cubicBezTo>
                    <a:lnTo>
                      <a:pt x="656" y="336"/>
                    </a:lnTo>
                    <a:cubicBezTo>
                      <a:pt x="656" y="338"/>
                      <a:pt x="659" y="338"/>
                      <a:pt x="659" y="341"/>
                    </a:cubicBezTo>
                    <a:cubicBezTo>
                      <a:pt x="662" y="344"/>
                      <a:pt x="662" y="344"/>
                      <a:pt x="667" y="344"/>
                    </a:cubicBezTo>
                    <a:lnTo>
                      <a:pt x="670" y="344"/>
                    </a:lnTo>
                    <a:cubicBezTo>
                      <a:pt x="677" y="349"/>
                      <a:pt x="683" y="357"/>
                      <a:pt x="691" y="362"/>
                    </a:cubicBezTo>
                    <a:lnTo>
                      <a:pt x="693" y="365"/>
                    </a:lnTo>
                    <a:cubicBezTo>
                      <a:pt x="693" y="367"/>
                      <a:pt x="693" y="367"/>
                      <a:pt x="693" y="367"/>
                    </a:cubicBezTo>
                    <a:cubicBezTo>
                      <a:pt x="696" y="370"/>
                      <a:pt x="693" y="373"/>
                      <a:pt x="701" y="373"/>
                    </a:cubicBezTo>
                    <a:cubicBezTo>
                      <a:pt x="701" y="375"/>
                      <a:pt x="704" y="378"/>
                      <a:pt x="704" y="383"/>
                    </a:cubicBezTo>
                    <a:lnTo>
                      <a:pt x="707" y="383"/>
                    </a:lnTo>
                    <a:cubicBezTo>
                      <a:pt x="709" y="386"/>
                      <a:pt x="709" y="388"/>
                      <a:pt x="712" y="394"/>
                    </a:cubicBezTo>
                    <a:cubicBezTo>
                      <a:pt x="712" y="396"/>
                      <a:pt x="712" y="396"/>
                      <a:pt x="715" y="399"/>
                    </a:cubicBezTo>
                    <a:cubicBezTo>
                      <a:pt x="717" y="404"/>
                      <a:pt x="720" y="407"/>
                      <a:pt x="725" y="412"/>
                    </a:cubicBezTo>
                    <a:cubicBezTo>
                      <a:pt x="725" y="412"/>
                      <a:pt x="722" y="415"/>
                      <a:pt x="725" y="415"/>
                    </a:cubicBezTo>
                    <a:cubicBezTo>
                      <a:pt x="728" y="420"/>
                      <a:pt x="733" y="428"/>
                      <a:pt x="736" y="433"/>
                    </a:cubicBezTo>
                    <a:cubicBezTo>
                      <a:pt x="738" y="444"/>
                      <a:pt x="746" y="455"/>
                      <a:pt x="746" y="465"/>
                    </a:cubicBezTo>
                    <a:lnTo>
                      <a:pt x="749" y="468"/>
                    </a:lnTo>
                    <a:cubicBezTo>
                      <a:pt x="749" y="471"/>
                      <a:pt x="749" y="470"/>
                      <a:pt x="749" y="473"/>
                    </a:cubicBezTo>
                    <a:cubicBezTo>
                      <a:pt x="749" y="475"/>
                      <a:pt x="752" y="478"/>
                      <a:pt x="752" y="478"/>
                    </a:cubicBezTo>
                    <a:cubicBezTo>
                      <a:pt x="749" y="486"/>
                      <a:pt x="749" y="486"/>
                      <a:pt x="757" y="494"/>
                    </a:cubicBezTo>
                    <a:cubicBezTo>
                      <a:pt x="754" y="497"/>
                      <a:pt x="754" y="497"/>
                      <a:pt x="754" y="497"/>
                    </a:cubicBezTo>
                    <a:cubicBezTo>
                      <a:pt x="754" y="500"/>
                      <a:pt x="754" y="505"/>
                      <a:pt x="754" y="508"/>
                    </a:cubicBezTo>
                    <a:lnTo>
                      <a:pt x="757" y="510"/>
                    </a:lnTo>
                    <a:cubicBezTo>
                      <a:pt x="757" y="513"/>
                      <a:pt x="757" y="518"/>
                      <a:pt x="754" y="521"/>
                    </a:cubicBezTo>
                    <a:cubicBezTo>
                      <a:pt x="757" y="526"/>
                      <a:pt x="752" y="526"/>
                      <a:pt x="757" y="531"/>
                    </a:cubicBezTo>
                    <a:cubicBezTo>
                      <a:pt x="754" y="534"/>
                      <a:pt x="754" y="534"/>
                      <a:pt x="752" y="537"/>
                    </a:cubicBezTo>
                    <a:cubicBezTo>
                      <a:pt x="752" y="539"/>
                      <a:pt x="752" y="542"/>
                      <a:pt x="754" y="545"/>
                    </a:cubicBezTo>
                    <a:cubicBezTo>
                      <a:pt x="752" y="545"/>
                      <a:pt x="752" y="545"/>
                      <a:pt x="752" y="545"/>
                    </a:cubicBezTo>
                    <a:cubicBezTo>
                      <a:pt x="749" y="550"/>
                      <a:pt x="749" y="555"/>
                      <a:pt x="749" y="560"/>
                    </a:cubicBezTo>
                    <a:lnTo>
                      <a:pt x="752" y="563"/>
                    </a:lnTo>
                    <a:lnTo>
                      <a:pt x="749" y="566"/>
                    </a:lnTo>
                    <a:cubicBezTo>
                      <a:pt x="746" y="568"/>
                      <a:pt x="746" y="573"/>
                      <a:pt x="746" y="576"/>
                    </a:cubicBezTo>
                    <a:cubicBezTo>
                      <a:pt x="746" y="578"/>
                      <a:pt x="746" y="579"/>
                      <a:pt x="746" y="582"/>
                    </a:cubicBezTo>
                    <a:cubicBezTo>
                      <a:pt x="741" y="592"/>
                      <a:pt x="741" y="611"/>
                      <a:pt x="741" y="621"/>
                    </a:cubicBezTo>
                    <a:lnTo>
                      <a:pt x="741" y="624"/>
                    </a:lnTo>
                    <a:cubicBezTo>
                      <a:pt x="738" y="635"/>
                      <a:pt x="738" y="642"/>
                      <a:pt x="736" y="653"/>
                    </a:cubicBezTo>
                    <a:cubicBezTo>
                      <a:pt x="730" y="658"/>
                      <a:pt x="730" y="664"/>
                      <a:pt x="730" y="666"/>
                    </a:cubicBezTo>
                    <a:cubicBezTo>
                      <a:pt x="728" y="672"/>
                      <a:pt x="728" y="677"/>
                      <a:pt x="725" y="680"/>
                    </a:cubicBezTo>
                    <a:cubicBezTo>
                      <a:pt x="722" y="687"/>
                      <a:pt x="717" y="693"/>
                      <a:pt x="717" y="701"/>
                    </a:cubicBezTo>
                    <a:cubicBezTo>
                      <a:pt x="715" y="703"/>
                      <a:pt x="712" y="703"/>
                      <a:pt x="712" y="706"/>
                    </a:cubicBezTo>
                    <a:cubicBezTo>
                      <a:pt x="704" y="719"/>
                      <a:pt x="701" y="722"/>
                      <a:pt x="701" y="724"/>
                    </a:cubicBezTo>
                    <a:close/>
                    <a:moveTo>
                      <a:pt x="156" y="312"/>
                    </a:moveTo>
                    <a:cubicBezTo>
                      <a:pt x="154" y="309"/>
                      <a:pt x="154" y="306"/>
                      <a:pt x="154" y="301"/>
                    </a:cubicBezTo>
                    <a:lnTo>
                      <a:pt x="156" y="299"/>
                    </a:lnTo>
                    <a:cubicBezTo>
                      <a:pt x="156" y="299"/>
                      <a:pt x="154" y="296"/>
                      <a:pt x="156" y="296"/>
                    </a:cubicBezTo>
                    <a:cubicBezTo>
                      <a:pt x="151" y="291"/>
                      <a:pt x="146" y="288"/>
                      <a:pt x="140" y="285"/>
                    </a:cubicBezTo>
                    <a:cubicBezTo>
                      <a:pt x="138" y="285"/>
                      <a:pt x="138" y="285"/>
                      <a:pt x="138" y="285"/>
                    </a:cubicBezTo>
                    <a:cubicBezTo>
                      <a:pt x="127" y="280"/>
                      <a:pt x="119" y="272"/>
                      <a:pt x="111" y="267"/>
                    </a:cubicBezTo>
                    <a:cubicBezTo>
                      <a:pt x="106" y="267"/>
                      <a:pt x="109" y="264"/>
                      <a:pt x="109" y="264"/>
                    </a:cubicBezTo>
                    <a:cubicBezTo>
                      <a:pt x="103" y="259"/>
                      <a:pt x="95" y="256"/>
                      <a:pt x="90" y="251"/>
                    </a:cubicBezTo>
                    <a:cubicBezTo>
                      <a:pt x="87" y="248"/>
                      <a:pt x="82" y="248"/>
                      <a:pt x="82" y="246"/>
                    </a:cubicBezTo>
                    <a:cubicBezTo>
                      <a:pt x="87" y="251"/>
                      <a:pt x="93" y="259"/>
                      <a:pt x="101" y="264"/>
                    </a:cubicBezTo>
                    <a:lnTo>
                      <a:pt x="103" y="262"/>
                    </a:lnTo>
                    <a:cubicBezTo>
                      <a:pt x="106" y="264"/>
                      <a:pt x="111" y="267"/>
                      <a:pt x="114" y="269"/>
                    </a:cubicBezTo>
                    <a:cubicBezTo>
                      <a:pt x="114" y="275"/>
                      <a:pt x="130" y="285"/>
                      <a:pt x="140" y="293"/>
                    </a:cubicBezTo>
                    <a:lnTo>
                      <a:pt x="143" y="293"/>
                    </a:lnTo>
                    <a:lnTo>
                      <a:pt x="143" y="296"/>
                    </a:lnTo>
                    <a:cubicBezTo>
                      <a:pt x="146" y="299"/>
                      <a:pt x="146" y="299"/>
                      <a:pt x="148" y="301"/>
                    </a:cubicBezTo>
                    <a:cubicBezTo>
                      <a:pt x="148" y="304"/>
                      <a:pt x="151" y="306"/>
                      <a:pt x="156" y="312"/>
                    </a:cubicBezTo>
                    <a:close/>
                    <a:moveTo>
                      <a:pt x="214" y="351"/>
                    </a:moveTo>
                    <a:cubicBezTo>
                      <a:pt x="214" y="349"/>
                      <a:pt x="214" y="348"/>
                      <a:pt x="214" y="346"/>
                    </a:cubicBezTo>
                    <a:cubicBezTo>
                      <a:pt x="214" y="343"/>
                      <a:pt x="214" y="341"/>
                      <a:pt x="214" y="338"/>
                    </a:cubicBezTo>
                    <a:lnTo>
                      <a:pt x="214" y="336"/>
                    </a:lnTo>
                    <a:lnTo>
                      <a:pt x="214" y="333"/>
                    </a:lnTo>
                    <a:cubicBezTo>
                      <a:pt x="214" y="330"/>
                      <a:pt x="212" y="328"/>
                      <a:pt x="212" y="325"/>
                    </a:cubicBezTo>
                    <a:cubicBezTo>
                      <a:pt x="209" y="325"/>
                      <a:pt x="209" y="325"/>
                      <a:pt x="209" y="325"/>
                    </a:cubicBezTo>
                    <a:cubicBezTo>
                      <a:pt x="204" y="322"/>
                      <a:pt x="199" y="320"/>
                      <a:pt x="196" y="317"/>
                    </a:cubicBezTo>
                    <a:cubicBezTo>
                      <a:pt x="193" y="317"/>
                      <a:pt x="188" y="314"/>
                      <a:pt x="188" y="314"/>
                    </a:cubicBezTo>
                    <a:cubicBezTo>
                      <a:pt x="185" y="314"/>
                      <a:pt x="185" y="314"/>
                      <a:pt x="185" y="317"/>
                    </a:cubicBezTo>
                    <a:cubicBezTo>
                      <a:pt x="183" y="314"/>
                      <a:pt x="183" y="314"/>
                      <a:pt x="183" y="314"/>
                    </a:cubicBezTo>
                    <a:cubicBezTo>
                      <a:pt x="183" y="317"/>
                      <a:pt x="183" y="317"/>
                      <a:pt x="183" y="317"/>
                    </a:cubicBezTo>
                    <a:lnTo>
                      <a:pt x="185" y="317"/>
                    </a:lnTo>
                    <a:cubicBezTo>
                      <a:pt x="183" y="322"/>
                      <a:pt x="180" y="320"/>
                      <a:pt x="185" y="325"/>
                    </a:cubicBezTo>
                    <a:cubicBezTo>
                      <a:pt x="180" y="330"/>
                      <a:pt x="183" y="328"/>
                      <a:pt x="185" y="333"/>
                    </a:cubicBezTo>
                    <a:lnTo>
                      <a:pt x="188" y="333"/>
                    </a:lnTo>
                    <a:lnTo>
                      <a:pt x="188" y="336"/>
                    </a:lnTo>
                    <a:cubicBezTo>
                      <a:pt x="191" y="338"/>
                      <a:pt x="193" y="338"/>
                      <a:pt x="196" y="341"/>
                    </a:cubicBezTo>
                    <a:lnTo>
                      <a:pt x="199" y="341"/>
                    </a:lnTo>
                    <a:cubicBezTo>
                      <a:pt x="199" y="344"/>
                      <a:pt x="199" y="344"/>
                      <a:pt x="199" y="344"/>
                    </a:cubicBezTo>
                    <a:cubicBezTo>
                      <a:pt x="201" y="346"/>
                      <a:pt x="204" y="349"/>
                      <a:pt x="209" y="351"/>
                    </a:cubicBezTo>
                    <a:cubicBezTo>
                      <a:pt x="209" y="349"/>
                      <a:pt x="209" y="349"/>
                      <a:pt x="214" y="351"/>
                    </a:cubicBezTo>
                    <a:close/>
                    <a:moveTo>
                      <a:pt x="220" y="460"/>
                    </a:moveTo>
                    <a:cubicBezTo>
                      <a:pt x="220" y="457"/>
                      <a:pt x="220" y="457"/>
                      <a:pt x="222" y="457"/>
                    </a:cubicBezTo>
                    <a:cubicBezTo>
                      <a:pt x="222" y="455"/>
                      <a:pt x="222" y="455"/>
                      <a:pt x="222" y="452"/>
                    </a:cubicBezTo>
                    <a:cubicBezTo>
                      <a:pt x="222" y="449"/>
                      <a:pt x="222" y="449"/>
                      <a:pt x="225" y="447"/>
                    </a:cubicBezTo>
                    <a:lnTo>
                      <a:pt x="222" y="444"/>
                    </a:lnTo>
                    <a:cubicBezTo>
                      <a:pt x="222" y="441"/>
                      <a:pt x="222" y="439"/>
                      <a:pt x="222" y="436"/>
                    </a:cubicBezTo>
                    <a:cubicBezTo>
                      <a:pt x="220" y="428"/>
                      <a:pt x="220" y="423"/>
                      <a:pt x="220" y="415"/>
                    </a:cubicBezTo>
                    <a:cubicBezTo>
                      <a:pt x="220" y="412"/>
                      <a:pt x="220" y="412"/>
                      <a:pt x="220" y="410"/>
                    </a:cubicBezTo>
                    <a:cubicBezTo>
                      <a:pt x="217" y="407"/>
                      <a:pt x="217" y="404"/>
                      <a:pt x="217" y="399"/>
                    </a:cubicBezTo>
                    <a:cubicBezTo>
                      <a:pt x="214" y="399"/>
                      <a:pt x="212" y="396"/>
                      <a:pt x="212" y="396"/>
                    </a:cubicBezTo>
                    <a:cubicBezTo>
                      <a:pt x="209" y="394"/>
                      <a:pt x="209" y="394"/>
                      <a:pt x="207" y="391"/>
                    </a:cubicBezTo>
                    <a:cubicBezTo>
                      <a:pt x="204" y="394"/>
                      <a:pt x="201" y="394"/>
                      <a:pt x="196" y="391"/>
                    </a:cubicBezTo>
                    <a:cubicBezTo>
                      <a:pt x="196" y="394"/>
                      <a:pt x="196" y="396"/>
                      <a:pt x="199" y="399"/>
                    </a:cubicBezTo>
                    <a:cubicBezTo>
                      <a:pt x="199" y="402"/>
                      <a:pt x="199" y="402"/>
                      <a:pt x="201" y="402"/>
                    </a:cubicBezTo>
                    <a:cubicBezTo>
                      <a:pt x="201" y="402"/>
                      <a:pt x="199" y="404"/>
                      <a:pt x="201" y="404"/>
                    </a:cubicBezTo>
                    <a:cubicBezTo>
                      <a:pt x="201" y="407"/>
                      <a:pt x="201" y="410"/>
                      <a:pt x="204" y="412"/>
                    </a:cubicBezTo>
                    <a:cubicBezTo>
                      <a:pt x="207" y="418"/>
                      <a:pt x="207" y="423"/>
                      <a:pt x="209" y="431"/>
                    </a:cubicBezTo>
                    <a:cubicBezTo>
                      <a:pt x="207" y="433"/>
                      <a:pt x="212" y="444"/>
                      <a:pt x="220" y="449"/>
                    </a:cubicBezTo>
                    <a:cubicBezTo>
                      <a:pt x="214" y="452"/>
                      <a:pt x="214" y="455"/>
                      <a:pt x="220" y="460"/>
                    </a:cubicBezTo>
                    <a:close/>
                    <a:moveTo>
                      <a:pt x="408" y="283"/>
                    </a:moveTo>
                    <a:cubicBezTo>
                      <a:pt x="410" y="277"/>
                      <a:pt x="413" y="272"/>
                      <a:pt x="416" y="267"/>
                    </a:cubicBezTo>
                    <a:cubicBezTo>
                      <a:pt x="413" y="264"/>
                      <a:pt x="413" y="264"/>
                      <a:pt x="418" y="262"/>
                    </a:cubicBezTo>
                    <a:cubicBezTo>
                      <a:pt x="418" y="259"/>
                      <a:pt x="421" y="254"/>
                      <a:pt x="423" y="251"/>
                    </a:cubicBezTo>
                    <a:cubicBezTo>
                      <a:pt x="423" y="251"/>
                      <a:pt x="421" y="248"/>
                      <a:pt x="423" y="248"/>
                    </a:cubicBezTo>
                    <a:cubicBezTo>
                      <a:pt x="423" y="246"/>
                      <a:pt x="426" y="243"/>
                      <a:pt x="426" y="240"/>
                    </a:cubicBezTo>
                    <a:cubicBezTo>
                      <a:pt x="423" y="235"/>
                      <a:pt x="421" y="235"/>
                      <a:pt x="426" y="230"/>
                    </a:cubicBezTo>
                    <a:cubicBezTo>
                      <a:pt x="426" y="227"/>
                      <a:pt x="426" y="227"/>
                      <a:pt x="426" y="224"/>
                    </a:cubicBezTo>
                    <a:cubicBezTo>
                      <a:pt x="421" y="219"/>
                      <a:pt x="426" y="222"/>
                      <a:pt x="426" y="217"/>
                    </a:cubicBezTo>
                    <a:cubicBezTo>
                      <a:pt x="426" y="211"/>
                      <a:pt x="423" y="206"/>
                      <a:pt x="423" y="201"/>
                    </a:cubicBezTo>
                    <a:cubicBezTo>
                      <a:pt x="421" y="198"/>
                      <a:pt x="421" y="195"/>
                      <a:pt x="421" y="193"/>
                    </a:cubicBezTo>
                    <a:lnTo>
                      <a:pt x="421" y="190"/>
                    </a:lnTo>
                    <a:cubicBezTo>
                      <a:pt x="421" y="187"/>
                      <a:pt x="418" y="182"/>
                      <a:pt x="418" y="179"/>
                    </a:cubicBezTo>
                    <a:cubicBezTo>
                      <a:pt x="413" y="166"/>
                      <a:pt x="408" y="153"/>
                      <a:pt x="405" y="140"/>
                    </a:cubicBezTo>
                    <a:cubicBezTo>
                      <a:pt x="402" y="137"/>
                      <a:pt x="402" y="137"/>
                      <a:pt x="400" y="135"/>
                    </a:cubicBezTo>
                    <a:cubicBezTo>
                      <a:pt x="397" y="129"/>
                      <a:pt x="397" y="127"/>
                      <a:pt x="397" y="121"/>
                    </a:cubicBezTo>
                    <a:cubicBezTo>
                      <a:pt x="394" y="116"/>
                      <a:pt x="389" y="111"/>
                      <a:pt x="389" y="105"/>
                    </a:cubicBezTo>
                    <a:cubicBezTo>
                      <a:pt x="386" y="103"/>
                      <a:pt x="386" y="103"/>
                      <a:pt x="384" y="100"/>
                    </a:cubicBezTo>
                    <a:lnTo>
                      <a:pt x="384" y="97"/>
                    </a:lnTo>
                    <a:cubicBezTo>
                      <a:pt x="381" y="95"/>
                      <a:pt x="378" y="92"/>
                      <a:pt x="378" y="90"/>
                    </a:cubicBezTo>
                    <a:cubicBezTo>
                      <a:pt x="373" y="84"/>
                      <a:pt x="368" y="76"/>
                      <a:pt x="363" y="71"/>
                    </a:cubicBezTo>
                    <a:cubicBezTo>
                      <a:pt x="357" y="68"/>
                      <a:pt x="355" y="66"/>
                      <a:pt x="349" y="63"/>
                    </a:cubicBezTo>
                    <a:cubicBezTo>
                      <a:pt x="347" y="63"/>
                      <a:pt x="341" y="60"/>
                      <a:pt x="339" y="60"/>
                    </a:cubicBezTo>
                    <a:cubicBezTo>
                      <a:pt x="336" y="60"/>
                      <a:pt x="334" y="63"/>
                      <a:pt x="331" y="63"/>
                    </a:cubicBezTo>
                    <a:cubicBezTo>
                      <a:pt x="328" y="63"/>
                      <a:pt x="326" y="63"/>
                      <a:pt x="323" y="66"/>
                    </a:cubicBezTo>
                    <a:lnTo>
                      <a:pt x="323" y="68"/>
                    </a:lnTo>
                    <a:cubicBezTo>
                      <a:pt x="320" y="68"/>
                      <a:pt x="320" y="68"/>
                      <a:pt x="318" y="68"/>
                    </a:cubicBezTo>
                    <a:cubicBezTo>
                      <a:pt x="312" y="74"/>
                      <a:pt x="310" y="76"/>
                      <a:pt x="304" y="82"/>
                    </a:cubicBezTo>
                    <a:lnTo>
                      <a:pt x="304" y="84"/>
                    </a:lnTo>
                    <a:cubicBezTo>
                      <a:pt x="299" y="90"/>
                      <a:pt x="296" y="95"/>
                      <a:pt x="294" y="100"/>
                    </a:cubicBezTo>
                    <a:cubicBezTo>
                      <a:pt x="291" y="100"/>
                      <a:pt x="291" y="100"/>
                      <a:pt x="289" y="100"/>
                    </a:cubicBezTo>
                    <a:cubicBezTo>
                      <a:pt x="286" y="103"/>
                      <a:pt x="286" y="108"/>
                      <a:pt x="283" y="111"/>
                    </a:cubicBezTo>
                    <a:cubicBezTo>
                      <a:pt x="281" y="111"/>
                      <a:pt x="281" y="111"/>
                      <a:pt x="281" y="111"/>
                    </a:cubicBezTo>
                    <a:cubicBezTo>
                      <a:pt x="278" y="116"/>
                      <a:pt x="278" y="119"/>
                      <a:pt x="278" y="124"/>
                    </a:cubicBezTo>
                    <a:cubicBezTo>
                      <a:pt x="273" y="135"/>
                      <a:pt x="267" y="129"/>
                      <a:pt x="273" y="140"/>
                    </a:cubicBezTo>
                    <a:cubicBezTo>
                      <a:pt x="270" y="142"/>
                      <a:pt x="267" y="147"/>
                      <a:pt x="267" y="150"/>
                    </a:cubicBezTo>
                    <a:cubicBezTo>
                      <a:pt x="267" y="152"/>
                      <a:pt x="267" y="153"/>
                      <a:pt x="267" y="153"/>
                    </a:cubicBezTo>
                    <a:cubicBezTo>
                      <a:pt x="262" y="158"/>
                      <a:pt x="259" y="156"/>
                      <a:pt x="265" y="161"/>
                    </a:cubicBezTo>
                    <a:cubicBezTo>
                      <a:pt x="262" y="164"/>
                      <a:pt x="262" y="163"/>
                      <a:pt x="262" y="166"/>
                    </a:cubicBezTo>
                    <a:cubicBezTo>
                      <a:pt x="262" y="168"/>
                      <a:pt x="262" y="172"/>
                      <a:pt x="262" y="172"/>
                    </a:cubicBezTo>
                    <a:cubicBezTo>
                      <a:pt x="259" y="174"/>
                      <a:pt x="259" y="174"/>
                      <a:pt x="259" y="174"/>
                    </a:cubicBezTo>
                    <a:lnTo>
                      <a:pt x="262" y="174"/>
                    </a:lnTo>
                    <a:cubicBezTo>
                      <a:pt x="259" y="177"/>
                      <a:pt x="259" y="179"/>
                      <a:pt x="257" y="182"/>
                    </a:cubicBezTo>
                    <a:lnTo>
                      <a:pt x="257" y="185"/>
                    </a:lnTo>
                    <a:cubicBezTo>
                      <a:pt x="254" y="187"/>
                      <a:pt x="254" y="187"/>
                      <a:pt x="254" y="190"/>
                    </a:cubicBezTo>
                    <a:cubicBezTo>
                      <a:pt x="254" y="193"/>
                      <a:pt x="254" y="193"/>
                      <a:pt x="257" y="195"/>
                    </a:cubicBezTo>
                    <a:cubicBezTo>
                      <a:pt x="257" y="198"/>
                      <a:pt x="257" y="203"/>
                      <a:pt x="257" y="209"/>
                    </a:cubicBezTo>
                    <a:cubicBezTo>
                      <a:pt x="254" y="211"/>
                      <a:pt x="254" y="211"/>
                      <a:pt x="254" y="214"/>
                    </a:cubicBezTo>
                    <a:cubicBezTo>
                      <a:pt x="254" y="217"/>
                      <a:pt x="254" y="217"/>
                      <a:pt x="254" y="217"/>
                    </a:cubicBezTo>
                    <a:cubicBezTo>
                      <a:pt x="252" y="219"/>
                      <a:pt x="252" y="219"/>
                      <a:pt x="252" y="222"/>
                    </a:cubicBezTo>
                    <a:cubicBezTo>
                      <a:pt x="252" y="224"/>
                      <a:pt x="252" y="229"/>
                      <a:pt x="252" y="232"/>
                    </a:cubicBezTo>
                    <a:cubicBezTo>
                      <a:pt x="252" y="234"/>
                      <a:pt x="252" y="235"/>
                      <a:pt x="254" y="235"/>
                    </a:cubicBezTo>
                    <a:cubicBezTo>
                      <a:pt x="252" y="240"/>
                      <a:pt x="249" y="246"/>
                      <a:pt x="249" y="251"/>
                    </a:cubicBezTo>
                    <a:cubicBezTo>
                      <a:pt x="249" y="254"/>
                      <a:pt x="249" y="256"/>
                      <a:pt x="252" y="259"/>
                    </a:cubicBezTo>
                    <a:cubicBezTo>
                      <a:pt x="252" y="262"/>
                      <a:pt x="252" y="264"/>
                      <a:pt x="252" y="267"/>
                    </a:cubicBezTo>
                    <a:lnTo>
                      <a:pt x="254" y="267"/>
                    </a:lnTo>
                    <a:cubicBezTo>
                      <a:pt x="252" y="269"/>
                      <a:pt x="252" y="269"/>
                      <a:pt x="252" y="272"/>
                    </a:cubicBezTo>
                    <a:cubicBezTo>
                      <a:pt x="254" y="275"/>
                      <a:pt x="257" y="277"/>
                      <a:pt x="259" y="280"/>
                    </a:cubicBezTo>
                    <a:lnTo>
                      <a:pt x="262" y="280"/>
                    </a:lnTo>
                    <a:cubicBezTo>
                      <a:pt x="265" y="283"/>
                      <a:pt x="267" y="285"/>
                      <a:pt x="273" y="285"/>
                    </a:cubicBezTo>
                    <a:lnTo>
                      <a:pt x="275" y="285"/>
                    </a:lnTo>
                    <a:cubicBezTo>
                      <a:pt x="278" y="288"/>
                      <a:pt x="281" y="288"/>
                      <a:pt x="283" y="291"/>
                    </a:cubicBezTo>
                    <a:lnTo>
                      <a:pt x="283" y="288"/>
                    </a:lnTo>
                    <a:cubicBezTo>
                      <a:pt x="286" y="291"/>
                      <a:pt x="291" y="293"/>
                      <a:pt x="296" y="293"/>
                    </a:cubicBezTo>
                    <a:cubicBezTo>
                      <a:pt x="299" y="293"/>
                      <a:pt x="307" y="293"/>
                      <a:pt x="315" y="299"/>
                    </a:cubicBezTo>
                    <a:lnTo>
                      <a:pt x="315" y="296"/>
                    </a:lnTo>
                    <a:cubicBezTo>
                      <a:pt x="318" y="296"/>
                      <a:pt x="318" y="296"/>
                      <a:pt x="320" y="296"/>
                    </a:cubicBezTo>
                    <a:cubicBezTo>
                      <a:pt x="328" y="296"/>
                      <a:pt x="339" y="299"/>
                      <a:pt x="347" y="299"/>
                    </a:cubicBezTo>
                    <a:cubicBezTo>
                      <a:pt x="349" y="299"/>
                      <a:pt x="355" y="299"/>
                      <a:pt x="360" y="299"/>
                    </a:cubicBezTo>
                    <a:lnTo>
                      <a:pt x="363" y="296"/>
                    </a:lnTo>
                    <a:cubicBezTo>
                      <a:pt x="363" y="296"/>
                      <a:pt x="365" y="296"/>
                      <a:pt x="368" y="299"/>
                    </a:cubicBezTo>
                    <a:cubicBezTo>
                      <a:pt x="368" y="296"/>
                      <a:pt x="368" y="296"/>
                      <a:pt x="371" y="296"/>
                    </a:cubicBezTo>
                    <a:lnTo>
                      <a:pt x="373" y="299"/>
                    </a:lnTo>
                    <a:cubicBezTo>
                      <a:pt x="376" y="296"/>
                      <a:pt x="381" y="296"/>
                      <a:pt x="384" y="293"/>
                    </a:cubicBezTo>
                    <a:lnTo>
                      <a:pt x="384" y="296"/>
                    </a:lnTo>
                    <a:cubicBezTo>
                      <a:pt x="384" y="293"/>
                      <a:pt x="389" y="293"/>
                      <a:pt x="394" y="288"/>
                    </a:cubicBezTo>
                    <a:cubicBezTo>
                      <a:pt x="397" y="291"/>
                      <a:pt x="402" y="288"/>
                      <a:pt x="408" y="283"/>
                    </a:cubicBezTo>
                    <a:close/>
                    <a:moveTo>
                      <a:pt x="476" y="428"/>
                    </a:moveTo>
                    <a:cubicBezTo>
                      <a:pt x="476" y="428"/>
                      <a:pt x="476" y="426"/>
                      <a:pt x="476" y="428"/>
                    </a:cubicBezTo>
                    <a:close/>
                    <a:moveTo>
                      <a:pt x="453" y="505"/>
                    </a:moveTo>
                    <a:cubicBezTo>
                      <a:pt x="453" y="502"/>
                      <a:pt x="453" y="502"/>
                      <a:pt x="455" y="500"/>
                    </a:cubicBezTo>
                    <a:cubicBezTo>
                      <a:pt x="455" y="497"/>
                      <a:pt x="455" y="494"/>
                      <a:pt x="455" y="489"/>
                    </a:cubicBezTo>
                    <a:lnTo>
                      <a:pt x="453" y="486"/>
                    </a:lnTo>
                    <a:cubicBezTo>
                      <a:pt x="450" y="481"/>
                      <a:pt x="450" y="478"/>
                      <a:pt x="450" y="473"/>
                    </a:cubicBezTo>
                    <a:cubicBezTo>
                      <a:pt x="447" y="471"/>
                      <a:pt x="447" y="471"/>
                      <a:pt x="447" y="468"/>
                    </a:cubicBezTo>
                    <a:cubicBezTo>
                      <a:pt x="447" y="465"/>
                      <a:pt x="447" y="465"/>
                      <a:pt x="450" y="463"/>
                    </a:cubicBezTo>
                    <a:cubicBezTo>
                      <a:pt x="447" y="460"/>
                      <a:pt x="447" y="457"/>
                      <a:pt x="445" y="452"/>
                    </a:cubicBezTo>
                    <a:cubicBezTo>
                      <a:pt x="442" y="455"/>
                      <a:pt x="439" y="457"/>
                      <a:pt x="439" y="457"/>
                    </a:cubicBezTo>
                    <a:lnTo>
                      <a:pt x="439" y="460"/>
                    </a:lnTo>
                    <a:cubicBezTo>
                      <a:pt x="437" y="463"/>
                      <a:pt x="434" y="465"/>
                      <a:pt x="431" y="468"/>
                    </a:cubicBezTo>
                    <a:lnTo>
                      <a:pt x="431" y="471"/>
                    </a:lnTo>
                    <a:lnTo>
                      <a:pt x="431" y="473"/>
                    </a:lnTo>
                    <a:cubicBezTo>
                      <a:pt x="429" y="476"/>
                      <a:pt x="426" y="476"/>
                      <a:pt x="426" y="478"/>
                    </a:cubicBezTo>
                    <a:cubicBezTo>
                      <a:pt x="423" y="481"/>
                      <a:pt x="421" y="484"/>
                      <a:pt x="421" y="486"/>
                    </a:cubicBezTo>
                    <a:cubicBezTo>
                      <a:pt x="426" y="492"/>
                      <a:pt x="434" y="497"/>
                      <a:pt x="453" y="505"/>
                    </a:cubicBezTo>
                    <a:close/>
                    <a:moveTo>
                      <a:pt x="500" y="687"/>
                    </a:moveTo>
                    <a:cubicBezTo>
                      <a:pt x="503" y="682"/>
                      <a:pt x="505" y="677"/>
                      <a:pt x="511" y="672"/>
                    </a:cubicBezTo>
                    <a:cubicBezTo>
                      <a:pt x="513" y="672"/>
                      <a:pt x="513" y="672"/>
                      <a:pt x="516" y="669"/>
                    </a:cubicBezTo>
                    <a:cubicBezTo>
                      <a:pt x="519" y="666"/>
                      <a:pt x="519" y="666"/>
                      <a:pt x="521" y="664"/>
                    </a:cubicBezTo>
                    <a:cubicBezTo>
                      <a:pt x="524" y="658"/>
                      <a:pt x="527" y="653"/>
                      <a:pt x="532" y="648"/>
                    </a:cubicBezTo>
                    <a:cubicBezTo>
                      <a:pt x="535" y="645"/>
                      <a:pt x="535" y="642"/>
                      <a:pt x="537" y="637"/>
                    </a:cubicBezTo>
                    <a:cubicBezTo>
                      <a:pt x="537" y="635"/>
                      <a:pt x="540" y="632"/>
                      <a:pt x="540" y="629"/>
                    </a:cubicBezTo>
                    <a:cubicBezTo>
                      <a:pt x="543" y="624"/>
                      <a:pt x="543" y="621"/>
                      <a:pt x="545" y="616"/>
                    </a:cubicBezTo>
                    <a:cubicBezTo>
                      <a:pt x="545" y="611"/>
                      <a:pt x="545" y="608"/>
                      <a:pt x="548" y="603"/>
                    </a:cubicBezTo>
                    <a:cubicBezTo>
                      <a:pt x="548" y="595"/>
                      <a:pt x="545" y="587"/>
                      <a:pt x="545" y="579"/>
                    </a:cubicBezTo>
                    <a:cubicBezTo>
                      <a:pt x="543" y="574"/>
                      <a:pt x="540" y="576"/>
                      <a:pt x="545" y="571"/>
                    </a:cubicBezTo>
                    <a:cubicBezTo>
                      <a:pt x="543" y="566"/>
                      <a:pt x="543" y="563"/>
                      <a:pt x="540" y="558"/>
                    </a:cubicBezTo>
                    <a:cubicBezTo>
                      <a:pt x="537" y="555"/>
                      <a:pt x="537" y="553"/>
                      <a:pt x="537" y="553"/>
                    </a:cubicBezTo>
                    <a:cubicBezTo>
                      <a:pt x="535" y="547"/>
                      <a:pt x="535" y="545"/>
                      <a:pt x="532" y="539"/>
                    </a:cubicBezTo>
                    <a:cubicBezTo>
                      <a:pt x="529" y="537"/>
                      <a:pt x="529" y="534"/>
                      <a:pt x="529" y="534"/>
                    </a:cubicBezTo>
                    <a:cubicBezTo>
                      <a:pt x="527" y="531"/>
                      <a:pt x="527" y="529"/>
                      <a:pt x="527" y="526"/>
                    </a:cubicBezTo>
                    <a:cubicBezTo>
                      <a:pt x="524" y="523"/>
                      <a:pt x="524" y="521"/>
                      <a:pt x="521" y="515"/>
                    </a:cubicBezTo>
                    <a:cubicBezTo>
                      <a:pt x="519" y="510"/>
                      <a:pt x="519" y="508"/>
                      <a:pt x="516" y="502"/>
                    </a:cubicBezTo>
                    <a:cubicBezTo>
                      <a:pt x="513" y="500"/>
                      <a:pt x="511" y="494"/>
                      <a:pt x="511" y="492"/>
                    </a:cubicBezTo>
                    <a:cubicBezTo>
                      <a:pt x="505" y="492"/>
                      <a:pt x="508" y="489"/>
                      <a:pt x="508" y="486"/>
                    </a:cubicBezTo>
                    <a:cubicBezTo>
                      <a:pt x="505" y="484"/>
                      <a:pt x="505" y="481"/>
                      <a:pt x="505" y="478"/>
                    </a:cubicBezTo>
                    <a:cubicBezTo>
                      <a:pt x="503" y="476"/>
                      <a:pt x="503" y="476"/>
                      <a:pt x="503" y="476"/>
                    </a:cubicBezTo>
                    <a:cubicBezTo>
                      <a:pt x="503" y="473"/>
                      <a:pt x="500" y="471"/>
                      <a:pt x="500" y="468"/>
                    </a:cubicBezTo>
                    <a:cubicBezTo>
                      <a:pt x="498" y="465"/>
                      <a:pt x="498" y="465"/>
                      <a:pt x="498" y="463"/>
                    </a:cubicBezTo>
                    <a:cubicBezTo>
                      <a:pt x="492" y="455"/>
                      <a:pt x="492" y="457"/>
                      <a:pt x="492" y="449"/>
                    </a:cubicBezTo>
                    <a:cubicBezTo>
                      <a:pt x="490" y="447"/>
                      <a:pt x="487" y="444"/>
                      <a:pt x="487" y="441"/>
                    </a:cubicBezTo>
                    <a:lnTo>
                      <a:pt x="490" y="439"/>
                    </a:lnTo>
                    <a:cubicBezTo>
                      <a:pt x="487" y="436"/>
                      <a:pt x="487" y="433"/>
                      <a:pt x="484" y="428"/>
                    </a:cubicBezTo>
                    <a:cubicBezTo>
                      <a:pt x="482" y="426"/>
                      <a:pt x="479" y="426"/>
                      <a:pt x="476" y="423"/>
                    </a:cubicBezTo>
                    <a:cubicBezTo>
                      <a:pt x="476" y="426"/>
                      <a:pt x="479" y="428"/>
                      <a:pt x="479" y="428"/>
                    </a:cubicBezTo>
                    <a:lnTo>
                      <a:pt x="476" y="431"/>
                    </a:lnTo>
                    <a:cubicBezTo>
                      <a:pt x="476" y="433"/>
                      <a:pt x="476" y="439"/>
                      <a:pt x="482" y="444"/>
                    </a:cubicBezTo>
                    <a:lnTo>
                      <a:pt x="479" y="447"/>
                    </a:lnTo>
                    <a:cubicBezTo>
                      <a:pt x="479" y="449"/>
                      <a:pt x="482" y="455"/>
                      <a:pt x="484" y="460"/>
                    </a:cubicBezTo>
                    <a:cubicBezTo>
                      <a:pt x="484" y="465"/>
                      <a:pt x="484" y="476"/>
                      <a:pt x="490" y="481"/>
                    </a:cubicBezTo>
                    <a:cubicBezTo>
                      <a:pt x="482" y="481"/>
                      <a:pt x="487" y="481"/>
                      <a:pt x="490" y="489"/>
                    </a:cubicBezTo>
                    <a:cubicBezTo>
                      <a:pt x="490" y="492"/>
                      <a:pt x="487" y="494"/>
                      <a:pt x="490" y="494"/>
                    </a:cubicBezTo>
                    <a:cubicBezTo>
                      <a:pt x="492" y="500"/>
                      <a:pt x="490" y="502"/>
                      <a:pt x="495" y="508"/>
                    </a:cubicBezTo>
                    <a:lnTo>
                      <a:pt x="492" y="510"/>
                    </a:lnTo>
                    <a:lnTo>
                      <a:pt x="495" y="513"/>
                    </a:lnTo>
                    <a:cubicBezTo>
                      <a:pt x="492" y="515"/>
                      <a:pt x="492" y="515"/>
                      <a:pt x="492" y="518"/>
                    </a:cubicBezTo>
                    <a:cubicBezTo>
                      <a:pt x="492" y="523"/>
                      <a:pt x="492" y="529"/>
                      <a:pt x="492" y="534"/>
                    </a:cubicBezTo>
                    <a:cubicBezTo>
                      <a:pt x="490" y="537"/>
                      <a:pt x="487" y="542"/>
                      <a:pt x="487" y="545"/>
                    </a:cubicBezTo>
                    <a:cubicBezTo>
                      <a:pt x="482" y="550"/>
                      <a:pt x="479" y="553"/>
                      <a:pt x="476" y="558"/>
                    </a:cubicBezTo>
                    <a:cubicBezTo>
                      <a:pt x="474" y="558"/>
                      <a:pt x="471" y="558"/>
                      <a:pt x="471" y="558"/>
                    </a:cubicBezTo>
                    <a:cubicBezTo>
                      <a:pt x="463" y="558"/>
                      <a:pt x="458" y="558"/>
                      <a:pt x="453" y="558"/>
                    </a:cubicBezTo>
                    <a:cubicBezTo>
                      <a:pt x="450" y="558"/>
                      <a:pt x="450" y="558"/>
                      <a:pt x="450" y="560"/>
                    </a:cubicBezTo>
                    <a:cubicBezTo>
                      <a:pt x="447" y="558"/>
                      <a:pt x="445" y="558"/>
                      <a:pt x="442" y="555"/>
                    </a:cubicBezTo>
                    <a:cubicBezTo>
                      <a:pt x="437" y="553"/>
                      <a:pt x="431" y="550"/>
                      <a:pt x="429" y="550"/>
                    </a:cubicBezTo>
                    <a:cubicBezTo>
                      <a:pt x="421" y="550"/>
                      <a:pt x="410" y="539"/>
                      <a:pt x="410" y="537"/>
                    </a:cubicBezTo>
                    <a:cubicBezTo>
                      <a:pt x="408" y="534"/>
                      <a:pt x="405" y="534"/>
                      <a:pt x="402" y="531"/>
                    </a:cubicBezTo>
                    <a:cubicBezTo>
                      <a:pt x="397" y="531"/>
                      <a:pt x="394" y="526"/>
                      <a:pt x="392" y="526"/>
                    </a:cubicBezTo>
                    <a:cubicBezTo>
                      <a:pt x="386" y="531"/>
                      <a:pt x="384" y="539"/>
                      <a:pt x="378" y="542"/>
                    </a:cubicBezTo>
                    <a:lnTo>
                      <a:pt x="378" y="545"/>
                    </a:lnTo>
                    <a:cubicBezTo>
                      <a:pt x="376" y="545"/>
                      <a:pt x="376" y="545"/>
                      <a:pt x="376" y="545"/>
                    </a:cubicBezTo>
                    <a:cubicBezTo>
                      <a:pt x="371" y="553"/>
                      <a:pt x="368" y="560"/>
                      <a:pt x="363" y="566"/>
                    </a:cubicBezTo>
                    <a:lnTo>
                      <a:pt x="360" y="563"/>
                    </a:lnTo>
                    <a:cubicBezTo>
                      <a:pt x="355" y="568"/>
                      <a:pt x="349" y="568"/>
                      <a:pt x="355" y="574"/>
                    </a:cubicBezTo>
                    <a:cubicBezTo>
                      <a:pt x="349" y="579"/>
                      <a:pt x="349" y="584"/>
                      <a:pt x="349" y="587"/>
                    </a:cubicBezTo>
                    <a:cubicBezTo>
                      <a:pt x="347" y="590"/>
                      <a:pt x="347" y="592"/>
                      <a:pt x="344" y="595"/>
                    </a:cubicBezTo>
                    <a:cubicBezTo>
                      <a:pt x="341" y="600"/>
                      <a:pt x="341" y="605"/>
                      <a:pt x="339" y="611"/>
                    </a:cubicBezTo>
                    <a:cubicBezTo>
                      <a:pt x="336" y="613"/>
                      <a:pt x="336" y="616"/>
                      <a:pt x="334" y="619"/>
                    </a:cubicBezTo>
                    <a:cubicBezTo>
                      <a:pt x="331" y="621"/>
                      <a:pt x="331" y="627"/>
                      <a:pt x="331" y="629"/>
                    </a:cubicBezTo>
                    <a:cubicBezTo>
                      <a:pt x="334" y="632"/>
                      <a:pt x="336" y="635"/>
                      <a:pt x="339" y="640"/>
                    </a:cubicBezTo>
                    <a:cubicBezTo>
                      <a:pt x="336" y="642"/>
                      <a:pt x="336" y="642"/>
                      <a:pt x="334" y="645"/>
                    </a:cubicBezTo>
                    <a:cubicBezTo>
                      <a:pt x="331" y="648"/>
                      <a:pt x="331" y="650"/>
                      <a:pt x="331" y="653"/>
                    </a:cubicBezTo>
                    <a:lnTo>
                      <a:pt x="328" y="650"/>
                    </a:lnTo>
                    <a:cubicBezTo>
                      <a:pt x="326" y="653"/>
                      <a:pt x="326" y="653"/>
                      <a:pt x="326" y="653"/>
                    </a:cubicBezTo>
                    <a:cubicBezTo>
                      <a:pt x="326" y="653"/>
                      <a:pt x="326" y="655"/>
                      <a:pt x="326" y="658"/>
                    </a:cubicBezTo>
                    <a:cubicBezTo>
                      <a:pt x="326" y="660"/>
                      <a:pt x="323" y="664"/>
                      <a:pt x="323" y="666"/>
                    </a:cubicBezTo>
                    <a:cubicBezTo>
                      <a:pt x="323" y="669"/>
                      <a:pt x="323" y="672"/>
                      <a:pt x="323" y="674"/>
                    </a:cubicBezTo>
                    <a:cubicBezTo>
                      <a:pt x="320" y="677"/>
                      <a:pt x="320" y="677"/>
                      <a:pt x="320" y="680"/>
                    </a:cubicBezTo>
                    <a:cubicBezTo>
                      <a:pt x="320" y="682"/>
                      <a:pt x="323" y="685"/>
                      <a:pt x="323" y="687"/>
                    </a:cubicBezTo>
                    <a:cubicBezTo>
                      <a:pt x="323" y="703"/>
                      <a:pt x="334" y="711"/>
                      <a:pt x="349" y="724"/>
                    </a:cubicBezTo>
                    <a:cubicBezTo>
                      <a:pt x="352" y="724"/>
                      <a:pt x="354" y="724"/>
                      <a:pt x="357" y="724"/>
                    </a:cubicBezTo>
                    <a:cubicBezTo>
                      <a:pt x="359" y="724"/>
                      <a:pt x="363" y="727"/>
                      <a:pt x="365" y="727"/>
                    </a:cubicBezTo>
                    <a:cubicBezTo>
                      <a:pt x="368" y="724"/>
                      <a:pt x="368" y="724"/>
                      <a:pt x="371" y="722"/>
                    </a:cubicBezTo>
                    <a:cubicBezTo>
                      <a:pt x="373" y="724"/>
                      <a:pt x="376" y="724"/>
                      <a:pt x="378" y="727"/>
                    </a:cubicBezTo>
                    <a:cubicBezTo>
                      <a:pt x="381" y="727"/>
                      <a:pt x="386" y="727"/>
                      <a:pt x="389" y="727"/>
                    </a:cubicBezTo>
                    <a:cubicBezTo>
                      <a:pt x="392" y="724"/>
                      <a:pt x="394" y="719"/>
                      <a:pt x="400" y="717"/>
                    </a:cubicBezTo>
                    <a:cubicBezTo>
                      <a:pt x="400" y="719"/>
                      <a:pt x="402" y="722"/>
                      <a:pt x="402" y="724"/>
                    </a:cubicBezTo>
                    <a:cubicBezTo>
                      <a:pt x="408" y="722"/>
                      <a:pt x="410" y="722"/>
                      <a:pt x="416" y="719"/>
                    </a:cubicBezTo>
                    <a:lnTo>
                      <a:pt x="418" y="719"/>
                    </a:lnTo>
                    <a:cubicBezTo>
                      <a:pt x="423" y="717"/>
                      <a:pt x="429" y="717"/>
                      <a:pt x="431" y="711"/>
                    </a:cubicBezTo>
                    <a:cubicBezTo>
                      <a:pt x="434" y="714"/>
                      <a:pt x="442" y="706"/>
                      <a:pt x="445" y="703"/>
                    </a:cubicBezTo>
                    <a:cubicBezTo>
                      <a:pt x="447" y="701"/>
                      <a:pt x="447" y="701"/>
                      <a:pt x="450" y="698"/>
                    </a:cubicBezTo>
                    <a:lnTo>
                      <a:pt x="453" y="701"/>
                    </a:lnTo>
                    <a:lnTo>
                      <a:pt x="453" y="698"/>
                    </a:lnTo>
                    <a:cubicBezTo>
                      <a:pt x="455" y="695"/>
                      <a:pt x="461" y="693"/>
                      <a:pt x="463" y="690"/>
                    </a:cubicBezTo>
                    <a:cubicBezTo>
                      <a:pt x="492" y="695"/>
                      <a:pt x="495" y="690"/>
                      <a:pt x="500" y="687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4" name="Freeform 38"/>
              <p:cNvSpPr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251200" y="1768475"/>
                <a:ext cx="249238" cy="280988"/>
              </a:xfrm>
              <a:custGeom>
                <a:avLst/>
                <a:gdLst>
                  <a:gd name="T0" fmla="*/ 619 w 691"/>
                  <a:gd name="T1" fmla="*/ 656 h 781"/>
                  <a:gd name="T2" fmla="*/ 555 w 691"/>
                  <a:gd name="T3" fmla="*/ 603 h 781"/>
                  <a:gd name="T4" fmla="*/ 518 w 691"/>
                  <a:gd name="T5" fmla="*/ 556 h 781"/>
                  <a:gd name="T6" fmla="*/ 479 w 691"/>
                  <a:gd name="T7" fmla="*/ 519 h 781"/>
                  <a:gd name="T8" fmla="*/ 441 w 691"/>
                  <a:gd name="T9" fmla="*/ 481 h 781"/>
                  <a:gd name="T10" fmla="*/ 373 w 691"/>
                  <a:gd name="T11" fmla="*/ 413 h 781"/>
                  <a:gd name="T12" fmla="*/ 304 w 691"/>
                  <a:gd name="T13" fmla="*/ 347 h 781"/>
                  <a:gd name="T14" fmla="*/ 338 w 691"/>
                  <a:gd name="T15" fmla="*/ 460 h 781"/>
                  <a:gd name="T16" fmla="*/ 378 w 691"/>
                  <a:gd name="T17" fmla="*/ 513 h 781"/>
                  <a:gd name="T18" fmla="*/ 455 w 691"/>
                  <a:gd name="T19" fmla="*/ 519 h 781"/>
                  <a:gd name="T20" fmla="*/ 418 w 691"/>
                  <a:gd name="T21" fmla="*/ 606 h 781"/>
                  <a:gd name="T22" fmla="*/ 473 w 691"/>
                  <a:gd name="T23" fmla="*/ 690 h 781"/>
                  <a:gd name="T24" fmla="*/ 590 w 691"/>
                  <a:gd name="T25" fmla="*/ 701 h 781"/>
                  <a:gd name="T26" fmla="*/ 550 w 691"/>
                  <a:gd name="T27" fmla="*/ 757 h 781"/>
                  <a:gd name="T28" fmla="*/ 473 w 691"/>
                  <a:gd name="T29" fmla="*/ 778 h 781"/>
                  <a:gd name="T30" fmla="*/ 428 w 691"/>
                  <a:gd name="T31" fmla="*/ 775 h 781"/>
                  <a:gd name="T32" fmla="*/ 325 w 691"/>
                  <a:gd name="T33" fmla="*/ 720 h 781"/>
                  <a:gd name="T34" fmla="*/ 352 w 691"/>
                  <a:gd name="T35" fmla="*/ 659 h 781"/>
                  <a:gd name="T36" fmla="*/ 309 w 691"/>
                  <a:gd name="T37" fmla="*/ 608 h 781"/>
                  <a:gd name="T38" fmla="*/ 264 w 691"/>
                  <a:gd name="T39" fmla="*/ 571 h 781"/>
                  <a:gd name="T40" fmla="*/ 193 w 691"/>
                  <a:gd name="T41" fmla="*/ 548 h 781"/>
                  <a:gd name="T42" fmla="*/ 119 w 691"/>
                  <a:gd name="T43" fmla="*/ 582 h 781"/>
                  <a:gd name="T44" fmla="*/ 55 w 691"/>
                  <a:gd name="T45" fmla="*/ 553 h 781"/>
                  <a:gd name="T46" fmla="*/ 21 w 691"/>
                  <a:gd name="T47" fmla="*/ 468 h 781"/>
                  <a:gd name="T48" fmla="*/ 10 w 691"/>
                  <a:gd name="T49" fmla="*/ 399 h 781"/>
                  <a:gd name="T50" fmla="*/ 5 w 691"/>
                  <a:gd name="T51" fmla="*/ 312 h 781"/>
                  <a:gd name="T52" fmla="*/ 8 w 691"/>
                  <a:gd name="T53" fmla="*/ 241 h 781"/>
                  <a:gd name="T54" fmla="*/ 8 w 691"/>
                  <a:gd name="T55" fmla="*/ 185 h 781"/>
                  <a:gd name="T56" fmla="*/ 23 w 691"/>
                  <a:gd name="T57" fmla="*/ 111 h 781"/>
                  <a:gd name="T58" fmla="*/ 60 w 691"/>
                  <a:gd name="T59" fmla="*/ 13 h 781"/>
                  <a:gd name="T60" fmla="*/ 105 w 691"/>
                  <a:gd name="T61" fmla="*/ 8 h 781"/>
                  <a:gd name="T62" fmla="*/ 137 w 691"/>
                  <a:gd name="T63" fmla="*/ 63 h 781"/>
                  <a:gd name="T64" fmla="*/ 143 w 691"/>
                  <a:gd name="T65" fmla="*/ 132 h 781"/>
                  <a:gd name="T66" fmla="*/ 105 w 691"/>
                  <a:gd name="T67" fmla="*/ 132 h 781"/>
                  <a:gd name="T68" fmla="*/ 148 w 691"/>
                  <a:gd name="T69" fmla="*/ 177 h 781"/>
                  <a:gd name="T70" fmla="*/ 209 w 691"/>
                  <a:gd name="T71" fmla="*/ 180 h 781"/>
                  <a:gd name="T72" fmla="*/ 243 w 691"/>
                  <a:gd name="T73" fmla="*/ 71 h 781"/>
                  <a:gd name="T74" fmla="*/ 410 w 691"/>
                  <a:gd name="T75" fmla="*/ 172 h 781"/>
                  <a:gd name="T76" fmla="*/ 553 w 691"/>
                  <a:gd name="T77" fmla="*/ 262 h 781"/>
                  <a:gd name="T78" fmla="*/ 603 w 691"/>
                  <a:gd name="T79" fmla="*/ 296 h 781"/>
                  <a:gd name="T80" fmla="*/ 682 w 691"/>
                  <a:gd name="T81" fmla="*/ 357 h 781"/>
                  <a:gd name="T82" fmla="*/ 666 w 691"/>
                  <a:gd name="T83" fmla="*/ 423 h 781"/>
                  <a:gd name="T84" fmla="*/ 643 w 691"/>
                  <a:gd name="T85" fmla="*/ 503 h 781"/>
                  <a:gd name="T86" fmla="*/ 658 w 691"/>
                  <a:gd name="T87" fmla="*/ 622 h 781"/>
                  <a:gd name="T88" fmla="*/ 217 w 691"/>
                  <a:gd name="T89" fmla="*/ 320 h 781"/>
                  <a:gd name="T90" fmla="*/ 185 w 691"/>
                  <a:gd name="T91" fmla="*/ 241 h 781"/>
                  <a:gd name="T92" fmla="*/ 190 w 691"/>
                  <a:gd name="T93" fmla="*/ 344 h 781"/>
                  <a:gd name="T94" fmla="*/ 174 w 691"/>
                  <a:gd name="T95" fmla="*/ 407 h 781"/>
                  <a:gd name="T96" fmla="*/ 127 w 691"/>
                  <a:gd name="T97" fmla="*/ 389 h 781"/>
                  <a:gd name="T98" fmla="*/ 158 w 691"/>
                  <a:gd name="T99" fmla="*/ 452 h 781"/>
                  <a:gd name="T100" fmla="*/ 539 w 691"/>
                  <a:gd name="T101" fmla="*/ 325 h 781"/>
                  <a:gd name="T102" fmla="*/ 471 w 691"/>
                  <a:gd name="T103" fmla="*/ 278 h 781"/>
                  <a:gd name="T104" fmla="*/ 399 w 691"/>
                  <a:gd name="T105" fmla="*/ 228 h 781"/>
                  <a:gd name="T106" fmla="*/ 291 w 691"/>
                  <a:gd name="T107" fmla="*/ 140 h 781"/>
                  <a:gd name="T108" fmla="*/ 277 w 691"/>
                  <a:gd name="T109" fmla="*/ 228 h 781"/>
                  <a:gd name="T110" fmla="*/ 357 w 691"/>
                  <a:gd name="T111" fmla="*/ 304 h 781"/>
                  <a:gd name="T112" fmla="*/ 428 w 691"/>
                  <a:gd name="T113" fmla="*/ 376 h 781"/>
                  <a:gd name="T114" fmla="*/ 471 w 691"/>
                  <a:gd name="T115" fmla="*/ 415 h 781"/>
                  <a:gd name="T116" fmla="*/ 534 w 691"/>
                  <a:gd name="T117" fmla="*/ 476 h 781"/>
                  <a:gd name="T118" fmla="*/ 521 w 691"/>
                  <a:gd name="T119" fmla="*/ 429 h 781"/>
                  <a:gd name="T120" fmla="*/ 555 w 691"/>
                  <a:gd name="T121" fmla="*/ 376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91" h="781">
                    <a:moveTo>
                      <a:pt x="658" y="622"/>
                    </a:moveTo>
                    <a:lnTo>
                      <a:pt x="656" y="622"/>
                    </a:lnTo>
                    <a:cubicBezTo>
                      <a:pt x="656" y="624"/>
                      <a:pt x="653" y="627"/>
                      <a:pt x="653" y="627"/>
                    </a:cubicBezTo>
                    <a:cubicBezTo>
                      <a:pt x="650" y="632"/>
                      <a:pt x="645" y="638"/>
                      <a:pt x="643" y="643"/>
                    </a:cubicBezTo>
                    <a:lnTo>
                      <a:pt x="643" y="646"/>
                    </a:lnTo>
                    <a:cubicBezTo>
                      <a:pt x="640" y="648"/>
                      <a:pt x="637" y="648"/>
                      <a:pt x="635" y="651"/>
                    </a:cubicBezTo>
                    <a:cubicBezTo>
                      <a:pt x="632" y="651"/>
                      <a:pt x="632" y="653"/>
                      <a:pt x="632" y="651"/>
                    </a:cubicBezTo>
                    <a:cubicBezTo>
                      <a:pt x="632" y="653"/>
                      <a:pt x="632" y="653"/>
                      <a:pt x="629" y="656"/>
                    </a:cubicBezTo>
                    <a:cubicBezTo>
                      <a:pt x="627" y="656"/>
                      <a:pt x="627" y="656"/>
                      <a:pt x="624" y="656"/>
                    </a:cubicBezTo>
                    <a:cubicBezTo>
                      <a:pt x="621" y="656"/>
                      <a:pt x="621" y="656"/>
                      <a:pt x="619" y="656"/>
                    </a:cubicBezTo>
                    <a:cubicBezTo>
                      <a:pt x="613" y="656"/>
                      <a:pt x="611" y="656"/>
                      <a:pt x="608" y="653"/>
                    </a:cubicBezTo>
                    <a:cubicBezTo>
                      <a:pt x="606" y="656"/>
                      <a:pt x="606" y="656"/>
                      <a:pt x="603" y="659"/>
                    </a:cubicBezTo>
                    <a:cubicBezTo>
                      <a:pt x="595" y="653"/>
                      <a:pt x="587" y="651"/>
                      <a:pt x="579" y="646"/>
                    </a:cubicBezTo>
                    <a:lnTo>
                      <a:pt x="582" y="646"/>
                    </a:lnTo>
                    <a:lnTo>
                      <a:pt x="582" y="643"/>
                    </a:lnTo>
                    <a:cubicBezTo>
                      <a:pt x="576" y="638"/>
                      <a:pt x="574" y="632"/>
                      <a:pt x="571" y="624"/>
                    </a:cubicBezTo>
                    <a:cubicBezTo>
                      <a:pt x="568" y="622"/>
                      <a:pt x="568" y="619"/>
                      <a:pt x="566" y="616"/>
                    </a:cubicBezTo>
                    <a:cubicBezTo>
                      <a:pt x="563" y="614"/>
                      <a:pt x="561" y="611"/>
                      <a:pt x="558" y="608"/>
                    </a:cubicBezTo>
                    <a:cubicBezTo>
                      <a:pt x="558" y="606"/>
                      <a:pt x="558" y="606"/>
                      <a:pt x="558" y="603"/>
                    </a:cubicBezTo>
                    <a:lnTo>
                      <a:pt x="555" y="603"/>
                    </a:lnTo>
                    <a:cubicBezTo>
                      <a:pt x="553" y="601"/>
                      <a:pt x="553" y="595"/>
                      <a:pt x="553" y="593"/>
                    </a:cubicBezTo>
                    <a:cubicBezTo>
                      <a:pt x="550" y="593"/>
                      <a:pt x="550" y="590"/>
                      <a:pt x="550" y="590"/>
                    </a:cubicBezTo>
                    <a:lnTo>
                      <a:pt x="550" y="587"/>
                    </a:lnTo>
                    <a:cubicBezTo>
                      <a:pt x="547" y="587"/>
                      <a:pt x="547" y="585"/>
                      <a:pt x="545" y="582"/>
                    </a:cubicBezTo>
                    <a:lnTo>
                      <a:pt x="545" y="579"/>
                    </a:lnTo>
                    <a:cubicBezTo>
                      <a:pt x="542" y="577"/>
                      <a:pt x="537" y="571"/>
                      <a:pt x="537" y="569"/>
                    </a:cubicBezTo>
                    <a:cubicBezTo>
                      <a:pt x="534" y="569"/>
                      <a:pt x="534" y="571"/>
                      <a:pt x="534" y="571"/>
                    </a:cubicBezTo>
                    <a:cubicBezTo>
                      <a:pt x="531" y="569"/>
                      <a:pt x="529" y="566"/>
                      <a:pt x="529" y="564"/>
                    </a:cubicBezTo>
                    <a:cubicBezTo>
                      <a:pt x="526" y="564"/>
                      <a:pt x="513" y="561"/>
                      <a:pt x="521" y="558"/>
                    </a:cubicBezTo>
                    <a:cubicBezTo>
                      <a:pt x="521" y="558"/>
                      <a:pt x="518" y="558"/>
                      <a:pt x="518" y="556"/>
                    </a:cubicBezTo>
                    <a:cubicBezTo>
                      <a:pt x="518" y="553"/>
                      <a:pt x="518" y="553"/>
                      <a:pt x="518" y="553"/>
                    </a:cubicBezTo>
                    <a:cubicBezTo>
                      <a:pt x="518" y="553"/>
                      <a:pt x="516" y="553"/>
                      <a:pt x="516" y="550"/>
                    </a:cubicBezTo>
                    <a:cubicBezTo>
                      <a:pt x="513" y="550"/>
                      <a:pt x="510" y="548"/>
                      <a:pt x="510" y="548"/>
                    </a:cubicBezTo>
                    <a:cubicBezTo>
                      <a:pt x="508" y="545"/>
                      <a:pt x="508" y="545"/>
                      <a:pt x="505" y="542"/>
                    </a:cubicBezTo>
                    <a:cubicBezTo>
                      <a:pt x="502" y="542"/>
                      <a:pt x="500" y="540"/>
                      <a:pt x="497" y="537"/>
                    </a:cubicBezTo>
                    <a:cubicBezTo>
                      <a:pt x="497" y="534"/>
                      <a:pt x="497" y="534"/>
                      <a:pt x="497" y="532"/>
                    </a:cubicBezTo>
                    <a:cubicBezTo>
                      <a:pt x="494" y="529"/>
                      <a:pt x="492" y="526"/>
                      <a:pt x="489" y="526"/>
                    </a:cubicBezTo>
                    <a:cubicBezTo>
                      <a:pt x="486" y="526"/>
                      <a:pt x="484" y="524"/>
                      <a:pt x="484" y="524"/>
                    </a:cubicBezTo>
                    <a:lnTo>
                      <a:pt x="481" y="521"/>
                    </a:lnTo>
                    <a:cubicBezTo>
                      <a:pt x="481" y="521"/>
                      <a:pt x="479" y="521"/>
                      <a:pt x="479" y="519"/>
                    </a:cubicBezTo>
                    <a:cubicBezTo>
                      <a:pt x="473" y="516"/>
                      <a:pt x="471" y="516"/>
                      <a:pt x="468" y="513"/>
                    </a:cubicBezTo>
                    <a:cubicBezTo>
                      <a:pt x="465" y="511"/>
                      <a:pt x="465" y="508"/>
                      <a:pt x="465" y="505"/>
                    </a:cubicBezTo>
                    <a:cubicBezTo>
                      <a:pt x="463" y="505"/>
                      <a:pt x="460" y="505"/>
                      <a:pt x="460" y="505"/>
                    </a:cubicBezTo>
                    <a:cubicBezTo>
                      <a:pt x="460" y="503"/>
                      <a:pt x="457" y="503"/>
                      <a:pt x="460" y="503"/>
                    </a:cubicBezTo>
                    <a:cubicBezTo>
                      <a:pt x="457" y="503"/>
                      <a:pt x="455" y="500"/>
                      <a:pt x="452" y="497"/>
                    </a:cubicBezTo>
                    <a:cubicBezTo>
                      <a:pt x="452" y="495"/>
                      <a:pt x="449" y="495"/>
                      <a:pt x="452" y="495"/>
                    </a:cubicBezTo>
                    <a:cubicBezTo>
                      <a:pt x="449" y="495"/>
                      <a:pt x="447" y="492"/>
                      <a:pt x="444" y="492"/>
                    </a:cubicBezTo>
                    <a:cubicBezTo>
                      <a:pt x="444" y="489"/>
                      <a:pt x="444" y="489"/>
                      <a:pt x="444" y="487"/>
                    </a:cubicBezTo>
                    <a:cubicBezTo>
                      <a:pt x="441" y="487"/>
                      <a:pt x="439" y="487"/>
                      <a:pt x="439" y="487"/>
                    </a:cubicBezTo>
                    <a:cubicBezTo>
                      <a:pt x="439" y="487"/>
                      <a:pt x="439" y="484"/>
                      <a:pt x="441" y="481"/>
                    </a:cubicBezTo>
                    <a:cubicBezTo>
                      <a:pt x="436" y="479"/>
                      <a:pt x="434" y="479"/>
                      <a:pt x="431" y="479"/>
                    </a:cubicBezTo>
                    <a:cubicBezTo>
                      <a:pt x="431" y="476"/>
                      <a:pt x="431" y="474"/>
                      <a:pt x="431" y="471"/>
                    </a:cubicBezTo>
                    <a:cubicBezTo>
                      <a:pt x="428" y="468"/>
                      <a:pt x="426" y="466"/>
                      <a:pt x="423" y="463"/>
                    </a:cubicBezTo>
                    <a:cubicBezTo>
                      <a:pt x="418" y="460"/>
                      <a:pt x="418" y="463"/>
                      <a:pt x="418" y="463"/>
                    </a:cubicBezTo>
                    <a:cubicBezTo>
                      <a:pt x="412" y="460"/>
                      <a:pt x="415" y="463"/>
                      <a:pt x="415" y="455"/>
                    </a:cubicBezTo>
                    <a:cubicBezTo>
                      <a:pt x="412" y="452"/>
                      <a:pt x="410" y="450"/>
                      <a:pt x="404" y="447"/>
                    </a:cubicBezTo>
                    <a:cubicBezTo>
                      <a:pt x="404" y="444"/>
                      <a:pt x="404" y="444"/>
                      <a:pt x="404" y="444"/>
                    </a:cubicBezTo>
                    <a:cubicBezTo>
                      <a:pt x="396" y="442"/>
                      <a:pt x="394" y="434"/>
                      <a:pt x="389" y="431"/>
                    </a:cubicBezTo>
                    <a:lnTo>
                      <a:pt x="389" y="429"/>
                    </a:lnTo>
                    <a:cubicBezTo>
                      <a:pt x="381" y="426"/>
                      <a:pt x="378" y="418"/>
                      <a:pt x="373" y="413"/>
                    </a:cubicBezTo>
                    <a:cubicBezTo>
                      <a:pt x="362" y="405"/>
                      <a:pt x="354" y="397"/>
                      <a:pt x="349" y="392"/>
                    </a:cubicBezTo>
                    <a:cubicBezTo>
                      <a:pt x="346" y="392"/>
                      <a:pt x="344" y="389"/>
                      <a:pt x="341" y="389"/>
                    </a:cubicBezTo>
                    <a:cubicBezTo>
                      <a:pt x="341" y="389"/>
                      <a:pt x="341" y="386"/>
                      <a:pt x="344" y="384"/>
                    </a:cubicBezTo>
                    <a:cubicBezTo>
                      <a:pt x="338" y="378"/>
                      <a:pt x="330" y="376"/>
                      <a:pt x="325" y="368"/>
                    </a:cubicBezTo>
                    <a:lnTo>
                      <a:pt x="322" y="365"/>
                    </a:lnTo>
                    <a:cubicBezTo>
                      <a:pt x="320" y="365"/>
                      <a:pt x="317" y="362"/>
                      <a:pt x="314" y="360"/>
                    </a:cubicBezTo>
                    <a:cubicBezTo>
                      <a:pt x="314" y="357"/>
                      <a:pt x="312" y="357"/>
                      <a:pt x="314" y="355"/>
                    </a:cubicBezTo>
                    <a:cubicBezTo>
                      <a:pt x="312" y="355"/>
                      <a:pt x="309" y="352"/>
                      <a:pt x="307" y="349"/>
                    </a:cubicBezTo>
                    <a:lnTo>
                      <a:pt x="307" y="347"/>
                    </a:lnTo>
                    <a:lnTo>
                      <a:pt x="304" y="347"/>
                    </a:lnTo>
                    <a:cubicBezTo>
                      <a:pt x="304" y="360"/>
                      <a:pt x="301" y="357"/>
                      <a:pt x="309" y="362"/>
                    </a:cubicBezTo>
                    <a:cubicBezTo>
                      <a:pt x="309" y="365"/>
                      <a:pt x="307" y="368"/>
                      <a:pt x="309" y="368"/>
                    </a:cubicBezTo>
                    <a:cubicBezTo>
                      <a:pt x="312" y="376"/>
                      <a:pt x="314" y="386"/>
                      <a:pt x="317" y="394"/>
                    </a:cubicBezTo>
                    <a:cubicBezTo>
                      <a:pt x="317" y="394"/>
                      <a:pt x="320" y="394"/>
                      <a:pt x="322" y="397"/>
                    </a:cubicBezTo>
                    <a:cubicBezTo>
                      <a:pt x="317" y="410"/>
                      <a:pt x="322" y="413"/>
                      <a:pt x="325" y="423"/>
                    </a:cubicBezTo>
                    <a:cubicBezTo>
                      <a:pt x="325" y="426"/>
                      <a:pt x="328" y="426"/>
                      <a:pt x="328" y="426"/>
                    </a:cubicBezTo>
                    <a:cubicBezTo>
                      <a:pt x="328" y="429"/>
                      <a:pt x="330" y="434"/>
                      <a:pt x="330" y="437"/>
                    </a:cubicBezTo>
                    <a:cubicBezTo>
                      <a:pt x="330" y="439"/>
                      <a:pt x="333" y="439"/>
                      <a:pt x="333" y="439"/>
                    </a:cubicBezTo>
                    <a:cubicBezTo>
                      <a:pt x="330" y="447"/>
                      <a:pt x="328" y="442"/>
                      <a:pt x="336" y="444"/>
                    </a:cubicBezTo>
                    <a:cubicBezTo>
                      <a:pt x="336" y="450"/>
                      <a:pt x="338" y="455"/>
                      <a:pt x="338" y="460"/>
                    </a:cubicBezTo>
                    <a:cubicBezTo>
                      <a:pt x="338" y="463"/>
                      <a:pt x="338" y="466"/>
                      <a:pt x="341" y="468"/>
                    </a:cubicBezTo>
                    <a:cubicBezTo>
                      <a:pt x="344" y="474"/>
                      <a:pt x="344" y="479"/>
                      <a:pt x="346" y="481"/>
                    </a:cubicBezTo>
                    <a:lnTo>
                      <a:pt x="349" y="481"/>
                    </a:lnTo>
                    <a:cubicBezTo>
                      <a:pt x="349" y="487"/>
                      <a:pt x="352" y="495"/>
                      <a:pt x="352" y="500"/>
                    </a:cubicBezTo>
                    <a:cubicBezTo>
                      <a:pt x="352" y="500"/>
                      <a:pt x="352" y="503"/>
                      <a:pt x="354" y="503"/>
                    </a:cubicBezTo>
                    <a:lnTo>
                      <a:pt x="354" y="505"/>
                    </a:lnTo>
                    <a:cubicBezTo>
                      <a:pt x="354" y="505"/>
                      <a:pt x="357" y="505"/>
                      <a:pt x="359" y="508"/>
                    </a:cubicBezTo>
                    <a:cubicBezTo>
                      <a:pt x="359" y="511"/>
                      <a:pt x="359" y="516"/>
                      <a:pt x="362" y="513"/>
                    </a:cubicBezTo>
                    <a:lnTo>
                      <a:pt x="362" y="511"/>
                    </a:lnTo>
                    <a:cubicBezTo>
                      <a:pt x="362" y="511"/>
                      <a:pt x="378" y="516"/>
                      <a:pt x="378" y="513"/>
                    </a:cubicBezTo>
                    <a:cubicBezTo>
                      <a:pt x="378" y="513"/>
                      <a:pt x="381" y="513"/>
                      <a:pt x="383" y="516"/>
                    </a:cubicBezTo>
                    <a:cubicBezTo>
                      <a:pt x="383" y="516"/>
                      <a:pt x="383" y="513"/>
                      <a:pt x="386" y="513"/>
                    </a:cubicBezTo>
                    <a:cubicBezTo>
                      <a:pt x="386" y="513"/>
                      <a:pt x="391" y="519"/>
                      <a:pt x="399" y="519"/>
                    </a:cubicBezTo>
                    <a:lnTo>
                      <a:pt x="402" y="516"/>
                    </a:lnTo>
                    <a:cubicBezTo>
                      <a:pt x="407" y="519"/>
                      <a:pt x="410" y="519"/>
                      <a:pt x="415" y="519"/>
                    </a:cubicBezTo>
                    <a:cubicBezTo>
                      <a:pt x="418" y="519"/>
                      <a:pt x="420" y="519"/>
                      <a:pt x="423" y="516"/>
                    </a:cubicBezTo>
                    <a:cubicBezTo>
                      <a:pt x="428" y="519"/>
                      <a:pt x="434" y="519"/>
                      <a:pt x="439" y="521"/>
                    </a:cubicBezTo>
                    <a:cubicBezTo>
                      <a:pt x="441" y="521"/>
                      <a:pt x="441" y="521"/>
                      <a:pt x="447" y="519"/>
                    </a:cubicBezTo>
                    <a:cubicBezTo>
                      <a:pt x="449" y="516"/>
                      <a:pt x="449" y="516"/>
                      <a:pt x="455" y="513"/>
                    </a:cubicBezTo>
                    <a:cubicBezTo>
                      <a:pt x="455" y="516"/>
                      <a:pt x="455" y="516"/>
                      <a:pt x="455" y="519"/>
                    </a:cubicBezTo>
                    <a:cubicBezTo>
                      <a:pt x="455" y="521"/>
                      <a:pt x="455" y="521"/>
                      <a:pt x="452" y="524"/>
                    </a:cubicBezTo>
                    <a:cubicBezTo>
                      <a:pt x="455" y="526"/>
                      <a:pt x="455" y="526"/>
                      <a:pt x="457" y="529"/>
                    </a:cubicBezTo>
                    <a:cubicBezTo>
                      <a:pt x="460" y="532"/>
                      <a:pt x="465" y="532"/>
                      <a:pt x="468" y="534"/>
                    </a:cubicBezTo>
                    <a:cubicBezTo>
                      <a:pt x="471" y="540"/>
                      <a:pt x="473" y="542"/>
                      <a:pt x="479" y="548"/>
                    </a:cubicBezTo>
                    <a:cubicBezTo>
                      <a:pt x="479" y="556"/>
                      <a:pt x="479" y="564"/>
                      <a:pt x="481" y="571"/>
                    </a:cubicBezTo>
                    <a:cubicBezTo>
                      <a:pt x="479" y="577"/>
                      <a:pt x="476" y="582"/>
                      <a:pt x="476" y="587"/>
                    </a:cubicBezTo>
                    <a:cubicBezTo>
                      <a:pt x="463" y="598"/>
                      <a:pt x="457" y="598"/>
                      <a:pt x="447" y="601"/>
                    </a:cubicBezTo>
                    <a:cubicBezTo>
                      <a:pt x="444" y="603"/>
                      <a:pt x="441" y="606"/>
                      <a:pt x="441" y="606"/>
                    </a:cubicBezTo>
                    <a:cubicBezTo>
                      <a:pt x="431" y="601"/>
                      <a:pt x="428" y="606"/>
                      <a:pt x="420" y="603"/>
                    </a:cubicBezTo>
                    <a:cubicBezTo>
                      <a:pt x="418" y="603"/>
                      <a:pt x="418" y="606"/>
                      <a:pt x="418" y="606"/>
                    </a:cubicBezTo>
                    <a:cubicBezTo>
                      <a:pt x="418" y="608"/>
                      <a:pt x="418" y="611"/>
                      <a:pt x="420" y="614"/>
                    </a:cubicBezTo>
                    <a:cubicBezTo>
                      <a:pt x="423" y="616"/>
                      <a:pt x="426" y="619"/>
                      <a:pt x="428" y="622"/>
                    </a:cubicBezTo>
                    <a:lnTo>
                      <a:pt x="428" y="624"/>
                    </a:lnTo>
                    <a:cubicBezTo>
                      <a:pt x="431" y="627"/>
                      <a:pt x="431" y="630"/>
                      <a:pt x="434" y="632"/>
                    </a:cubicBezTo>
                    <a:lnTo>
                      <a:pt x="436" y="630"/>
                    </a:lnTo>
                    <a:cubicBezTo>
                      <a:pt x="436" y="635"/>
                      <a:pt x="436" y="640"/>
                      <a:pt x="439" y="646"/>
                    </a:cubicBezTo>
                    <a:cubicBezTo>
                      <a:pt x="439" y="648"/>
                      <a:pt x="441" y="648"/>
                      <a:pt x="441" y="648"/>
                    </a:cubicBezTo>
                    <a:cubicBezTo>
                      <a:pt x="441" y="648"/>
                      <a:pt x="444" y="648"/>
                      <a:pt x="447" y="651"/>
                    </a:cubicBezTo>
                    <a:cubicBezTo>
                      <a:pt x="447" y="653"/>
                      <a:pt x="447" y="656"/>
                      <a:pt x="447" y="656"/>
                    </a:cubicBezTo>
                    <a:cubicBezTo>
                      <a:pt x="455" y="667"/>
                      <a:pt x="465" y="683"/>
                      <a:pt x="473" y="690"/>
                    </a:cubicBezTo>
                    <a:lnTo>
                      <a:pt x="476" y="688"/>
                    </a:lnTo>
                    <a:cubicBezTo>
                      <a:pt x="484" y="690"/>
                      <a:pt x="486" y="693"/>
                      <a:pt x="497" y="690"/>
                    </a:cubicBezTo>
                    <a:cubicBezTo>
                      <a:pt x="500" y="690"/>
                      <a:pt x="502" y="690"/>
                      <a:pt x="505" y="690"/>
                    </a:cubicBezTo>
                    <a:lnTo>
                      <a:pt x="505" y="690"/>
                    </a:lnTo>
                    <a:cubicBezTo>
                      <a:pt x="521" y="690"/>
                      <a:pt x="537" y="688"/>
                      <a:pt x="553" y="685"/>
                    </a:cubicBezTo>
                    <a:lnTo>
                      <a:pt x="555" y="683"/>
                    </a:lnTo>
                    <a:cubicBezTo>
                      <a:pt x="561" y="683"/>
                      <a:pt x="566" y="683"/>
                      <a:pt x="574" y="680"/>
                    </a:cubicBezTo>
                    <a:cubicBezTo>
                      <a:pt x="579" y="683"/>
                      <a:pt x="584" y="683"/>
                      <a:pt x="590" y="685"/>
                    </a:cubicBezTo>
                    <a:cubicBezTo>
                      <a:pt x="587" y="690"/>
                      <a:pt x="587" y="693"/>
                      <a:pt x="587" y="696"/>
                    </a:cubicBezTo>
                    <a:cubicBezTo>
                      <a:pt x="587" y="698"/>
                      <a:pt x="590" y="701"/>
                      <a:pt x="590" y="701"/>
                    </a:cubicBezTo>
                    <a:cubicBezTo>
                      <a:pt x="590" y="704"/>
                      <a:pt x="590" y="703"/>
                      <a:pt x="590" y="706"/>
                    </a:cubicBezTo>
                    <a:cubicBezTo>
                      <a:pt x="590" y="708"/>
                      <a:pt x="592" y="709"/>
                      <a:pt x="595" y="712"/>
                    </a:cubicBezTo>
                    <a:cubicBezTo>
                      <a:pt x="595" y="714"/>
                      <a:pt x="595" y="717"/>
                      <a:pt x="595" y="720"/>
                    </a:cubicBezTo>
                    <a:cubicBezTo>
                      <a:pt x="592" y="728"/>
                      <a:pt x="587" y="733"/>
                      <a:pt x="584" y="741"/>
                    </a:cubicBezTo>
                    <a:cubicBezTo>
                      <a:pt x="582" y="741"/>
                      <a:pt x="582" y="741"/>
                      <a:pt x="579" y="741"/>
                    </a:cubicBezTo>
                    <a:cubicBezTo>
                      <a:pt x="579" y="743"/>
                      <a:pt x="579" y="743"/>
                      <a:pt x="576" y="746"/>
                    </a:cubicBezTo>
                    <a:cubicBezTo>
                      <a:pt x="571" y="749"/>
                      <a:pt x="568" y="749"/>
                      <a:pt x="566" y="751"/>
                    </a:cubicBezTo>
                    <a:cubicBezTo>
                      <a:pt x="563" y="751"/>
                      <a:pt x="561" y="751"/>
                      <a:pt x="561" y="751"/>
                    </a:cubicBezTo>
                    <a:cubicBezTo>
                      <a:pt x="561" y="754"/>
                      <a:pt x="558" y="757"/>
                      <a:pt x="558" y="757"/>
                    </a:cubicBezTo>
                    <a:cubicBezTo>
                      <a:pt x="555" y="757"/>
                      <a:pt x="553" y="757"/>
                      <a:pt x="550" y="757"/>
                    </a:cubicBezTo>
                    <a:cubicBezTo>
                      <a:pt x="547" y="765"/>
                      <a:pt x="545" y="759"/>
                      <a:pt x="539" y="759"/>
                    </a:cubicBezTo>
                    <a:cubicBezTo>
                      <a:pt x="539" y="762"/>
                      <a:pt x="537" y="765"/>
                      <a:pt x="537" y="767"/>
                    </a:cubicBezTo>
                    <a:cubicBezTo>
                      <a:pt x="534" y="767"/>
                      <a:pt x="531" y="765"/>
                      <a:pt x="529" y="762"/>
                    </a:cubicBezTo>
                    <a:cubicBezTo>
                      <a:pt x="526" y="765"/>
                      <a:pt x="526" y="765"/>
                      <a:pt x="523" y="765"/>
                    </a:cubicBezTo>
                    <a:cubicBezTo>
                      <a:pt x="518" y="765"/>
                      <a:pt x="518" y="765"/>
                      <a:pt x="516" y="767"/>
                    </a:cubicBezTo>
                    <a:cubicBezTo>
                      <a:pt x="513" y="767"/>
                      <a:pt x="510" y="767"/>
                      <a:pt x="508" y="765"/>
                    </a:cubicBezTo>
                    <a:cubicBezTo>
                      <a:pt x="500" y="773"/>
                      <a:pt x="489" y="767"/>
                      <a:pt x="486" y="773"/>
                    </a:cubicBezTo>
                    <a:cubicBezTo>
                      <a:pt x="484" y="773"/>
                      <a:pt x="484" y="773"/>
                      <a:pt x="484" y="773"/>
                    </a:cubicBezTo>
                    <a:cubicBezTo>
                      <a:pt x="484" y="775"/>
                      <a:pt x="481" y="778"/>
                      <a:pt x="481" y="778"/>
                    </a:cubicBezTo>
                    <a:cubicBezTo>
                      <a:pt x="479" y="778"/>
                      <a:pt x="473" y="778"/>
                      <a:pt x="473" y="778"/>
                    </a:cubicBezTo>
                    <a:cubicBezTo>
                      <a:pt x="471" y="778"/>
                      <a:pt x="471" y="778"/>
                      <a:pt x="468" y="778"/>
                    </a:cubicBezTo>
                    <a:lnTo>
                      <a:pt x="468" y="780"/>
                    </a:lnTo>
                    <a:cubicBezTo>
                      <a:pt x="463" y="778"/>
                      <a:pt x="463" y="780"/>
                      <a:pt x="463" y="780"/>
                    </a:cubicBezTo>
                    <a:cubicBezTo>
                      <a:pt x="460" y="780"/>
                      <a:pt x="457" y="778"/>
                      <a:pt x="457" y="778"/>
                    </a:cubicBezTo>
                    <a:cubicBezTo>
                      <a:pt x="455" y="778"/>
                      <a:pt x="452" y="778"/>
                      <a:pt x="452" y="778"/>
                    </a:cubicBezTo>
                    <a:cubicBezTo>
                      <a:pt x="449" y="778"/>
                      <a:pt x="449" y="780"/>
                      <a:pt x="449" y="780"/>
                    </a:cubicBezTo>
                    <a:cubicBezTo>
                      <a:pt x="447" y="780"/>
                      <a:pt x="447" y="780"/>
                      <a:pt x="444" y="778"/>
                    </a:cubicBezTo>
                    <a:cubicBezTo>
                      <a:pt x="441" y="778"/>
                      <a:pt x="436" y="778"/>
                      <a:pt x="434" y="778"/>
                    </a:cubicBezTo>
                    <a:lnTo>
                      <a:pt x="434" y="778"/>
                    </a:lnTo>
                    <a:cubicBezTo>
                      <a:pt x="431" y="778"/>
                      <a:pt x="428" y="775"/>
                      <a:pt x="428" y="775"/>
                    </a:cubicBezTo>
                    <a:cubicBezTo>
                      <a:pt x="423" y="775"/>
                      <a:pt x="418" y="775"/>
                      <a:pt x="412" y="775"/>
                    </a:cubicBezTo>
                    <a:cubicBezTo>
                      <a:pt x="404" y="775"/>
                      <a:pt x="396" y="773"/>
                      <a:pt x="389" y="770"/>
                    </a:cubicBezTo>
                    <a:lnTo>
                      <a:pt x="389" y="773"/>
                    </a:lnTo>
                    <a:cubicBezTo>
                      <a:pt x="375" y="770"/>
                      <a:pt x="365" y="765"/>
                      <a:pt x="352" y="759"/>
                    </a:cubicBezTo>
                    <a:cubicBezTo>
                      <a:pt x="346" y="754"/>
                      <a:pt x="341" y="751"/>
                      <a:pt x="336" y="746"/>
                    </a:cubicBezTo>
                    <a:cubicBezTo>
                      <a:pt x="333" y="743"/>
                      <a:pt x="333" y="743"/>
                      <a:pt x="330" y="741"/>
                    </a:cubicBezTo>
                    <a:cubicBezTo>
                      <a:pt x="330" y="738"/>
                      <a:pt x="330" y="735"/>
                      <a:pt x="330" y="733"/>
                    </a:cubicBezTo>
                    <a:lnTo>
                      <a:pt x="328" y="730"/>
                    </a:lnTo>
                    <a:cubicBezTo>
                      <a:pt x="328" y="728"/>
                      <a:pt x="328" y="725"/>
                      <a:pt x="328" y="722"/>
                    </a:cubicBezTo>
                    <a:lnTo>
                      <a:pt x="325" y="720"/>
                    </a:lnTo>
                    <a:cubicBezTo>
                      <a:pt x="325" y="717"/>
                      <a:pt x="328" y="712"/>
                      <a:pt x="328" y="706"/>
                    </a:cubicBezTo>
                    <a:cubicBezTo>
                      <a:pt x="330" y="701"/>
                      <a:pt x="333" y="693"/>
                      <a:pt x="336" y="688"/>
                    </a:cubicBezTo>
                    <a:lnTo>
                      <a:pt x="338" y="688"/>
                    </a:lnTo>
                    <a:cubicBezTo>
                      <a:pt x="341" y="685"/>
                      <a:pt x="346" y="683"/>
                      <a:pt x="349" y="683"/>
                    </a:cubicBezTo>
                    <a:lnTo>
                      <a:pt x="349" y="680"/>
                    </a:lnTo>
                    <a:cubicBezTo>
                      <a:pt x="352" y="680"/>
                      <a:pt x="357" y="680"/>
                      <a:pt x="359" y="680"/>
                    </a:cubicBezTo>
                    <a:lnTo>
                      <a:pt x="362" y="677"/>
                    </a:lnTo>
                    <a:cubicBezTo>
                      <a:pt x="359" y="675"/>
                      <a:pt x="359" y="672"/>
                      <a:pt x="359" y="669"/>
                    </a:cubicBezTo>
                    <a:cubicBezTo>
                      <a:pt x="357" y="669"/>
                      <a:pt x="354" y="667"/>
                      <a:pt x="352" y="664"/>
                    </a:cubicBezTo>
                    <a:cubicBezTo>
                      <a:pt x="352" y="661"/>
                      <a:pt x="352" y="661"/>
                      <a:pt x="352" y="659"/>
                    </a:cubicBezTo>
                    <a:cubicBezTo>
                      <a:pt x="349" y="656"/>
                      <a:pt x="346" y="653"/>
                      <a:pt x="346" y="651"/>
                    </a:cubicBezTo>
                    <a:cubicBezTo>
                      <a:pt x="344" y="651"/>
                      <a:pt x="341" y="648"/>
                      <a:pt x="341" y="648"/>
                    </a:cubicBezTo>
                    <a:cubicBezTo>
                      <a:pt x="341" y="646"/>
                      <a:pt x="341" y="646"/>
                      <a:pt x="341" y="643"/>
                    </a:cubicBezTo>
                    <a:cubicBezTo>
                      <a:pt x="338" y="640"/>
                      <a:pt x="333" y="638"/>
                      <a:pt x="330" y="635"/>
                    </a:cubicBezTo>
                    <a:lnTo>
                      <a:pt x="328" y="635"/>
                    </a:lnTo>
                    <a:cubicBezTo>
                      <a:pt x="328" y="632"/>
                      <a:pt x="330" y="630"/>
                      <a:pt x="330" y="630"/>
                    </a:cubicBezTo>
                    <a:cubicBezTo>
                      <a:pt x="328" y="630"/>
                      <a:pt x="325" y="627"/>
                      <a:pt x="322" y="627"/>
                    </a:cubicBezTo>
                    <a:lnTo>
                      <a:pt x="322" y="624"/>
                    </a:lnTo>
                    <a:cubicBezTo>
                      <a:pt x="320" y="622"/>
                      <a:pt x="317" y="616"/>
                      <a:pt x="314" y="614"/>
                    </a:cubicBezTo>
                    <a:cubicBezTo>
                      <a:pt x="312" y="614"/>
                      <a:pt x="309" y="611"/>
                      <a:pt x="309" y="608"/>
                    </a:cubicBezTo>
                    <a:cubicBezTo>
                      <a:pt x="307" y="606"/>
                      <a:pt x="307" y="605"/>
                      <a:pt x="307" y="603"/>
                    </a:cubicBezTo>
                    <a:cubicBezTo>
                      <a:pt x="307" y="600"/>
                      <a:pt x="304" y="601"/>
                      <a:pt x="307" y="601"/>
                    </a:cubicBezTo>
                    <a:cubicBezTo>
                      <a:pt x="304" y="601"/>
                      <a:pt x="304" y="598"/>
                      <a:pt x="301" y="595"/>
                    </a:cubicBezTo>
                    <a:cubicBezTo>
                      <a:pt x="301" y="593"/>
                      <a:pt x="301" y="593"/>
                      <a:pt x="301" y="590"/>
                    </a:cubicBezTo>
                    <a:cubicBezTo>
                      <a:pt x="299" y="587"/>
                      <a:pt x="296" y="585"/>
                      <a:pt x="296" y="582"/>
                    </a:cubicBezTo>
                    <a:cubicBezTo>
                      <a:pt x="291" y="579"/>
                      <a:pt x="285" y="579"/>
                      <a:pt x="280" y="577"/>
                    </a:cubicBezTo>
                    <a:cubicBezTo>
                      <a:pt x="277" y="579"/>
                      <a:pt x="277" y="579"/>
                      <a:pt x="275" y="582"/>
                    </a:cubicBezTo>
                    <a:cubicBezTo>
                      <a:pt x="272" y="579"/>
                      <a:pt x="272" y="579"/>
                      <a:pt x="272" y="577"/>
                    </a:cubicBezTo>
                    <a:lnTo>
                      <a:pt x="272" y="579"/>
                    </a:lnTo>
                    <a:cubicBezTo>
                      <a:pt x="270" y="577"/>
                      <a:pt x="267" y="574"/>
                      <a:pt x="264" y="571"/>
                    </a:cubicBezTo>
                    <a:cubicBezTo>
                      <a:pt x="254" y="569"/>
                      <a:pt x="243" y="564"/>
                      <a:pt x="235" y="561"/>
                    </a:cubicBezTo>
                    <a:cubicBezTo>
                      <a:pt x="232" y="564"/>
                      <a:pt x="230" y="564"/>
                      <a:pt x="230" y="564"/>
                    </a:cubicBezTo>
                    <a:cubicBezTo>
                      <a:pt x="227" y="561"/>
                      <a:pt x="227" y="561"/>
                      <a:pt x="227" y="558"/>
                    </a:cubicBezTo>
                    <a:cubicBezTo>
                      <a:pt x="222" y="556"/>
                      <a:pt x="219" y="556"/>
                      <a:pt x="217" y="553"/>
                    </a:cubicBezTo>
                    <a:cubicBezTo>
                      <a:pt x="214" y="553"/>
                      <a:pt x="214" y="556"/>
                      <a:pt x="214" y="556"/>
                    </a:cubicBezTo>
                    <a:cubicBezTo>
                      <a:pt x="211" y="556"/>
                      <a:pt x="211" y="556"/>
                      <a:pt x="211" y="556"/>
                    </a:cubicBezTo>
                    <a:cubicBezTo>
                      <a:pt x="211" y="553"/>
                      <a:pt x="209" y="553"/>
                      <a:pt x="211" y="553"/>
                    </a:cubicBezTo>
                    <a:cubicBezTo>
                      <a:pt x="209" y="553"/>
                      <a:pt x="206" y="553"/>
                      <a:pt x="206" y="553"/>
                    </a:cubicBezTo>
                    <a:cubicBezTo>
                      <a:pt x="203" y="550"/>
                      <a:pt x="201" y="548"/>
                      <a:pt x="198" y="548"/>
                    </a:cubicBezTo>
                    <a:cubicBezTo>
                      <a:pt x="195" y="548"/>
                      <a:pt x="195" y="548"/>
                      <a:pt x="193" y="548"/>
                    </a:cubicBezTo>
                    <a:cubicBezTo>
                      <a:pt x="187" y="548"/>
                      <a:pt x="185" y="548"/>
                      <a:pt x="180" y="545"/>
                    </a:cubicBezTo>
                    <a:lnTo>
                      <a:pt x="177" y="542"/>
                    </a:lnTo>
                    <a:cubicBezTo>
                      <a:pt x="172" y="542"/>
                      <a:pt x="169" y="540"/>
                      <a:pt x="166" y="540"/>
                    </a:cubicBezTo>
                    <a:cubicBezTo>
                      <a:pt x="164" y="540"/>
                      <a:pt x="161" y="537"/>
                      <a:pt x="158" y="534"/>
                    </a:cubicBezTo>
                    <a:lnTo>
                      <a:pt x="158" y="537"/>
                    </a:lnTo>
                    <a:cubicBezTo>
                      <a:pt x="158" y="540"/>
                      <a:pt x="161" y="540"/>
                      <a:pt x="161" y="540"/>
                    </a:cubicBezTo>
                    <a:cubicBezTo>
                      <a:pt x="158" y="542"/>
                      <a:pt x="156" y="542"/>
                      <a:pt x="156" y="545"/>
                    </a:cubicBezTo>
                    <a:cubicBezTo>
                      <a:pt x="150" y="553"/>
                      <a:pt x="148" y="561"/>
                      <a:pt x="145" y="569"/>
                    </a:cubicBezTo>
                    <a:cubicBezTo>
                      <a:pt x="140" y="574"/>
                      <a:pt x="135" y="577"/>
                      <a:pt x="129" y="579"/>
                    </a:cubicBezTo>
                    <a:cubicBezTo>
                      <a:pt x="124" y="579"/>
                      <a:pt x="124" y="585"/>
                      <a:pt x="119" y="582"/>
                    </a:cubicBezTo>
                    <a:cubicBezTo>
                      <a:pt x="116" y="582"/>
                      <a:pt x="111" y="582"/>
                      <a:pt x="108" y="582"/>
                    </a:cubicBezTo>
                    <a:lnTo>
                      <a:pt x="105" y="582"/>
                    </a:lnTo>
                    <a:cubicBezTo>
                      <a:pt x="103" y="585"/>
                      <a:pt x="103" y="585"/>
                      <a:pt x="103" y="587"/>
                    </a:cubicBezTo>
                    <a:cubicBezTo>
                      <a:pt x="100" y="585"/>
                      <a:pt x="95" y="582"/>
                      <a:pt x="92" y="579"/>
                    </a:cubicBezTo>
                    <a:cubicBezTo>
                      <a:pt x="90" y="579"/>
                      <a:pt x="90" y="582"/>
                      <a:pt x="90" y="579"/>
                    </a:cubicBezTo>
                    <a:cubicBezTo>
                      <a:pt x="87" y="579"/>
                      <a:pt x="87" y="577"/>
                      <a:pt x="84" y="574"/>
                    </a:cubicBezTo>
                    <a:cubicBezTo>
                      <a:pt x="79" y="571"/>
                      <a:pt x="74" y="569"/>
                      <a:pt x="68" y="566"/>
                    </a:cubicBezTo>
                    <a:cubicBezTo>
                      <a:pt x="68" y="564"/>
                      <a:pt x="66" y="564"/>
                      <a:pt x="66" y="561"/>
                    </a:cubicBezTo>
                    <a:cubicBezTo>
                      <a:pt x="60" y="558"/>
                      <a:pt x="58" y="558"/>
                      <a:pt x="55" y="556"/>
                    </a:cubicBezTo>
                    <a:cubicBezTo>
                      <a:pt x="55" y="553"/>
                      <a:pt x="55" y="553"/>
                      <a:pt x="55" y="553"/>
                    </a:cubicBezTo>
                    <a:cubicBezTo>
                      <a:pt x="53" y="550"/>
                      <a:pt x="50" y="548"/>
                      <a:pt x="47" y="542"/>
                    </a:cubicBezTo>
                    <a:cubicBezTo>
                      <a:pt x="42" y="540"/>
                      <a:pt x="42" y="540"/>
                      <a:pt x="45" y="537"/>
                    </a:cubicBezTo>
                    <a:cubicBezTo>
                      <a:pt x="39" y="532"/>
                      <a:pt x="39" y="537"/>
                      <a:pt x="42" y="532"/>
                    </a:cubicBezTo>
                    <a:cubicBezTo>
                      <a:pt x="39" y="529"/>
                      <a:pt x="39" y="526"/>
                      <a:pt x="37" y="524"/>
                    </a:cubicBezTo>
                    <a:cubicBezTo>
                      <a:pt x="34" y="521"/>
                      <a:pt x="34" y="519"/>
                      <a:pt x="34" y="516"/>
                    </a:cubicBezTo>
                    <a:cubicBezTo>
                      <a:pt x="34" y="516"/>
                      <a:pt x="31" y="516"/>
                      <a:pt x="31" y="513"/>
                    </a:cubicBezTo>
                    <a:cubicBezTo>
                      <a:pt x="29" y="508"/>
                      <a:pt x="29" y="500"/>
                      <a:pt x="26" y="495"/>
                    </a:cubicBezTo>
                    <a:cubicBezTo>
                      <a:pt x="23" y="492"/>
                      <a:pt x="23" y="489"/>
                      <a:pt x="23" y="487"/>
                    </a:cubicBezTo>
                    <a:cubicBezTo>
                      <a:pt x="23" y="487"/>
                      <a:pt x="21" y="479"/>
                      <a:pt x="23" y="474"/>
                    </a:cubicBezTo>
                    <a:cubicBezTo>
                      <a:pt x="21" y="471"/>
                      <a:pt x="21" y="471"/>
                      <a:pt x="21" y="468"/>
                    </a:cubicBezTo>
                    <a:cubicBezTo>
                      <a:pt x="18" y="460"/>
                      <a:pt x="16" y="450"/>
                      <a:pt x="16" y="439"/>
                    </a:cubicBezTo>
                    <a:cubicBezTo>
                      <a:pt x="16" y="437"/>
                      <a:pt x="13" y="437"/>
                      <a:pt x="16" y="434"/>
                    </a:cubicBezTo>
                    <a:cubicBezTo>
                      <a:pt x="13" y="434"/>
                      <a:pt x="13" y="431"/>
                      <a:pt x="13" y="431"/>
                    </a:cubicBezTo>
                    <a:cubicBezTo>
                      <a:pt x="13" y="431"/>
                      <a:pt x="13" y="429"/>
                      <a:pt x="16" y="429"/>
                    </a:cubicBezTo>
                    <a:cubicBezTo>
                      <a:pt x="16" y="429"/>
                      <a:pt x="13" y="429"/>
                      <a:pt x="13" y="426"/>
                    </a:cubicBezTo>
                    <a:cubicBezTo>
                      <a:pt x="13" y="423"/>
                      <a:pt x="13" y="423"/>
                      <a:pt x="13" y="423"/>
                    </a:cubicBezTo>
                    <a:lnTo>
                      <a:pt x="10" y="423"/>
                    </a:lnTo>
                    <a:cubicBezTo>
                      <a:pt x="10" y="421"/>
                      <a:pt x="10" y="415"/>
                      <a:pt x="10" y="410"/>
                    </a:cubicBezTo>
                    <a:cubicBezTo>
                      <a:pt x="8" y="410"/>
                      <a:pt x="8" y="410"/>
                      <a:pt x="8" y="410"/>
                    </a:cubicBezTo>
                    <a:cubicBezTo>
                      <a:pt x="8" y="407"/>
                      <a:pt x="8" y="402"/>
                      <a:pt x="10" y="399"/>
                    </a:cubicBezTo>
                    <a:cubicBezTo>
                      <a:pt x="10" y="397"/>
                      <a:pt x="8" y="392"/>
                      <a:pt x="8" y="386"/>
                    </a:cubicBezTo>
                    <a:cubicBezTo>
                      <a:pt x="8" y="384"/>
                      <a:pt x="8" y="381"/>
                      <a:pt x="8" y="378"/>
                    </a:cubicBezTo>
                    <a:cubicBezTo>
                      <a:pt x="5" y="376"/>
                      <a:pt x="5" y="376"/>
                      <a:pt x="5" y="373"/>
                    </a:cubicBezTo>
                    <a:cubicBezTo>
                      <a:pt x="5" y="370"/>
                      <a:pt x="2" y="370"/>
                      <a:pt x="5" y="370"/>
                    </a:cubicBezTo>
                    <a:cubicBezTo>
                      <a:pt x="0" y="368"/>
                      <a:pt x="5" y="365"/>
                      <a:pt x="8" y="360"/>
                    </a:cubicBezTo>
                    <a:cubicBezTo>
                      <a:pt x="8" y="357"/>
                      <a:pt x="5" y="351"/>
                      <a:pt x="5" y="349"/>
                    </a:cubicBezTo>
                    <a:cubicBezTo>
                      <a:pt x="5" y="346"/>
                      <a:pt x="5" y="344"/>
                      <a:pt x="5" y="341"/>
                    </a:cubicBezTo>
                    <a:cubicBezTo>
                      <a:pt x="2" y="339"/>
                      <a:pt x="2" y="339"/>
                      <a:pt x="2" y="336"/>
                    </a:cubicBezTo>
                    <a:cubicBezTo>
                      <a:pt x="2" y="336"/>
                      <a:pt x="2" y="333"/>
                      <a:pt x="5" y="331"/>
                    </a:cubicBezTo>
                    <a:cubicBezTo>
                      <a:pt x="5" y="325"/>
                      <a:pt x="5" y="317"/>
                      <a:pt x="5" y="312"/>
                    </a:cubicBezTo>
                    <a:cubicBezTo>
                      <a:pt x="5" y="312"/>
                      <a:pt x="2" y="312"/>
                      <a:pt x="2" y="310"/>
                    </a:cubicBezTo>
                    <a:cubicBezTo>
                      <a:pt x="2" y="304"/>
                      <a:pt x="5" y="302"/>
                      <a:pt x="5" y="296"/>
                    </a:cubicBezTo>
                    <a:cubicBezTo>
                      <a:pt x="5" y="294"/>
                      <a:pt x="0" y="288"/>
                      <a:pt x="5" y="280"/>
                    </a:cubicBezTo>
                    <a:lnTo>
                      <a:pt x="2" y="278"/>
                    </a:lnTo>
                    <a:lnTo>
                      <a:pt x="5" y="275"/>
                    </a:lnTo>
                    <a:cubicBezTo>
                      <a:pt x="5" y="272"/>
                      <a:pt x="2" y="272"/>
                      <a:pt x="2" y="270"/>
                    </a:cubicBezTo>
                    <a:cubicBezTo>
                      <a:pt x="2" y="267"/>
                      <a:pt x="2" y="265"/>
                      <a:pt x="5" y="262"/>
                    </a:cubicBezTo>
                    <a:cubicBezTo>
                      <a:pt x="5" y="259"/>
                      <a:pt x="2" y="259"/>
                      <a:pt x="5" y="257"/>
                    </a:cubicBezTo>
                    <a:cubicBezTo>
                      <a:pt x="2" y="257"/>
                      <a:pt x="2" y="257"/>
                      <a:pt x="2" y="254"/>
                    </a:cubicBezTo>
                    <a:cubicBezTo>
                      <a:pt x="5" y="249"/>
                      <a:pt x="5" y="246"/>
                      <a:pt x="8" y="241"/>
                    </a:cubicBezTo>
                    <a:cubicBezTo>
                      <a:pt x="2" y="238"/>
                      <a:pt x="5" y="238"/>
                      <a:pt x="8" y="233"/>
                    </a:cubicBezTo>
                    <a:lnTo>
                      <a:pt x="5" y="230"/>
                    </a:lnTo>
                    <a:cubicBezTo>
                      <a:pt x="5" y="228"/>
                      <a:pt x="8" y="225"/>
                      <a:pt x="8" y="222"/>
                    </a:cubicBezTo>
                    <a:cubicBezTo>
                      <a:pt x="5" y="220"/>
                      <a:pt x="5" y="220"/>
                      <a:pt x="5" y="217"/>
                    </a:cubicBezTo>
                    <a:cubicBezTo>
                      <a:pt x="5" y="217"/>
                      <a:pt x="5" y="214"/>
                      <a:pt x="8" y="214"/>
                    </a:cubicBezTo>
                    <a:cubicBezTo>
                      <a:pt x="8" y="209"/>
                      <a:pt x="8" y="204"/>
                      <a:pt x="8" y="198"/>
                    </a:cubicBezTo>
                    <a:cubicBezTo>
                      <a:pt x="8" y="196"/>
                      <a:pt x="8" y="196"/>
                      <a:pt x="8" y="193"/>
                    </a:cubicBezTo>
                    <a:lnTo>
                      <a:pt x="8" y="193"/>
                    </a:lnTo>
                    <a:cubicBezTo>
                      <a:pt x="5" y="190"/>
                      <a:pt x="5" y="188"/>
                      <a:pt x="5" y="185"/>
                    </a:cubicBezTo>
                    <a:lnTo>
                      <a:pt x="8" y="185"/>
                    </a:lnTo>
                    <a:cubicBezTo>
                      <a:pt x="8" y="183"/>
                      <a:pt x="5" y="183"/>
                      <a:pt x="8" y="180"/>
                    </a:cubicBezTo>
                    <a:lnTo>
                      <a:pt x="10" y="180"/>
                    </a:lnTo>
                    <a:cubicBezTo>
                      <a:pt x="10" y="177"/>
                      <a:pt x="10" y="175"/>
                      <a:pt x="10" y="172"/>
                    </a:cubicBezTo>
                    <a:cubicBezTo>
                      <a:pt x="10" y="164"/>
                      <a:pt x="13" y="159"/>
                      <a:pt x="16" y="151"/>
                    </a:cubicBezTo>
                    <a:cubicBezTo>
                      <a:pt x="16" y="148"/>
                      <a:pt x="13" y="148"/>
                      <a:pt x="16" y="145"/>
                    </a:cubicBezTo>
                    <a:cubicBezTo>
                      <a:pt x="16" y="143"/>
                      <a:pt x="16" y="140"/>
                      <a:pt x="16" y="138"/>
                    </a:cubicBezTo>
                    <a:lnTo>
                      <a:pt x="16" y="138"/>
                    </a:lnTo>
                    <a:cubicBezTo>
                      <a:pt x="16" y="135"/>
                      <a:pt x="18" y="132"/>
                      <a:pt x="18" y="130"/>
                    </a:cubicBezTo>
                    <a:cubicBezTo>
                      <a:pt x="18" y="127"/>
                      <a:pt x="16" y="127"/>
                      <a:pt x="18" y="127"/>
                    </a:cubicBezTo>
                    <a:cubicBezTo>
                      <a:pt x="21" y="124"/>
                      <a:pt x="18" y="119"/>
                      <a:pt x="23" y="111"/>
                    </a:cubicBezTo>
                    <a:cubicBezTo>
                      <a:pt x="18" y="108"/>
                      <a:pt x="23" y="106"/>
                      <a:pt x="26" y="98"/>
                    </a:cubicBezTo>
                    <a:lnTo>
                      <a:pt x="26" y="98"/>
                    </a:lnTo>
                    <a:cubicBezTo>
                      <a:pt x="26" y="95"/>
                      <a:pt x="29" y="93"/>
                      <a:pt x="29" y="90"/>
                    </a:cubicBezTo>
                    <a:cubicBezTo>
                      <a:pt x="26" y="85"/>
                      <a:pt x="26" y="79"/>
                      <a:pt x="26" y="74"/>
                    </a:cubicBezTo>
                    <a:cubicBezTo>
                      <a:pt x="29" y="74"/>
                      <a:pt x="31" y="77"/>
                      <a:pt x="31" y="77"/>
                    </a:cubicBezTo>
                    <a:cubicBezTo>
                      <a:pt x="31" y="74"/>
                      <a:pt x="31" y="74"/>
                      <a:pt x="31" y="71"/>
                    </a:cubicBezTo>
                    <a:cubicBezTo>
                      <a:pt x="34" y="66"/>
                      <a:pt x="37" y="63"/>
                      <a:pt x="39" y="61"/>
                    </a:cubicBezTo>
                    <a:lnTo>
                      <a:pt x="39" y="61"/>
                    </a:lnTo>
                    <a:cubicBezTo>
                      <a:pt x="39" y="56"/>
                      <a:pt x="42" y="50"/>
                      <a:pt x="45" y="45"/>
                    </a:cubicBezTo>
                    <a:cubicBezTo>
                      <a:pt x="50" y="34"/>
                      <a:pt x="55" y="24"/>
                      <a:pt x="60" y="13"/>
                    </a:cubicBezTo>
                    <a:cubicBezTo>
                      <a:pt x="66" y="16"/>
                      <a:pt x="68" y="13"/>
                      <a:pt x="68" y="8"/>
                    </a:cubicBezTo>
                    <a:lnTo>
                      <a:pt x="71" y="8"/>
                    </a:lnTo>
                    <a:lnTo>
                      <a:pt x="71" y="11"/>
                    </a:lnTo>
                    <a:cubicBezTo>
                      <a:pt x="74" y="11"/>
                      <a:pt x="74" y="8"/>
                      <a:pt x="76" y="8"/>
                    </a:cubicBezTo>
                    <a:cubicBezTo>
                      <a:pt x="76" y="5"/>
                      <a:pt x="79" y="3"/>
                      <a:pt x="79" y="3"/>
                    </a:cubicBezTo>
                    <a:cubicBezTo>
                      <a:pt x="79" y="5"/>
                      <a:pt x="82" y="5"/>
                      <a:pt x="82" y="5"/>
                    </a:cubicBezTo>
                    <a:cubicBezTo>
                      <a:pt x="82" y="5"/>
                      <a:pt x="82" y="3"/>
                      <a:pt x="84" y="0"/>
                    </a:cubicBezTo>
                    <a:cubicBezTo>
                      <a:pt x="87" y="3"/>
                      <a:pt x="90" y="5"/>
                      <a:pt x="95" y="5"/>
                    </a:cubicBezTo>
                    <a:cubicBezTo>
                      <a:pt x="95" y="5"/>
                      <a:pt x="95" y="3"/>
                      <a:pt x="98" y="0"/>
                    </a:cubicBezTo>
                    <a:cubicBezTo>
                      <a:pt x="100" y="3"/>
                      <a:pt x="103" y="5"/>
                      <a:pt x="105" y="8"/>
                    </a:cubicBezTo>
                    <a:lnTo>
                      <a:pt x="108" y="8"/>
                    </a:lnTo>
                    <a:cubicBezTo>
                      <a:pt x="108" y="11"/>
                      <a:pt x="111" y="11"/>
                      <a:pt x="111" y="11"/>
                    </a:cubicBezTo>
                    <a:lnTo>
                      <a:pt x="113" y="8"/>
                    </a:lnTo>
                    <a:cubicBezTo>
                      <a:pt x="116" y="13"/>
                      <a:pt x="119" y="19"/>
                      <a:pt x="121" y="24"/>
                    </a:cubicBezTo>
                    <a:cubicBezTo>
                      <a:pt x="121" y="26"/>
                      <a:pt x="124" y="26"/>
                      <a:pt x="124" y="26"/>
                    </a:cubicBezTo>
                    <a:cubicBezTo>
                      <a:pt x="127" y="26"/>
                      <a:pt x="129" y="29"/>
                      <a:pt x="132" y="26"/>
                    </a:cubicBezTo>
                    <a:cubicBezTo>
                      <a:pt x="129" y="29"/>
                      <a:pt x="129" y="29"/>
                      <a:pt x="129" y="32"/>
                    </a:cubicBezTo>
                    <a:cubicBezTo>
                      <a:pt x="129" y="34"/>
                      <a:pt x="129" y="34"/>
                      <a:pt x="132" y="37"/>
                    </a:cubicBezTo>
                    <a:cubicBezTo>
                      <a:pt x="129" y="45"/>
                      <a:pt x="135" y="48"/>
                      <a:pt x="135" y="61"/>
                    </a:cubicBezTo>
                    <a:cubicBezTo>
                      <a:pt x="135" y="63"/>
                      <a:pt x="137" y="63"/>
                      <a:pt x="137" y="63"/>
                    </a:cubicBezTo>
                    <a:cubicBezTo>
                      <a:pt x="135" y="69"/>
                      <a:pt x="137" y="69"/>
                      <a:pt x="137" y="74"/>
                    </a:cubicBezTo>
                    <a:cubicBezTo>
                      <a:pt x="137" y="77"/>
                      <a:pt x="140" y="77"/>
                      <a:pt x="140" y="79"/>
                    </a:cubicBezTo>
                    <a:cubicBezTo>
                      <a:pt x="137" y="90"/>
                      <a:pt x="140" y="93"/>
                      <a:pt x="140" y="95"/>
                    </a:cubicBezTo>
                    <a:cubicBezTo>
                      <a:pt x="143" y="98"/>
                      <a:pt x="143" y="98"/>
                      <a:pt x="145" y="101"/>
                    </a:cubicBezTo>
                    <a:cubicBezTo>
                      <a:pt x="143" y="103"/>
                      <a:pt x="143" y="103"/>
                      <a:pt x="143" y="103"/>
                    </a:cubicBezTo>
                    <a:lnTo>
                      <a:pt x="143" y="106"/>
                    </a:lnTo>
                    <a:cubicBezTo>
                      <a:pt x="140" y="106"/>
                      <a:pt x="140" y="108"/>
                      <a:pt x="140" y="108"/>
                    </a:cubicBezTo>
                    <a:cubicBezTo>
                      <a:pt x="140" y="111"/>
                      <a:pt x="140" y="114"/>
                      <a:pt x="143" y="116"/>
                    </a:cubicBezTo>
                    <a:cubicBezTo>
                      <a:pt x="143" y="119"/>
                      <a:pt x="143" y="124"/>
                      <a:pt x="143" y="127"/>
                    </a:cubicBezTo>
                    <a:cubicBezTo>
                      <a:pt x="143" y="130"/>
                      <a:pt x="140" y="132"/>
                      <a:pt x="143" y="132"/>
                    </a:cubicBezTo>
                    <a:cubicBezTo>
                      <a:pt x="140" y="135"/>
                      <a:pt x="137" y="138"/>
                      <a:pt x="135" y="140"/>
                    </a:cubicBezTo>
                    <a:cubicBezTo>
                      <a:pt x="132" y="140"/>
                      <a:pt x="132" y="140"/>
                      <a:pt x="132" y="138"/>
                    </a:cubicBezTo>
                    <a:lnTo>
                      <a:pt x="132" y="140"/>
                    </a:lnTo>
                    <a:cubicBezTo>
                      <a:pt x="127" y="138"/>
                      <a:pt x="124" y="138"/>
                      <a:pt x="121" y="138"/>
                    </a:cubicBezTo>
                    <a:cubicBezTo>
                      <a:pt x="119" y="135"/>
                      <a:pt x="105" y="124"/>
                      <a:pt x="108" y="119"/>
                    </a:cubicBezTo>
                    <a:cubicBezTo>
                      <a:pt x="105" y="119"/>
                      <a:pt x="103" y="116"/>
                      <a:pt x="103" y="114"/>
                    </a:cubicBezTo>
                    <a:cubicBezTo>
                      <a:pt x="103" y="116"/>
                      <a:pt x="100" y="119"/>
                      <a:pt x="103" y="122"/>
                    </a:cubicBezTo>
                    <a:lnTo>
                      <a:pt x="105" y="122"/>
                    </a:lnTo>
                    <a:cubicBezTo>
                      <a:pt x="105" y="124"/>
                      <a:pt x="103" y="127"/>
                      <a:pt x="103" y="130"/>
                    </a:cubicBezTo>
                    <a:cubicBezTo>
                      <a:pt x="103" y="132"/>
                      <a:pt x="105" y="132"/>
                      <a:pt x="105" y="132"/>
                    </a:cubicBezTo>
                    <a:lnTo>
                      <a:pt x="105" y="135"/>
                    </a:lnTo>
                    <a:cubicBezTo>
                      <a:pt x="108" y="138"/>
                      <a:pt x="111" y="140"/>
                      <a:pt x="113" y="145"/>
                    </a:cubicBezTo>
                    <a:cubicBezTo>
                      <a:pt x="111" y="145"/>
                      <a:pt x="105" y="145"/>
                      <a:pt x="103" y="145"/>
                    </a:cubicBezTo>
                    <a:cubicBezTo>
                      <a:pt x="103" y="169"/>
                      <a:pt x="103" y="196"/>
                      <a:pt x="105" y="222"/>
                    </a:cubicBezTo>
                    <a:cubicBezTo>
                      <a:pt x="105" y="225"/>
                      <a:pt x="105" y="225"/>
                      <a:pt x="108" y="228"/>
                    </a:cubicBezTo>
                    <a:cubicBezTo>
                      <a:pt x="111" y="220"/>
                      <a:pt x="113" y="209"/>
                      <a:pt x="129" y="196"/>
                    </a:cubicBezTo>
                    <a:cubicBezTo>
                      <a:pt x="132" y="193"/>
                      <a:pt x="135" y="190"/>
                      <a:pt x="135" y="188"/>
                    </a:cubicBezTo>
                    <a:cubicBezTo>
                      <a:pt x="137" y="185"/>
                      <a:pt x="140" y="183"/>
                      <a:pt x="143" y="180"/>
                    </a:cubicBezTo>
                    <a:cubicBezTo>
                      <a:pt x="143" y="180"/>
                      <a:pt x="145" y="180"/>
                      <a:pt x="148" y="180"/>
                    </a:cubicBezTo>
                    <a:lnTo>
                      <a:pt x="148" y="177"/>
                    </a:lnTo>
                    <a:cubicBezTo>
                      <a:pt x="150" y="177"/>
                      <a:pt x="153" y="175"/>
                      <a:pt x="156" y="175"/>
                    </a:cubicBezTo>
                    <a:cubicBezTo>
                      <a:pt x="153" y="172"/>
                      <a:pt x="153" y="172"/>
                      <a:pt x="153" y="169"/>
                    </a:cubicBezTo>
                    <a:cubicBezTo>
                      <a:pt x="158" y="169"/>
                      <a:pt x="164" y="172"/>
                      <a:pt x="169" y="172"/>
                    </a:cubicBezTo>
                    <a:cubicBezTo>
                      <a:pt x="169" y="172"/>
                      <a:pt x="169" y="169"/>
                      <a:pt x="172" y="167"/>
                    </a:cubicBezTo>
                    <a:cubicBezTo>
                      <a:pt x="174" y="167"/>
                      <a:pt x="177" y="167"/>
                      <a:pt x="180" y="167"/>
                    </a:cubicBezTo>
                    <a:cubicBezTo>
                      <a:pt x="180" y="169"/>
                      <a:pt x="182" y="169"/>
                      <a:pt x="187" y="169"/>
                    </a:cubicBezTo>
                    <a:cubicBezTo>
                      <a:pt x="187" y="172"/>
                      <a:pt x="190" y="172"/>
                      <a:pt x="190" y="172"/>
                    </a:cubicBezTo>
                    <a:cubicBezTo>
                      <a:pt x="190" y="172"/>
                      <a:pt x="190" y="175"/>
                      <a:pt x="195" y="172"/>
                    </a:cubicBezTo>
                    <a:cubicBezTo>
                      <a:pt x="198" y="175"/>
                      <a:pt x="203" y="177"/>
                      <a:pt x="209" y="177"/>
                    </a:cubicBezTo>
                    <a:lnTo>
                      <a:pt x="209" y="180"/>
                    </a:lnTo>
                    <a:cubicBezTo>
                      <a:pt x="211" y="180"/>
                      <a:pt x="211" y="177"/>
                      <a:pt x="214" y="177"/>
                    </a:cubicBezTo>
                    <a:cubicBezTo>
                      <a:pt x="214" y="175"/>
                      <a:pt x="217" y="172"/>
                      <a:pt x="217" y="169"/>
                    </a:cubicBezTo>
                    <a:cubicBezTo>
                      <a:pt x="214" y="169"/>
                      <a:pt x="214" y="167"/>
                      <a:pt x="211" y="164"/>
                    </a:cubicBezTo>
                    <a:cubicBezTo>
                      <a:pt x="211" y="161"/>
                      <a:pt x="214" y="159"/>
                      <a:pt x="214" y="153"/>
                    </a:cubicBezTo>
                    <a:lnTo>
                      <a:pt x="214" y="153"/>
                    </a:lnTo>
                    <a:cubicBezTo>
                      <a:pt x="217" y="148"/>
                      <a:pt x="217" y="145"/>
                      <a:pt x="219" y="140"/>
                    </a:cubicBezTo>
                    <a:cubicBezTo>
                      <a:pt x="222" y="124"/>
                      <a:pt x="225" y="111"/>
                      <a:pt x="227" y="95"/>
                    </a:cubicBezTo>
                    <a:lnTo>
                      <a:pt x="230" y="95"/>
                    </a:lnTo>
                    <a:cubicBezTo>
                      <a:pt x="232" y="87"/>
                      <a:pt x="238" y="82"/>
                      <a:pt x="243" y="74"/>
                    </a:cubicBezTo>
                    <a:lnTo>
                      <a:pt x="243" y="71"/>
                    </a:lnTo>
                    <a:cubicBezTo>
                      <a:pt x="243" y="71"/>
                      <a:pt x="246" y="71"/>
                      <a:pt x="248" y="74"/>
                    </a:cubicBezTo>
                    <a:cubicBezTo>
                      <a:pt x="254" y="71"/>
                      <a:pt x="256" y="69"/>
                      <a:pt x="262" y="69"/>
                    </a:cubicBezTo>
                    <a:cubicBezTo>
                      <a:pt x="267" y="71"/>
                      <a:pt x="272" y="69"/>
                      <a:pt x="280" y="71"/>
                    </a:cubicBezTo>
                    <a:lnTo>
                      <a:pt x="280" y="71"/>
                    </a:lnTo>
                    <a:cubicBezTo>
                      <a:pt x="314" y="85"/>
                      <a:pt x="341" y="119"/>
                      <a:pt x="370" y="138"/>
                    </a:cubicBezTo>
                    <a:cubicBezTo>
                      <a:pt x="370" y="140"/>
                      <a:pt x="373" y="140"/>
                      <a:pt x="373" y="143"/>
                    </a:cubicBezTo>
                    <a:cubicBezTo>
                      <a:pt x="375" y="145"/>
                      <a:pt x="375" y="145"/>
                      <a:pt x="381" y="145"/>
                    </a:cubicBezTo>
                    <a:cubicBezTo>
                      <a:pt x="383" y="148"/>
                      <a:pt x="383" y="151"/>
                      <a:pt x="386" y="153"/>
                    </a:cubicBezTo>
                    <a:cubicBezTo>
                      <a:pt x="394" y="159"/>
                      <a:pt x="396" y="164"/>
                      <a:pt x="410" y="169"/>
                    </a:cubicBezTo>
                    <a:lnTo>
                      <a:pt x="410" y="172"/>
                    </a:lnTo>
                    <a:lnTo>
                      <a:pt x="412" y="172"/>
                    </a:lnTo>
                    <a:cubicBezTo>
                      <a:pt x="418" y="183"/>
                      <a:pt x="436" y="190"/>
                      <a:pt x="449" y="201"/>
                    </a:cubicBezTo>
                    <a:cubicBezTo>
                      <a:pt x="460" y="209"/>
                      <a:pt x="463" y="214"/>
                      <a:pt x="479" y="220"/>
                    </a:cubicBezTo>
                    <a:cubicBezTo>
                      <a:pt x="481" y="222"/>
                      <a:pt x="481" y="225"/>
                      <a:pt x="484" y="228"/>
                    </a:cubicBezTo>
                    <a:cubicBezTo>
                      <a:pt x="486" y="230"/>
                      <a:pt x="486" y="230"/>
                      <a:pt x="489" y="233"/>
                    </a:cubicBezTo>
                    <a:cubicBezTo>
                      <a:pt x="494" y="235"/>
                      <a:pt x="500" y="238"/>
                      <a:pt x="505" y="241"/>
                    </a:cubicBezTo>
                    <a:cubicBezTo>
                      <a:pt x="513" y="243"/>
                      <a:pt x="521" y="249"/>
                      <a:pt x="529" y="254"/>
                    </a:cubicBezTo>
                    <a:cubicBezTo>
                      <a:pt x="529" y="254"/>
                      <a:pt x="529" y="257"/>
                      <a:pt x="531" y="257"/>
                    </a:cubicBezTo>
                    <a:cubicBezTo>
                      <a:pt x="534" y="259"/>
                      <a:pt x="536" y="262"/>
                      <a:pt x="539" y="262"/>
                    </a:cubicBezTo>
                    <a:cubicBezTo>
                      <a:pt x="541" y="262"/>
                      <a:pt x="547" y="262"/>
                      <a:pt x="553" y="262"/>
                    </a:cubicBezTo>
                    <a:cubicBezTo>
                      <a:pt x="553" y="265"/>
                      <a:pt x="550" y="267"/>
                      <a:pt x="550" y="270"/>
                    </a:cubicBezTo>
                    <a:cubicBezTo>
                      <a:pt x="550" y="272"/>
                      <a:pt x="553" y="272"/>
                      <a:pt x="555" y="272"/>
                    </a:cubicBezTo>
                    <a:cubicBezTo>
                      <a:pt x="555" y="272"/>
                      <a:pt x="555" y="270"/>
                      <a:pt x="558" y="267"/>
                    </a:cubicBezTo>
                    <a:cubicBezTo>
                      <a:pt x="563" y="275"/>
                      <a:pt x="568" y="280"/>
                      <a:pt x="574" y="283"/>
                    </a:cubicBezTo>
                    <a:cubicBezTo>
                      <a:pt x="574" y="283"/>
                      <a:pt x="576" y="280"/>
                      <a:pt x="579" y="278"/>
                    </a:cubicBezTo>
                    <a:lnTo>
                      <a:pt x="579" y="280"/>
                    </a:lnTo>
                    <a:cubicBezTo>
                      <a:pt x="582" y="283"/>
                      <a:pt x="584" y="286"/>
                      <a:pt x="587" y="288"/>
                    </a:cubicBezTo>
                    <a:cubicBezTo>
                      <a:pt x="587" y="288"/>
                      <a:pt x="590" y="288"/>
                      <a:pt x="592" y="288"/>
                    </a:cubicBezTo>
                    <a:lnTo>
                      <a:pt x="592" y="291"/>
                    </a:lnTo>
                    <a:cubicBezTo>
                      <a:pt x="595" y="294"/>
                      <a:pt x="598" y="296"/>
                      <a:pt x="603" y="296"/>
                    </a:cubicBezTo>
                    <a:cubicBezTo>
                      <a:pt x="606" y="299"/>
                      <a:pt x="608" y="302"/>
                      <a:pt x="611" y="304"/>
                    </a:cubicBezTo>
                    <a:cubicBezTo>
                      <a:pt x="613" y="307"/>
                      <a:pt x="616" y="310"/>
                      <a:pt x="621" y="310"/>
                    </a:cubicBezTo>
                    <a:cubicBezTo>
                      <a:pt x="621" y="307"/>
                      <a:pt x="624" y="304"/>
                      <a:pt x="624" y="304"/>
                    </a:cubicBezTo>
                    <a:cubicBezTo>
                      <a:pt x="627" y="307"/>
                      <a:pt x="632" y="310"/>
                      <a:pt x="635" y="312"/>
                    </a:cubicBezTo>
                    <a:cubicBezTo>
                      <a:pt x="637" y="315"/>
                      <a:pt x="643" y="317"/>
                      <a:pt x="648" y="320"/>
                    </a:cubicBezTo>
                    <a:cubicBezTo>
                      <a:pt x="648" y="320"/>
                      <a:pt x="648" y="323"/>
                      <a:pt x="650" y="323"/>
                    </a:cubicBezTo>
                    <a:cubicBezTo>
                      <a:pt x="656" y="328"/>
                      <a:pt x="661" y="331"/>
                      <a:pt x="666" y="333"/>
                    </a:cubicBezTo>
                    <a:cubicBezTo>
                      <a:pt x="669" y="336"/>
                      <a:pt x="669" y="339"/>
                      <a:pt x="680" y="344"/>
                    </a:cubicBezTo>
                    <a:cubicBezTo>
                      <a:pt x="680" y="347"/>
                      <a:pt x="677" y="349"/>
                      <a:pt x="677" y="349"/>
                    </a:cubicBezTo>
                    <a:cubicBezTo>
                      <a:pt x="680" y="352"/>
                      <a:pt x="680" y="355"/>
                      <a:pt x="682" y="357"/>
                    </a:cubicBezTo>
                    <a:cubicBezTo>
                      <a:pt x="682" y="365"/>
                      <a:pt x="685" y="373"/>
                      <a:pt x="688" y="378"/>
                    </a:cubicBezTo>
                    <a:cubicBezTo>
                      <a:pt x="685" y="384"/>
                      <a:pt x="688" y="381"/>
                      <a:pt x="688" y="386"/>
                    </a:cubicBezTo>
                    <a:cubicBezTo>
                      <a:pt x="688" y="389"/>
                      <a:pt x="690" y="389"/>
                      <a:pt x="690" y="389"/>
                    </a:cubicBezTo>
                    <a:cubicBezTo>
                      <a:pt x="688" y="389"/>
                      <a:pt x="688" y="392"/>
                      <a:pt x="688" y="392"/>
                    </a:cubicBezTo>
                    <a:cubicBezTo>
                      <a:pt x="688" y="394"/>
                      <a:pt x="688" y="394"/>
                      <a:pt x="688" y="397"/>
                    </a:cubicBezTo>
                    <a:cubicBezTo>
                      <a:pt x="685" y="397"/>
                      <a:pt x="685" y="397"/>
                      <a:pt x="685" y="397"/>
                    </a:cubicBezTo>
                    <a:cubicBezTo>
                      <a:pt x="682" y="402"/>
                      <a:pt x="680" y="402"/>
                      <a:pt x="682" y="405"/>
                    </a:cubicBezTo>
                    <a:cubicBezTo>
                      <a:pt x="680" y="405"/>
                      <a:pt x="680" y="407"/>
                      <a:pt x="680" y="407"/>
                    </a:cubicBezTo>
                    <a:cubicBezTo>
                      <a:pt x="674" y="413"/>
                      <a:pt x="672" y="415"/>
                      <a:pt x="669" y="421"/>
                    </a:cubicBezTo>
                    <a:cubicBezTo>
                      <a:pt x="666" y="423"/>
                      <a:pt x="666" y="423"/>
                      <a:pt x="666" y="423"/>
                    </a:cubicBezTo>
                    <a:cubicBezTo>
                      <a:pt x="666" y="426"/>
                      <a:pt x="669" y="426"/>
                      <a:pt x="672" y="429"/>
                    </a:cubicBezTo>
                    <a:cubicBezTo>
                      <a:pt x="669" y="431"/>
                      <a:pt x="666" y="431"/>
                      <a:pt x="664" y="434"/>
                    </a:cubicBezTo>
                    <a:cubicBezTo>
                      <a:pt x="661" y="437"/>
                      <a:pt x="658" y="437"/>
                      <a:pt x="658" y="439"/>
                    </a:cubicBezTo>
                    <a:lnTo>
                      <a:pt x="658" y="442"/>
                    </a:lnTo>
                    <a:cubicBezTo>
                      <a:pt x="656" y="444"/>
                      <a:pt x="656" y="444"/>
                      <a:pt x="653" y="447"/>
                    </a:cubicBezTo>
                    <a:cubicBezTo>
                      <a:pt x="650" y="450"/>
                      <a:pt x="648" y="452"/>
                      <a:pt x="648" y="452"/>
                    </a:cubicBezTo>
                    <a:cubicBezTo>
                      <a:pt x="643" y="458"/>
                      <a:pt x="637" y="460"/>
                      <a:pt x="632" y="466"/>
                    </a:cubicBezTo>
                    <a:cubicBezTo>
                      <a:pt x="632" y="468"/>
                      <a:pt x="632" y="479"/>
                      <a:pt x="637" y="481"/>
                    </a:cubicBezTo>
                    <a:cubicBezTo>
                      <a:pt x="637" y="484"/>
                      <a:pt x="635" y="487"/>
                      <a:pt x="637" y="489"/>
                    </a:cubicBezTo>
                    <a:cubicBezTo>
                      <a:pt x="637" y="492"/>
                      <a:pt x="640" y="497"/>
                      <a:pt x="643" y="503"/>
                    </a:cubicBezTo>
                    <a:cubicBezTo>
                      <a:pt x="643" y="508"/>
                      <a:pt x="643" y="513"/>
                      <a:pt x="643" y="516"/>
                    </a:cubicBezTo>
                    <a:cubicBezTo>
                      <a:pt x="643" y="519"/>
                      <a:pt x="645" y="524"/>
                      <a:pt x="645" y="526"/>
                    </a:cubicBezTo>
                    <a:cubicBezTo>
                      <a:pt x="645" y="534"/>
                      <a:pt x="648" y="540"/>
                      <a:pt x="650" y="548"/>
                    </a:cubicBezTo>
                    <a:cubicBezTo>
                      <a:pt x="653" y="558"/>
                      <a:pt x="656" y="569"/>
                      <a:pt x="658" y="579"/>
                    </a:cubicBezTo>
                    <a:cubicBezTo>
                      <a:pt x="656" y="579"/>
                      <a:pt x="656" y="579"/>
                      <a:pt x="656" y="579"/>
                    </a:cubicBezTo>
                    <a:cubicBezTo>
                      <a:pt x="658" y="587"/>
                      <a:pt x="661" y="595"/>
                      <a:pt x="666" y="603"/>
                    </a:cubicBezTo>
                    <a:cubicBezTo>
                      <a:pt x="666" y="606"/>
                      <a:pt x="666" y="608"/>
                      <a:pt x="666" y="608"/>
                    </a:cubicBezTo>
                    <a:cubicBezTo>
                      <a:pt x="666" y="611"/>
                      <a:pt x="669" y="611"/>
                      <a:pt x="669" y="611"/>
                    </a:cubicBezTo>
                    <a:lnTo>
                      <a:pt x="669" y="614"/>
                    </a:lnTo>
                    <a:cubicBezTo>
                      <a:pt x="650" y="616"/>
                      <a:pt x="656" y="616"/>
                      <a:pt x="658" y="622"/>
                    </a:cubicBezTo>
                    <a:close/>
                    <a:moveTo>
                      <a:pt x="251" y="484"/>
                    </a:moveTo>
                    <a:cubicBezTo>
                      <a:pt x="246" y="466"/>
                      <a:pt x="238" y="447"/>
                      <a:pt x="232" y="426"/>
                    </a:cubicBezTo>
                    <a:cubicBezTo>
                      <a:pt x="232" y="421"/>
                      <a:pt x="232" y="415"/>
                      <a:pt x="232" y="413"/>
                    </a:cubicBezTo>
                    <a:cubicBezTo>
                      <a:pt x="230" y="407"/>
                      <a:pt x="227" y="405"/>
                      <a:pt x="230" y="394"/>
                    </a:cubicBezTo>
                    <a:cubicBezTo>
                      <a:pt x="227" y="389"/>
                      <a:pt x="227" y="384"/>
                      <a:pt x="225" y="378"/>
                    </a:cubicBezTo>
                    <a:cubicBezTo>
                      <a:pt x="222" y="376"/>
                      <a:pt x="222" y="373"/>
                      <a:pt x="219" y="370"/>
                    </a:cubicBezTo>
                    <a:cubicBezTo>
                      <a:pt x="219" y="365"/>
                      <a:pt x="217" y="360"/>
                      <a:pt x="219" y="349"/>
                    </a:cubicBezTo>
                    <a:cubicBezTo>
                      <a:pt x="219" y="349"/>
                      <a:pt x="217" y="349"/>
                      <a:pt x="217" y="347"/>
                    </a:cubicBezTo>
                    <a:cubicBezTo>
                      <a:pt x="217" y="344"/>
                      <a:pt x="217" y="344"/>
                      <a:pt x="217" y="341"/>
                    </a:cubicBezTo>
                    <a:cubicBezTo>
                      <a:pt x="214" y="336"/>
                      <a:pt x="214" y="333"/>
                      <a:pt x="217" y="320"/>
                    </a:cubicBezTo>
                    <a:cubicBezTo>
                      <a:pt x="217" y="317"/>
                      <a:pt x="217" y="315"/>
                      <a:pt x="217" y="312"/>
                    </a:cubicBezTo>
                    <a:cubicBezTo>
                      <a:pt x="214" y="310"/>
                      <a:pt x="214" y="310"/>
                      <a:pt x="214" y="307"/>
                    </a:cubicBezTo>
                    <a:cubicBezTo>
                      <a:pt x="211" y="307"/>
                      <a:pt x="209" y="307"/>
                      <a:pt x="209" y="307"/>
                    </a:cubicBezTo>
                    <a:cubicBezTo>
                      <a:pt x="211" y="302"/>
                      <a:pt x="211" y="299"/>
                      <a:pt x="214" y="294"/>
                    </a:cubicBezTo>
                    <a:lnTo>
                      <a:pt x="211" y="291"/>
                    </a:lnTo>
                    <a:cubicBezTo>
                      <a:pt x="211" y="288"/>
                      <a:pt x="214" y="286"/>
                      <a:pt x="214" y="283"/>
                    </a:cubicBezTo>
                    <a:cubicBezTo>
                      <a:pt x="211" y="278"/>
                      <a:pt x="211" y="272"/>
                      <a:pt x="209" y="267"/>
                    </a:cubicBezTo>
                    <a:cubicBezTo>
                      <a:pt x="209" y="265"/>
                      <a:pt x="209" y="259"/>
                      <a:pt x="209" y="257"/>
                    </a:cubicBezTo>
                    <a:cubicBezTo>
                      <a:pt x="206" y="257"/>
                      <a:pt x="206" y="254"/>
                      <a:pt x="203" y="251"/>
                    </a:cubicBezTo>
                    <a:cubicBezTo>
                      <a:pt x="195" y="249"/>
                      <a:pt x="190" y="243"/>
                      <a:pt x="185" y="241"/>
                    </a:cubicBezTo>
                    <a:cubicBezTo>
                      <a:pt x="182" y="243"/>
                      <a:pt x="182" y="243"/>
                      <a:pt x="180" y="246"/>
                    </a:cubicBezTo>
                    <a:cubicBezTo>
                      <a:pt x="177" y="251"/>
                      <a:pt x="174" y="257"/>
                      <a:pt x="172" y="262"/>
                    </a:cubicBezTo>
                    <a:cubicBezTo>
                      <a:pt x="172" y="265"/>
                      <a:pt x="174" y="265"/>
                      <a:pt x="174" y="267"/>
                    </a:cubicBezTo>
                    <a:cubicBezTo>
                      <a:pt x="169" y="278"/>
                      <a:pt x="172" y="280"/>
                      <a:pt x="172" y="288"/>
                    </a:cubicBezTo>
                    <a:cubicBezTo>
                      <a:pt x="172" y="291"/>
                      <a:pt x="174" y="291"/>
                      <a:pt x="177" y="294"/>
                    </a:cubicBezTo>
                    <a:cubicBezTo>
                      <a:pt x="174" y="304"/>
                      <a:pt x="177" y="304"/>
                      <a:pt x="180" y="312"/>
                    </a:cubicBezTo>
                    <a:cubicBezTo>
                      <a:pt x="180" y="315"/>
                      <a:pt x="180" y="320"/>
                      <a:pt x="180" y="323"/>
                    </a:cubicBezTo>
                    <a:cubicBezTo>
                      <a:pt x="182" y="325"/>
                      <a:pt x="185" y="328"/>
                      <a:pt x="187" y="328"/>
                    </a:cubicBezTo>
                    <a:cubicBezTo>
                      <a:pt x="187" y="331"/>
                      <a:pt x="187" y="331"/>
                      <a:pt x="190" y="331"/>
                    </a:cubicBezTo>
                    <a:cubicBezTo>
                      <a:pt x="190" y="336"/>
                      <a:pt x="182" y="341"/>
                      <a:pt x="190" y="344"/>
                    </a:cubicBezTo>
                    <a:cubicBezTo>
                      <a:pt x="190" y="347"/>
                      <a:pt x="187" y="349"/>
                      <a:pt x="190" y="349"/>
                    </a:cubicBezTo>
                    <a:cubicBezTo>
                      <a:pt x="193" y="352"/>
                      <a:pt x="193" y="355"/>
                      <a:pt x="195" y="357"/>
                    </a:cubicBezTo>
                    <a:cubicBezTo>
                      <a:pt x="201" y="365"/>
                      <a:pt x="206" y="376"/>
                      <a:pt x="211" y="384"/>
                    </a:cubicBezTo>
                    <a:cubicBezTo>
                      <a:pt x="214" y="386"/>
                      <a:pt x="214" y="386"/>
                      <a:pt x="217" y="389"/>
                    </a:cubicBezTo>
                    <a:cubicBezTo>
                      <a:pt x="214" y="394"/>
                      <a:pt x="211" y="399"/>
                      <a:pt x="209" y="405"/>
                    </a:cubicBezTo>
                    <a:lnTo>
                      <a:pt x="206" y="405"/>
                    </a:lnTo>
                    <a:cubicBezTo>
                      <a:pt x="203" y="407"/>
                      <a:pt x="203" y="410"/>
                      <a:pt x="201" y="413"/>
                    </a:cubicBezTo>
                    <a:cubicBezTo>
                      <a:pt x="198" y="410"/>
                      <a:pt x="193" y="407"/>
                      <a:pt x="190" y="405"/>
                    </a:cubicBezTo>
                    <a:cubicBezTo>
                      <a:pt x="187" y="407"/>
                      <a:pt x="187" y="410"/>
                      <a:pt x="187" y="413"/>
                    </a:cubicBezTo>
                    <a:cubicBezTo>
                      <a:pt x="182" y="410"/>
                      <a:pt x="177" y="410"/>
                      <a:pt x="174" y="407"/>
                    </a:cubicBezTo>
                    <a:cubicBezTo>
                      <a:pt x="169" y="402"/>
                      <a:pt x="161" y="397"/>
                      <a:pt x="156" y="392"/>
                    </a:cubicBezTo>
                    <a:cubicBezTo>
                      <a:pt x="153" y="392"/>
                      <a:pt x="150" y="389"/>
                      <a:pt x="150" y="389"/>
                    </a:cubicBezTo>
                    <a:cubicBezTo>
                      <a:pt x="150" y="386"/>
                      <a:pt x="148" y="386"/>
                      <a:pt x="150" y="386"/>
                    </a:cubicBezTo>
                    <a:cubicBezTo>
                      <a:pt x="148" y="386"/>
                      <a:pt x="148" y="384"/>
                      <a:pt x="145" y="381"/>
                    </a:cubicBezTo>
                    <a:cubicBezTo>
                      <a:pt x="143" y="378"/>
                      <a:pt x="140" y="376"/>
                      <a:pt x="140" y="373"/>
                    </a:cubicBezTo>
                    <a:cubicBezTo>
                      <a:pt x="135" y="370"/>
                      <a:pt x="132" y="373"/>
                      <a:pt x="135" y="368"/>
                    </a:cubicBezTo>
                    <a:cubicBezTo>
                      <a:pt x="129" y="360"/>
                      <a:pt x="124" y="352"/>
                      <a:pt x="119" y="344"/>
                    </a:cubicBezTo>
                    <a:cubicBezTo>
                      <a:pt x="116" y="349"/>
                      <a:pt x="116" y="349"/>
                      <a:pt x="121" y="352"/>
                    </a:cubicBezTo>
                    <a:cubicBezTo>
                      <a:pt x="121" y="355"/>
                      <a:pt x="119" y="357"/>
                      <a:pt x="121" y="360"/>
                    </a:cubicBezTo>
                    <a:cubicBezTo>
                      <a:pt x="121" y="370"/>
                      <a:pt x="124" y="378"/>
                      <a:pt x="127" y="389"/>
                    </a:cubicBezTo>
                    <a:cubicBezTo>
                      <a:pt x="127" y="389"/>
                      <a:pt x="127" y="392"/>
                      <a:pt x="129" y="392"/>
                    </a:cubicBezTo>
                    <a:cubicBezTo>
                      <a:pt x="129" y="394"/>
                      <a:pt x="129" y="397"/>
                      <a:pt x="129" y="399"/>
                    </a:cubicBezTo>
                    <a:cubicBezTo>
                      <a:pt x="129" y="402"/>
                      <a:pt x="132" y="405"/>
                      <a:pt x="132" y="407"/>
                    </a:cubicBezTo>
                    <a:cubicBezTo>
                      <a:pt x="132" y="410"/>
                      <a:pt x="132" y="413"/>
                      <a:pt x="132" y="415"/>
                    </a:cubicBezTo>
                    <a:cubicBezTo>
                      <a:pt x="135" y="421"/>
                      <a:pt x="137" y="423"/>
                      <a:pt x="137" y="426"/>
                    </a:cubicBezTo>
                    <a:cubicBezTo>
                      <a:pt x="135" y="426"/>
                      <a:pt x="135" y="429"/>
                      <a:pt x="135" y="429"/>
                    </a:cubicBezTo>
                    <a:cubicBezTo>
                      <a:pt x="135" y="431"/>
                      <a:pt x="135" y="434"/>
                      <a:pt x="135" y="437"/>
                    </a:cubicBezTo>
                    <a:cubicBezTo>
                      <a:pt x="135" y="439"/>
                      <a:pt x="135" y="442"/>
                      <a:pt x="137" y="444"/>
                    </a:cubicBezTo>
                    <a:cubicBezTo>
                      <a:pt x="145" y="447"/>
                      <a:pt x="153" y="450"/>
                      <a:pt x="161" y="450"/>
                    </a:cubicBezTo>
                    <a:cubicBezTo>
                      <a:pt x="158" y="452"/>
                      <a:pt x="158" y="452"/>
                      <a:pt x="158" y="452"/>
                    </a:cubicBezTo>
                    <a:cubicBezTo>
                      <a:pt x="185" y="463"/>
                      <a:pt x="217" y="474"/>
                      <a:pt x="251" y="484"/>
                    </a:cubicBezTo>
                    <a:close/>
                    <a:moveTo>
                      <a:pt x="603" y="386"/>
                    </a:moveTo>
                    <a:cubicBezTo>
                      <a:pt x="603" y="384"/>
                      <a:pt x="606" y="381"/>
                      <a:pt x="606" y="378"/>
                    </a:cubicBezTo>
                    <a:cubicBezTo>
                      <a:pt x="606" y="376"/>
                      <a:pt x="606" y="373"/>
                      <a:pt x="606" y="370"/>
                    </a:cubicBezTo>
                    <a:cubicBezTo>
                      <a:pt x="606" y="368"/>
                      <a:pt x="603" y="368"/>
                      <a:pt x="603" y="365"/>
                    </a:cubicBezTo>
                    <a:lnTo>
                      <a:pt x="600" y="365"/>
                    </a:lnTo>
                    <a:cubicBezTo>
                      <a:pt x="592" y="360"/>
                      <a:pt x="584" y="352"/>
                      <a:pt x="576" y="347"/>
                    </a:cubicBezTo>
                    <a:cubicBezTo>
                      <a:pt x="574" y="347"/>
                      <a:pt x="574" y="349"/>
                      <a:pt x="574" y="347"/>
                    </a:cubicBezTo>
                    <a:cubicBezTo>
                      <a:pt x="571" y="344"/>
                      <a:pt x="571" y="344"/>
                      <a:pt x="568" y="341"/>
                    </a:cubicBezTo>
                    <a:cubicBezTo>
                      <a:pt x="558" y="336"/>
                      <a:pt x="547" y="331"/>
                      <a:pt x="539" y="325"/>
                    </a:cubicBezTo>
                    <a:lnTo>
                      <a:pt x="539" y="325"/>
                    </a:lnTo>
                    <a:cubicBezTo>
                      <a:pt x="537" y="325"/>
                      <a:pt x="534" y="323"/>
                      <a:pt x="531" y="323"/>
                    </a:cubicBezTo>
                    <a:cubicBezTo>
                      <a:pt x="529" y="325"/>
                      <a:pt x="526" y="325"/>
                      <a:pt x="523" y="325"/>
                    </a:cubicBezTo>
                    <a:cubicBezTo>
                      <a:pt x="521" y="323"/>
                      <a:pt x="523" y="320"/>
                      <a:pt x="523" y="315"/>
                    </a:cubicBezTo>
                    <a:cubicBezTo>
                      <a:pt x="518" y="312"/>
                      <a:pt x="510" y="310"/>
                      <a:pt x="505" y="307"/>
                    </a:cubicBezTo>
                    <a:lnTo>
                      <a:pt x="505" y="310"/>
                    </a:lnTo>
                    <a:cubicBezTo>
                      <a:pt x="502" y="307"/>
                      <a:pt x="502" y="304"/>
                      <a:pt x="502" y="302"/>
                    </a:cubicBezTo>
                    <a:cubicBezTo>
                      <a:pt x="497" y="299"/>
                      <a:pt x="494" y="299"/>
                      <a:pt x="492" y="296"/>
                    </a:cubicBezTo>
                    <a:cubicBezTo>
                      <a:pt x="489" y="294"/>
                      <a:pt x="489" y="294"/>
                      <a:pt x="486" y="291"/>
                    </a:cubicBezTo>
                    <a:cubicBezTo>
                      <a:pt x="473" y="286"/>
                      <a:pt x="473" y="283"/>
                      <a:pt x="471" y="278"/>
                    </a:cubicBezTo>
                    <a:cubicBezTo>
                      <a:pt x="465" y="275"/>
                      <a:pt x="463" y="272"/>
                      <a:pt x="460" y="270"/>
                    </a:cubicBezTo>
                    <a:lnTo>
                      <a:pt x="463" y="270"/>
                    </a:lnTo>
                    <a:lnTo>
                      <a:pt x="460" y="267"/>
                    </a:lnTo>
                    <a:cubicBezTo>
                      <a:pt x="455" y="265"/>
                      <a:pt x="452" y="265"/>
                      <a:pt x="449" y="262"/>
                    </a:cubicBezTo>
                    <a:lnTo>
                      <a:pt x="447" y="259"/>
                    </a:lnTo>
                    <a:cubicBezTo>
                      <a:pt x="441" y="257"/>
                      <a:pt x="436" y="257"/>
                      <a:pt x="434" y="254"/>
                    </a:cubicBezTo>
                    <a:lnTo>
                      <a:pt x="434" y="254"/>
                    </a:lnTo>
                    <a:cubicBezTo>
                      <a:pt x="426" y="251"/>
                      <a:pt x="423" y="246"/>
                      <a:pt x="418" y="241"/>
                    </a:cubicBezTo>
                    <a:cubicBezTo>
                      <a:pt x="412" y="238"/>
                      <a:pt x="404" y="238"/>
                      <a:pt x="407" y="233"/>
                    </a:cubicBezTo>
                    <a:cubicBezTo>
                      <a:pt x="404" y="233"/>
                      <a:pt x="402" y="230"/>
                      <a:pt x="399" y="228"/>
                    </a:cubicBezTo>
                    <a:cubicBezTo>
                      <a:pt x="396" y="228"/>
                      <a:pt x="396" y="230"/>
                      <a:pt x="396" y="230"/>
                    </a:cubicBezTo>
                    <a:cubicBezTo>
                      <a:pt x="394" y="228"/>
                      <a:pt x="394" y="225"/>
                      <a:pt x="391" y="222"/>
                    </a:cubicBezTo>
                    <a:cubicBezTo>
                      <a:pt x="386" y="220"/>
                      <a:pt x="383" y="217"/>
                      <a:pt x="381" y="212"/>
                    </a:cubicBezTo>
                    <a:cubicBezTo>
                      <a:pt x="378" y="214"/>
                      <a:pt x="375" y="214"/>
                      <a:pt x="375" y="214"/>
                    </a:cubicBezTo>
                    <a:cubicBezTo>
                      <a:pt x="373" y="212"/>
                      <a:pt x="373" y="209"/>
                      <a:pt x="373" y="204"/>
                    </a:cubicBezTo>
                    <a:cubicBezTo>
                      <a:pt x="367" y="201"/>
                      <a:pt x="362" y="196"/>
                      <a:pt x="359" y="193"/>
                    </a:cubicBezTo>
                    <a:cubicBezTo>
                      <a:pt x="354" y="188"/>
                      <a:pt x="349" y="193"/>
                      <a:pt x="352" y="188"/>
                    </a:cubicBezTo>
                    <a:cubicBezTo>
                      <a:pt x="349" y="188"/>
                      <a:pt x="346" y="185"/>
                      <a:pt x="346" y="185"/>
                    </a:cubicBezTo>
                    <a:cubicBezTo>
                      <a:pt x="333" y="175"/>
                      <a:pt x="322" y="164"/>
                      <a:pt x="309" y="151"/>
                    </a:cubicBezTo>
                    <a:cubicBezTo>
                      <a:pt x="304" y="148"/>
                      <a:pt x="299" y="143"/>
                      <a:pt x="291" y="140"/>
                    </a:cubicBezTo>
                    <a:cubicBezTo>
                      <a:pt x="288" y="140"/>
                      <a:pt x="285" y="138"/>
                      <a:pt x="280" y="138"/>
                    </a:cubicBezTo>
                    <a:cubicBezTo>
                      <a:pt x="280" y="135"/>
                      <a:pt x="277" y="135"/>
                      <a:pt x="277" y="132"/>
                    </a:cubicBezTo>
                    <a:cubicBezTo>
                      <a:pt x="275" y="132"/>
                      <a:pt x="275" y="132"/>
                      <a:pt x="275" y="130"/>
                    </a:cubicBezTo>
                    <a:cubicBezTo>
                      <a:pt x="275" y="138"/>
                      <a:pt x="267" y="145"/>
                      <a:pt x="270" y="153"/>
                    </a:cubicBezTo>
                    <a:cubicBezTo>
                      <a:pt x="270" y="156"/>
                      <a:pt x="270" y="161"/>
                      <a:pt x="270" y="164"/>
                    </a:cubicBezTo>
                    <a:cubicBezTo>
                      <a:pt x="270" y="167"/>
                      <a:pt x="270" y="169"/>
                      <a:pt x="270" y="172"/>
                    </a:cubicBezTo>
                    <a:cubicBezTo>
                      <a:pt x="270" y="175"/>
                      <a:pt x="270" y="180"/>
                      <a:pt x="270" y="183"/>
                    </a:cubicBezTo>
                    <a:cubicBezTo>
                      <a:pt x="270" y="193"/>
                      <a:pt x="272" y="204"/>
                      <a:pt x="272" y="214"/>
                    </a:cubicBezTo>
                    <a:cubicBezTo>
                      <a:pt x="272" y="217"/>
                      <a:pt x="275" y="217"/>
                      <a:pt x="277" y="220"/>
                    </a:cubicBezTo>
                    <a:cubicBezTo>
                      <a:pt x="277" y="222"/>
                      <a:pt x="275" y="225"/>
                      <a:pt x="277" y="228"/>
                    </a:cubicBezTo>
                    <a:cubicBezTo>
                      <a:pt x="280" y="230"/>
                      <a:pt x="283" y="233"/>
                      <a:pt x="288" y="235"/>
                    </a:cubicBezTo>
                    <a:cubicBezTo>
                      <a:pt x="291" y="238"/>
                      <a:pt x="293" y="241"/>
                      <a:pt x="296" y="243"/>
                    </a:cubicBezTo>
                    <a:cubicBezTo>
                      <a:pt x="299" y="246"/>
                      <a:pt x="299" y="246"/>
                      <a:pt x="301" y="249"/>
                    </a:cubicBezTo>
                    <a:cubicBezTo>
                      <a:pt x="301" y="251"/>
                      <a:pt x="301" y="254"/>
                      <a:pt x="307" y="257"/>
                    </a:cubicBezTo>
                    <a:cubicBezTo>
                      <a:pt x="312" y="262"/>
                      <a:pt x="317" y="272"/>
                      <a:pt x="325" y="275"/>
                    </a:cubicBezTo>
                    <a:cubicBezTo>
                      <a:pt x="328" y="278"/>
                      <a:pt x="330" y="280"/>
                      <a:pt x="333" y="283"/>
                    </a:cubicBezTo>
                    <a:cubicBezTo>
                      <a:pt x="336" y="286"/>
                      <a:pt x="336" y="286"/>
                      <a:pt x="338" y="288"/>
                    </a:cubicBezTo>
                    <a:cubicBezTo>
                      <a:pt x="341" y="291"/>
                      <a:pt x="344" y="294"/>
                      <a:pt x="346" y="294"/>
                    </a:cubicBezTo>
                    <a:cubicBezTo>
                      <a:pt x="346" y="296"/>
                      <a:pt x="349" y="296"/>
                      <a:pt x="349" y="299"/>
                    </a:cubicBezTo>
                    <a:cubicBezTo>
                      <a:pt x="352" y="302"/>
                      <a:pt x="354" y="304"/>
                      <a:pt x="357" y="304"/>
                    </a:cubicBezTo>
                    <a:lnTo>
                      <a:pt x="359" y="304"/>
                    </a:lnTo>
                    <a:cubicBezTo>
                      <a:pt x="359" y="307"/>
                      <a:pt x="362" y="310"/>
                      <a:pt x="362" y="312"/>
                    </a:cubicBezTo>
                    <a:cubicBezTo>
                      <a:pt x="370" y="320"/>
                      <a:pt x="381" y="328"/>
                      <a:pt x="391" y="336"/>
                    </a:cubicBezTo>
                    <a:lnTo>
                      <a:pt x="391" y="339"/>
                    </a:lnTo>
                    <a:cubicBezTo>
                      <a:pt x="394" y="341"/>
                      <a:pt x="396" y="344"/>
                      <a:pt x="402" y="347"/>
                    </a:cubicBezTo>
                    <a:lnTo>
                      <a:pt x="402" y="349"/>
                    </a:lnTo>
                    <a:cubicBezTo>
                      <a:pt x="404" y="352"/>
                      <a:pt x="402" y="352"/>
                      <a:pt x="410" y="355"/>
                    </a:cubicBezTo>
                    <a:cubicBezTo>
                      <a:pt x="412" y="357"/>
                      <a:pt x="415" y="365"/>
                      <a:pt x="426" y="368"/>
                    </a:cubicBezTo>
                    <a:cubicBezTo>
                      <a:pt x="426" y="370"/>
                      <a:pt x="426" y="370"/>
                      <a:pt x="423" y="373"/>
                    </a:cubicBezTo>
                    <a:cubicBezTo>
                      <a:pt x="423" y="373"/>
                      <a:pt x="426" y="373"/>
                      <a:pt x="428" y="376"/>
                    </a:cubicBezTo>
                    <a:cubicBezTo>
                      <a:pt x="431" y="378"/>
                      <a:pt x="434" y="381"/>
                      <a:pt x="436" y="386"/>
                    </a:cubicBezTo>
                    <a:cubicBezTo>
                      <a:pt x="436" y="386"/>
                      <a:pt x="439" y="386"/>
                      <a:pt x="441" y="386"/>
                    </a:cubicBezTo>
                    <a:lnTo>
                      <a:pt x="441" y="384"/>
                    </a:lnTo>
                    <a:lnTo>
                      <a:pt x="444" y="381"/>
                    </a:lnTo>
                    <a:lnTo>
                      <a:pt x="447" y="381"/>
                    </a:lnTo>
                    <a:cubicBezTo>
                      <a:pt x="444" y="389"/>
                      <a:pt x="447" y="392"/>
                      <a:pt x="447" y="394"/>
                    </a:cubicBezTo>
                    <a:cubicBezTo>
                      <a:pt x="455" y="399"/>
                      <a:pt x="449" y="402"/>
                      <a:pt x="460" y="397"/>
                    </a:cubicBezTo>
                    <a:cubicBezTo>
                      <a:pt x="460" y="399"/>
                      <a:pt x="460" y="405"/>
                      <a:pt x="460" y="407"/>
                    </a:cubicBezTo>
                    <a:cubicBezTo>
                      <a:pt x="463" y="407"/>
                      <a:pt x="465" y="407"/>
                      <a:pt x="468" y="407"/>
                    </a:cubicBezTo>
                    <a:cubicBezTo>
                      <a:pt x="468" y="410"/>
                      <a:pt x="468" y="413"/>
                      <a:pt x="471" y="415"/>
                    </a:cubicBezTo>
                    <a:cubicBezTo>
                      <a:pt x="473" y="418"/>
                      <a:pt x="476" y="421"/>
                      <a:pt x="479" y="421"/>
                    </a:cubicBezTo>
                    <a:cubicBezTo>
                      <a:pt x="481" y="423"/>
                      <a:pt x="481" y="426"/>
                      <a:pt x="484" y="429"/>
                    </a:cubicBezTo>
                    <a:cubicBezTo>
                      <a:pt x="486" y="429"/>
                      <a:pt x="489" y="431"/>
                      <a:pt x="494" y="431"/>
                    </a:cubicBezTo>
                    <a:cubicBezTo>
                      <a:pt x="494" y="434"/>
                      <a:pt x="494" y="434"/>
                      <a:pt x="497" y="437"/>
                    </a:cubicBezTo>
                    <a:cubicBezTo>
                      <a:pt x="500" y="439"/>
                      <a:pt x="505" y="439"/>
                      <a:pt x="508" y="442"/>
                    </a:cubicBezTo>
                    <a:cubicBezTo>
                      <a:pt x="508" y="444"/>
                      <a:pt x="508" y="444"/>
                      <a:pt x="505" y="447"/>
                    </a:cubicBezTo>
                    <a:cubicBezTo>
                      <a:pt x="508" y="450"/>
                      <a:pt x="508" y="450"/>
                      <a:pt x="510" y="452"/>
                    </a:cubicBezTo>
                    <a:cubicBezTo>
                      <a:pt x="513" y="458"/>
                      <a:pt x="510" y="460"/>
                      <a:pt x="523" y="466"/>
                    </a:cubicBezTo>
                    <a:lnTo>
                      <a:pt x="523" y="468"/>
                    </a:lnTo>
                    <a:cubicBezTo>
                      <a:pt x="526" y="471"/>
                      <a:pt x="531" y="474"/>
                      <a:pt x="534" y="476"/>
                    </a:cubicBezTo>
                    <a:cubicBezTo>
                      <a:pt x="534" y="479"/>
                      <a:pt x="537" y="479"/>
                      <a:pt x="539" y="481"/>
                    </a:cubicBezTo>
                    <a:cubicBezTo>
                      <a:pt x="539" y="479"/>
                      <a:pt x="539" y="479"/>
                      <a:pt x="539" y="479"/>
                    </a:cubicBezTo>
                    <a:lnTo>
                      <a:pt x="542" y="479"/>
                    </a:lnTo>
                    <a:lnTo>
                      <a:pt x="539" y="476"/>
                    </a:lnTo>
                    <a:lnTo>
                      <a:pt x="539" y="474"/>
                    </a:lnTo>
                    <a:cubicBezTo>
                      <a:pt x="537" y="468"/>
                      <a:pt x="534" y="466"/>
                      <a:pt x="534" y="460"/>
                    </a:cubicBezTo>
                    <a:cubicBezTo>
                      <a:pt x="534" y="458"/>
                      <a:pt x="531" y="452"/>
                      <a:pt x="531" y="447"/>
                    </a:cubicBezTo>
                    <a:cubicBezTo>
                      <a:pt x="529" y="444"/>
                      <a:pt x="529" y="442"/>
                      <a:pt x="526" y="439"/>
                    </a:cubicBezTo>
                    <a:lnTo>
                      <a:pt x="526" y="437"/>
                    </a:lnTo>
                    <a:cubicBezTo>
                      <a:pt x="523" y="434"/>
                      <a:pt x="523" y="431"/>
                      <a:pt x="521" y="429"/>
                    </a:cubicBezTo>
                    <a:cubicBezTo>
                      <a:pt x="518" y="429"/>
                      <a:pt x="518" y="429"/>
                      <a:pt x="518" y="426"/>
                    </a:cubicBezTo>
                    <a:cubicBezTo>
                      <a:pt x="513" y="426"/>
                      <a:pt x="508" y="426"/>
                      <a:pt x="502" y="426"/>
                    </a:cubicBezTo>
                    <a:cubicBezTo>
                      <a:pt x="502" y="423"/>
                      <a:pt x="505" y="421"/>
                      <a:pt x="505" y="421"/>
                    </a:cubicBezTo>
                    <a:lnTo>
                      <a:pt x="505" y="421"/>
                    </a:lnTo>
                    <a:cubicBezTo>
                      <a:pt x="505" y="418"/>
                      <a:pt x="508" y="415"/>
                      <a:pt x="508" y="413"/>
                    </a:cubicBezTo>
                    <a:cubicBezTo>
                      <a:pt x="510" y="407"/>
                      <a:pt x="513" y="405"/>
                      <a:pt x="516" y="399"/>
                    </a:cubicBezTo>
                    <a:lnTo>
                      <a:pt x="518" y="397"/>
                    </a:lnTo>
                    <a:lnTo>
                      <a:pt x="521" y="397"/>
                    </a:lnTo>
                    <a:cubicBezTo>
                      <a:pt x="531" y="389"/>
                      <a:pt x="542" y="384"/>
                      <a:pt x="553" y="376"/>
                    </a:cubicBezTo>
                    <a:lnTo>
                      <a:pt x="555" y="376"/>
                    </a:lnTo>
                    <a:cubicBezTo>
                      <a:pt x="555" y="376"/>
                      <a:pt x="555" y="373"/>
                      <a:pt x="558" y="370"/>
                    </a:cubicBezTo>
                    <a:cubicBezTo>
                      <a:pt x="566" y="373"/>
                      <a:pt x="574" y="376"/>
                      <a:pt x="582" y="378"/>
                    </a:cubicBezTo>
                    <a:cubicBezTo>
                      <a:pt x="584" y="384"/>
                      <a:pt x="590" y="392"/>
                      <a:pt x="592" y="397"/>
                    </a:cubicBezTo>
                    <a:cubicBezTo>
                      <a:pt x="592" y="399"/>
                      <a:pt x="595" y="399"/>
                      <a:pt x="598" y="402"/>
                    </a:cubicBezTo>
                    <a:cubicBezTo>
                      <a:pt x="598" y="399"/>
                      <a:pt x="600" y="397"/>
                      <a:pt x="603" y="392"/>
                    </a:cubicBezTo>
                    <a:lnTo>
                      <a:pt x="606" y="392"/>
                    </a:lnTo>
                    <a:cubicBezTo>
                      <a:pt x="603" y="386"/>
                      <a:pt x="603" y="386"/>
                      <a:pt x="603" y="386"/>
                    </a:cubicBezTo>
                    <a:close/>
                  </a:path>
                </a:pathLst>
              </a:custGeom>
              <a:solidFill>
                <a:srgbClr val="AF742E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5" name="Freeform 39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24213" y="2933700"/>
                <a:ext cx="127000" cy="131763"/>
              </a:xfrm>
              <a:custGeom>
                <a:avLst/>
                <a:gdLst>
                  <a:gd name="T0" fmla="*/ 278 w 353"/>
                  <a:gd name="T1" fmla="*/ 0 h 366"/>
                  <a:gd name="T2" fmla="*/ 302 w 353"/>
                  <a:gd name="T3" fmla="*/ 95 h 366"/>
                  <a:gd name="T4" fmla="*/ 230 w 353"/>
                  <a:gd name="T5" fmla="*/ 166 h 366"/>
                  <a:gd name="T6" fmla="*/ 328 w 353"/>
                  <a:gd name="T7" fmla="*/ 193 h 366"/>
                  <a:gd name="T8" fmla="*/ 352 w 353"/>
                  <a:gd name="T9" fmla="*/ 285 h 366"/>
                  <a:gd name="T10" fmla="*/ 196 w 353"/>
                  <a:gd name="T11" fmla="*/ 235 h 366"/>
                  <a:gd name="T12" fmla="*/ 77 w 353"/>
                  <a:gd name="T13" fmla="*/ 365 h 366"/>
                  <a:gd name="T14" fmla="*/ 53 w 353"/>
                  <a:gd name="T15" fmla="*/ 269 h 366"/>
                  <a:gd name="T16" fmla="*/ 127 w 353"/>
                  <a:gd name="T17" fmla="*/ 193 h 366"/>
                  <a:gd name="T18" fmla="*/ 24 w 353"/>
                  <a:gd name="T19" fmla="*/ 161 h 366"/>
                  <a:gd name="T20" fmla="*/ 0 w 353"/>
                  <a:gd name="T21" fmla="*/ 66 h 366"/>
                  <a:gd name="T22" fmla="*/ 170 w 353"/>
                  <a:gd name="T23" fmla="*/ 124 h 366"/>
                  <a:gd name="T24" fmla="*/ 278 w 353"/>
                  <a:gd name="T25" fmla="*/ 0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3" h="366">
                    <a:moveTo>
                      <a:pt x="278" y="0"/>
                    </a:moveTo>
                    <a:lnTo>
                      <a:pt x="302" y="95"/>
                    </a:lnTo>
                    <a:lnTo>
                      <a:pt x="230" y="166"/>
                    </a:lnTo>
                    <a:lnTo>
                      <a:pt x="328" y="193"/>
                    </a:lnTo>
                    <a:lnTo>
                      <a:pt x="352" y="285"/>
                    </a:lnTo>
                    <a:lnTo>
                      <a:pt x="196" y="235"/>
                    </a:lnTo>
                    <a:lnTo>
                      <a:pt x="77" y="365"/>
                    </a:lnTo>
                    <a:lnTo>
                      <a:pt x="53" y="269"/>
                    </a:lnTo>
                    <a:lnTo>
                      <a:pt x="127" y="193"/>
                    </a:lnTo>
                    <a:lnTo>
                      <a:pt x="24" y="161"/>
                    </a:lnTo>
                    <a:lnTo>
                      <a:pt x="0" y="66"/>
                    </a:lnTo>
                    <a:lnTo>
                      <a:pt x="170" y="124"/>
                    </a:lnTo>
                    <a:lnTo>
                      <a:pt x="27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6" name="Freeform 40"/>
              <p:cNvSpPr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257550" y="3044825"/>
                <a:ext cx="107950" cy="61913"/>
              </a:xfrm>
              <a:custGeom>
                <a:avLst/>
                <a:gdLst>
                  <a:gd name="T0" fmla="*/ 273 w 300"/>
                  <a:gd name="T1" fmla="*/ 0 h 170"/>
                  <a:gd name="T2" fmla="*/ 299 w 300"/>
                  <a:gd name="T3" fmla="*/ 84 h 170"/>
                  <a:gd name="T4" fmla="*/ 27 w 300"/>
                  <a:gd name="T5" fmla="*/ 169 h 170"/>
                  <a:gd name="T6" fmla="*/ 0 w 300"/>
                  <a:gd name="T7" fmla="*/ 84 h 170"/>
                  <a:gd name="T8" fmla="*/ 273 w 300"/>
                  <a:gd name="T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170">
                    <a:moveTo>
                      <a:pt x="273" y="0"/>
                    </a:moveTo>
                    <a:lnTo>
                      <a:pt x="299" y="84"/>
                    </a:lnTo>
                    <a:lnTo>
                      <a:pt x="27" y="169"/>
                    </a:lnTo>
                    <a:lnTo>
                      <a:pt x="0" y="84"/>
                    </a:lnTo>
                    <a:lnTo>
                      <a:pt x="273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7" name="Freeform 41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335338" y="3092450"/>
                <a:ext cx="44450" cy="34925"/>
              </a:xfrm>
              <a:custGeom>
                <a:avLst/>
                <a:gdLst>
                  <a:gd name="T0" fmla="*/ 95 w 123"/>
                  <a:gd name="T1" fmla="*/ 0 h 99"/>
                  <a:gd name="T2" fmla="*/ 122 w 123"/>
                  <a:gd name="T3" fmla="*/ 75 h 99"/>
                  <a:gd name="T4" fmla="*/ 77 w 123"/>
                  <a:gd name="T5" fmla="*/ 90 h 99"/>
                  <a:gd name="T6" fmla="*/ 19 w 123"/>
                  <a:gd name="T7" fmla="*/ 98 h 99"/>
                  <a:gd name="T8" fmla="*/ 0 w 123"/>
                  <a:gd name="T9" fmla="*/ 48 h 99"/>
                  <a:gd name="T10" fmla="*/ 50 w 123"/>
                  <a:gd name="T11" fmla="*/ 16 h 99"/>
                  <a:gd name="T12" fmla="*/ 95 w 123"/>
                  <a:gd name="T1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99">
                    <a:moveTo>
                      <a:pt x="95" y="0"/>
                    </a:moveTo>
                    <a:lnTo>
                      <a:pt x="122" y="75"/>
                    </a:lnTo>
                    <a:lnTo>
                      <a:pt x="77" y="90"/>
                    </a:lnTo>
                    <a:lnTo>
                      <a:pt x="19" y="98"/>
                    </a:lnTo>
                    <a:lnTo>
                      <a:pt x="0" y="48"/>
                    </a:lnTo>
                    <a:lnTo>
                      <a:pt x="50" y="16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8" name="Freeform 42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284538" y="3159125"/>
                <a:ext cx="122237" cy="106363"/>
              </a:xfrm>
              <a:custGeom>
                <a:avLst/>
                <a:gdLst>
                  <a:gd name="T0" fmla="*/ 116 w 340"/>
                  <a:gd name="T1" fmla="*/ 177 h 294"/>
                  <a:gd name="T2" fmla="*/ 79 w 340"/>
                  <a:gd name="T3" fmla="*/ 84 h 294"/>
                  <a:gd name="T4" fmla="*/ 32 w 340"/>
                  <a:gd name="T5" fmla="*/ 90 h 294"/>
                  <a:gd name="T6" fmla="*/ 0 w 340"/>
                  <a:gd name="T7" fmla="*/ 5 h 294"/>
                  <a:gd name="T8" fmla="*/ 304 w 340"/>
                  <a:gd name="T9" fmla="*/ 0 h 294"/>
                  <a:gd name="T10" fmla="*/ 339 w 340"/>
                  <a:gd name="T11" fmla="*/ 90 h 294"/>
                  <a:gd name="T12" fmla="*/ 114 w 340"/>
                  <a:gd name="T13" fmla="*/ 293 h 294"/>
                  <a:gd name="T14" fmla="*/ 79 w 340"/>
                  <a:gd name="T15" fmla="*/ 209 h 294"/>
                  <a:gd name="T16" fmla="*/ 116 w 340"/>
                  <a:gd name="T17" fmla="*/ 177 h 294"/>
                  <a:gd name="T18" fmla="*/ 167 w 340"/>
                  <a:gd name="T19" fmla="*/ 137 h 294"/>
                  <a:gd name="T20" fmla="*/ 251 w 340"/>
                  <a:gd name="T21" fmla="*/ 71 h 294"/>
                  <a:gd name="T22" fmla="*/ 145 w 340"/>
                  <a:gd name="T23" fmla="*/ 79 h 294"/>
                  <a:gd name="T24" fmla="*/ 167 w 340"/>
                  <a:gd name="T25" fmla="*/ 137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94">
                    <a:moveTo>
                      <a:pt x="116" y="177"/>
                    </a:moveTo>
                    <a:lnTo>
                      <a:pt x="79" y="84"/>
                    </a:lnTo>
                    <a:lnTo>
                      <a:pt x="32" y="90"/>
                    </a:lnTo>
                    <a:lnTo>
                      <a:pt x="0" y="5"/>
                    </a:lnTo>
                    <a:lnTo>
                      <a:pt x="304" y="0"/>
                    </a:lnTo>
                    <a:lnTo>
                      <a:pt x="339" y="90"/>
                    </a:lnTo>
                    <a:lnTo>
                      <a:pt x="114" y="293"/>
                    </a:lnTo>
                    <a:lnTo>
                      <a:pt x="79" y="209"/>
                    </a:lnTo>
                    <a:lnTo>
                      <a:pt x="116" y="177"/>
                    </a:lnTo>
                    <a:close/>
                    <a:moveTo>
                      <a:pt x="167" y="137"/>
                    </a:moveTo>
                    <a:lnTo>
                      <a:pt x="251" y="71"/>
                    </a:lnTo>
                    <a:lnTo>
                      <a:pt x="145" y="79"/>
                    </a:lnTo>
                    <a:lnTo>
                      <a:pt x="167" y="1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79" name="Freeform 43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328988" y="3233738"/>
                <a:ext cx="134937" cy="131762"/>
              </a:xfrm>
              <a:custGeom>
                <a:avLst/>
                <a:gdLst>
                  <a:gd name="T0" fmla="*/ 262 w 377"/>
                  <a:gd name="T1" fmla="*/ 0 h 368"/>
                  <a:gd name="T2" fmla="*/ 297 w 377"/>
                  <a:gd name="T3" fmla="*/ 74 h 368"/>
                  <a:gd name="T4" fmla="*/ 199 w 377"/>
                  <a:gd name="T5" fmla="*/ 238 h 368"/>
                  <a:gd name="T6" fmla="*/ 342 w 377"/>
                  <a:gd name="T7" fmla="*/ 172 h 368"/>
                  <a:gd name="T8" fmla="*/ 376 w 377"/>
                  <a:gd name="T9" fmla="*/ 246 h 368"/>
                  <a:gd name="T10" fmla="*/ 117 w 377"/>
                  <a:gd name="T11" fmla="*/ 367 h 368"/>
                  <a:gd name="T12" fmla="*/ 82 w 377"/>
                  <a:gd name="T13" fmla="*/ 293 h 368"/>
                  <a:gd name="T14" fmla="*/ 177 w 377"/>
                  <a:gd name="T15" fmla="*/ 129 h 368"/>
                  <a:gd name="T16" fmla="*/ 35 w 377"/>
                  <a:gd name="T17" fmla="*/ 195 h 368"/>
                  <a:gd name="T18" fmla="*/ 0 w 377"/>
                  <a:gd name="T19" fmla="*/ 121 h 368"/>
                  <a:gd name="T20" fmla="*/ 262 w 377"/>
                  <a:gd name="T21" fmla="*/ 0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7" h="368">
                    <a:moveTo>
                      <a:pt x="262" y="0"/>
                    </a:moveTo>
                    <a:lnTo>
                      <a:pt x="297" y="74"/>
                    </a:lnTo>
                    <a:lnTo>
                      <a:pt x="199" y="238"/>
                    </a:lnTo>
                    <a:lnTo>
                      <a:pt x="342" y="172"/>
                    </a:lnTo>
                    <a:lnTo>
                      <a:pt x="376" y="246"/>
                    </a:lnTo>
                    <a:lnTo>
                      <a:pt x="117" y="367"/>
                    </a:lnTo>
                    <a:lnTo>
                      <a:pt x="82" y="293"/>
                    </a:lnTo>
                    <a:lnTo>
                      <a:pt x="177" y="129"/>
                    </a:lnTo>
                    <a:lnTo>
                      <a:pt x="35" y="195"/>
                    </a:lnTo>
                    <a:lnTo>
                      <a:pt x="0" y="121"/>
                    </a:lnTo>
                    <a:lnTo>
                      <a:pt x="26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0" name="Freeform 44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421063" y="3381375"/>
                <a:ext cx="125412" cy="123825"/>
              </a:xfrm>
              <a:custGeom>
                <a:avLst/>
                <a:gdLst>
                  <a:gd name="T0" fmla="*/ 304 w 350"/>
                  <a:gd name="T1" fmla="*/ 156 h 343"/>
                  <a:gd name="T2" fmla="*/ 349 w 350"/>
                  <a:gd name="T3" fmla="*/ 233 h 343"/>
                  <a:gd name="T4" fmla="*/ 204 w 350"/>
                  <a:gd name="T5" fmla="*/ 320 h 343"/>
                  <a:gd name="T6" fmla="*/ 159 w 350"/>
                  <a:gd name="T7" fmla="*/ 339 h 343"/>
                  <a:gd name="T8" fmla="*/ 111 w 350"/>
                  <a:gd name="T9" fmla="*/ 339 h 343"/>
                  <a:gd name="T10" fmla="*/ 72 w 350"/>
                  <a:gd name="T11" fmla="*/ 320 h 343"/>
                  <a:gd name="T12" fmla="*/ 32 w 350"/>
                  <a:gd name="T13" fmla="*/ 273 h 343"/>
                  <a:gd name="T14" fmla="*/ 11 w 350"/>
                  <a:gd name="T15" fmla="*/ 233 h 343"/>
                  <a:gd name="T16" fmla="*/ 0 w 350"/>
                  <a:gd name="T17" fmla="*/ 191 h 343"/>
                  <a:gd name="T18" fmla="*/ 6 w 350"/>
                  <a:gd name="T19" fmla="*/ 151 h 343"/>
                  <a:gd name="T20" fmla="*/ 24 w 350"/>
                  <a:gd name="T21" fmla="*/ 119 h 343"/>
                  <a:gd name="T22" fmla="*/ 61 w 350"/>
                  <a:gd name="T23" fmla="*/ 87 h 343"/>
                  <a:gd name="T24" fmla="*/ 207 w 350"/>
                  <a:gd name="T25" fmla="*/ 0 h 343"/>
                  <a:gd name="T26" fmla="*/ 252 w 350"/>
                  <a:gd name="T27" fmla="*/ 77 h 343"/>
                  <a:gd name="T28" fmla="*/ 103 w 350"/>
                  <a:gd name="T29" fmla="*/ 167 h 343"/>
                  <a:gd name="T30" fmla="*/ 80 w 350"/>
                  <a:gd name="T31" fmla="*/ 196 h 343"/>
                  <a:gd name="T32" fmla="*/ 88 w 350"/>
                  <a:gd name="T33" fmla="*/ 233 h 343"/>
                  <a:gd name="T34" fmla="*/ 117 w 350"/>
                  <a:gd name="T35" fmla="*/ 257 h 343"/>
                  <a:gd name="T36" fmla="*/ 154 w 350"/>
                  <a:gd name="T37" fmla="*/ 249 h 343"/>
                  <a:gd name="T38" fmla="*/ 304 w 350"/>
                  <a:gd name="T39" fmla="*/ 156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50" h="343">
                    <a:moveTo>
                      <a:pt x="304" y="156"/>
                    </a:moveTo>
                    <a:lnTo>
                      <a:pt x="349" y="233"/>
                    </a:lnTo>
                    <a:lnTo>
                      <a:pt x="204" y="320"/>
                    </a:lnTo>
                    <a:cubicBezTo>
                      <a:pt x="191" y="328"/>
                      <a:pt x="175" y="336"/>
                      <a:pt x="159" y="339"/>
                    </a:cubicBezTo>
                    <a:cubicBezTo>
                      <a:pt x="143" y="341"/>
                      <a:pt x="127" y="342"/>
                      <a:pt x="111" y="339"/>
                    </a:cubicBezTo>
                    <a:cubicBezTo>
                      <a:pt x="95" y="337"/>
                      <a:pt x="82" y="328"/>
                      <a:pt x="72" y="320"/>
                    </a:cubicBezTo>
                    <a:cubicBezTo>
                      <a:pt x="58" y="310"/>
                      <a:pt x="45" y="294"/>
                      <a:pt x="32" y="273"/>
                    </a:cubicBezTo>
                    <a:cubicBezTo>
                      <a:pt x="24" y="262"/>
                      <a:pt x="19" y="246"/>
                      <a:pt x="11" y="233"/>
                    </a:cubicBezTo>
                    <a:cubicBezTo>
                      <a:pt x="3" y="217"/>
                      <a:pt x="0" y="205"/>
                      <a:pt x="0" y="191"/>
                    </a:cubicBezTo>
                    <a:cubicBezTo>
                      <a:pt x="0" y="178"/>
                      <a:pt x="0" y="164"/>
                      <a:pt x="6" y="151"/>
                    </a:cubicBezTo>
                    <a:cubicBezTo>
                      <a:pt x="11" y="138"/>
                      <a:pt x="16" y="127"/>
                      <a:pt x="24" y="119"/>
                    </a:cubicBezTo>
                    <a:cubicBezTo>
                      <a:pt x="37" y="106"/>
                      <a:pt x="50" y="95"/>
                      <a:pt x="61" y="87"/>
                    </a:cubicBezTo>
                    <a:lnTo>
                      <a:pt x="207" y="0"/>
                    </a:lnTo>
                    <a:lnTo>
                      <a:pt x="252" y="77"/>
                    </a:lnTo>
                    <a:lnTo>
                      <a:pt x="103" y="167"/>
                    </a:lnTo>
                    <a:cubicBezTo>
                      <a:pt x="90" y="175"/>
                      <a:pt x="82" y="185"/>
                      <a:pt x="80" y="196"/>
                    </a:cubicBezTo>
                    <a:cubicBezTo>
                      <a:pt x="77" y="206"/>
                      <a:pt x="80" y="220"/>
                      <a:pt x="88" y="233"/>
                    </a:cubicBezTo>
                    <a:cubicBezTo>
                      <a:pt x="95" y="246"/>
                      <a:pt x="106" y="254"/>
                      <a:pt x="117" y="257"/>
                    </a:cubicBezTo>
                    <a:cubicBezTo>
                      <a:pt x="127" y="259"/>
                      <a:pt x="140" y="257"/>
                      <a:pt x="154" y="249"/>
                    </a:cubicBezTo>
                    <a:lnTo>
                      <a:pt x="304" y="1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1" name="Freeform 45"/>
              <p:cNvSpPr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471863" y="3479800"/>
                <a:ext cx="141287" cy="139700"/>
              </a:xfrm>
              <a:custGeom>
                <a:avLst/>
                <a:gdLst>
                  <a:gd name="T0" fmla="*/ 236 w 393"/>
                  <a:gd name="T1" fmla="*/ 0 h 389"/>
                  <a:gd name="T2" fmla="*/ 283 w 393"/>
                  <a:gd name="T3" fmla="*/ 68 h 389"/>
                  <a:gd name="T4" fmla="*/ 214 w 393"/>
                  <a:gd name="T5" fmla="*/ 246 h 389"/>
                  <a:gd name="T6" fmla="*/ 344 w 393"/>
                  <a:gd name="T7" fmla="*/ 156 h 389"/>
                  <a:gd name="T8" fmla="*/ 392 w 393"/>
                  <a:gd name="T9" fmla="*/ 224 h 389"/>
                  <a:gd name="T10" fmla="*/ 159 w 393"/>
                  <a:gd name="T11" fmla="*/ 388 h 389"/>
                  <a:gd name="T12" fmla="*/ 111 w 393"/>
                  <a:gd name="T13" fmla="*/ 320 h 389"/>
                  <a:gd name="T14" fmla="*/ 177 w 393"/>
                  <a:gd name="T15" fmla="*/ 142 h 389"/>
                  <a:gd name="T16" fmla="*/ 48 w 393"/>
                  <a:gd name="T17" fmla="*/ 232 h 389"/>
                  <a:gd name="T18" fmla="*/ 0 w 393"/>
                  <a:gd name="T19" fmla="*/ 164 h 389"/>
                  <a:gd name="T20" fmla="*/ 236 w 393"/>
                  <a:gd name="T21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3" h="389">
                    <a:moveTo>
                      <a:pt x="236" y="0"/>
                    </a:moveTo>
                    <a:lnTo>
                      <a:pt x="283" y="68"/>
                    </a:lnTo>
                    <a:lnTo>
                      <a:pt x="214" y="246"/>
                    </a:lnTo>
                    <a:lnTo>
                      <a:pt x="344" y="156"/>
                    </a:lnTo>
                    <a:lnTo>
                      <a:pt x="392" y="224"/>
                    </a:lnTo>
                    <a:lnTo>
                      <a:pt x="159" y="388"/>
                    </a:lnTo>
                    <a:lnTo>
                      <a:pt x="111" y="320"/>
                    </a:lnTo>
                    <a:lnTo>
                      <a:pt x="177" y="142"/>
                    </a:lnTo>
                    <a:lnTo>
                      <a:pt x="48" y="232"/>
                    </a:lnTo>
                    <a:lnTo>
                      <a:pt x="0" y="164"/>
                    </a:lnTo>
                    <a:lnTo>
                      <a:pt x="23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2" name="Freeform 4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44888" y="3575050"/>
                <a:ext cx="101600" cy="87313"/>
              </a:xfrm>
              <a:custGeom>
                <a:avLst/>
                <a:gdLst>
                  <a:gd name="T0" fmla="*/ 225 w 282"/>
                  <a:gd name="T1" fmla="*/ 0 h 244"/>
                  <a:gd name="T2" fmla="*/ 281 w 282"/>
                  <a:gd name="T3" fmla="*/ 69 h 244"/>
                  <a:gd name="T4" fmla="*/ 56 w 282"/>
                  <a:gd name="T5" fmla="*/ 243 h 244"/>
                  <a:gd name="T6" fmla="*/ 0 w 282"/>
                  <a:gd name="T7" fmla="*/ 174 h 244"/>
                  <a:gd name="T8" fmla="*/ 225 w 282"/>
                  <a:gd name="T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2" h="244">
                    <a:moveTo>
                      <a:pt x="225" y="0"/>
                    </a:moveTo>
                    <a:lnTo>
                      <a:pt x="281" y="69"/>
                    </a:lnTo>
                    <a:lnTo>
                      <a:pt x="56" y="243"/>
                    </a:lnTo>
                    <a:lnTo>
                      <a:pt x="0" y="174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3" name="Freeform 47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98863" y="3609975"/>
                <a:ext cx="127000" cy="122238"/>
              </a:xfrm>
              <a:custGeom>
                <a:avLst/>
                <a:gdLst>
                  <a:gd name="T0" fmla="*/ 148 w 351"/>
                  <a:gd name="T1" fmla="*/ 0 h 340"/>
                  <a:gd name="T2" fmla="*/ 209 w 351"/>
                  <a:gd name="T3" fmla="*/ 69 h 340"/>
                  <a:gd name="T4" fmla="*/ 96 w 351"/>
                  <a:gd name="T5" fmla="*/ 251 h 340"/>
                  <a:gd name="T6" fmla="*/ 291 w 351"/>
                  <a:gd name="T7" fmla="*/ 164 h 340"/>
                  <a:gd name="T8" fmla="*/ 350 w 351"/>
                  <a:gd name="T9" fmla="*/ 233 h 340"/>
                  <a:gd name="T10" fmla="*/ 64 w 351"/>
                  <a:gd name="T11" fmla="*/ 339 h 340"/>
                  <a:gd name="T12" fmla="*/ 0 w 351"/>
                  <a:gd name="T13" fmla="*/ 267 h 340"/>
                  <a:gd name="T14" fmla="*/ 148 w 351"/>
                  <a:gd name="T1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1" h="340">
                    <a:moveTo>
                      <a:pt x="148" y="0"/>
                    </a:moveTo>
                    <a:lnTo>
                      <a:pt x="209" y="69"/>
                    </a:lnTo>
                    <a:lnTo>
                      <a:pt x="96" y="251"/>
                    </a:lnTo>
                    <a:lnTo>
                      <a:pt x="291" y="164"/>
                    </a:lnTo>
                    <a:lnTo>
                      <a:pt x="350" y="233"/>
                    </a:lnTo>
                    <a:lnTo>
                      <a:pt x="64" y="339"/>
                    </a:lnTo>
                    <a:lnTo>
                      <a:pt x="0" y="267"/>
                    </a:lnTo>
                    <a:lnTo>
                      <a:pt x="148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4" name="Freeform 48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657600" y="3698875"/>
                <a:ext cx="133350" cy="133350"/>
              </a:xfrm>
              <a:custGeom>
                <a:avLst/>
                <a:gdLst>
                  <a:gd name="T0" fmla="*/ 201 w 369"/>
                  <a:gd name="T1" fmla="*/ 0 h 371"/>
                  <a:gd name="T2" fmla="*/ 368 w 369"/>
                  <a:gd name="T3" fmla="*/ 169 h 371"/>
                  <a:gd name="T4" fmla="*/ 326 w 369"/>
                  <a:gd name="T5" fmla="*/ 211 h 371"/>
                  <a:gd name="T6" fmla="*/ 223 w 369"/>
                  <a:gd name="T7" fmla="*/ 106 h 371"/>
                  <a:gd name="T8" fmla="*/ 191 w 369"/>
                  <a:gd name="T9" fmla="*/ 137 h 371"/>
                  <a:gd name="T10" fmla="*/ 286 w 369"/>
                  <a:gd name="T11" fmla="*/ 235 h 371"/>
                  <a:gd name="T12" fmla="*/ 244 w 369"/>
                  <a:gd name="T13" fmla="*/ 275 h 371"/>
                  <a:gd name="T14" fmla="*/ 149 w 369"/>
                  <a:gd name="T15" fmla="*/ 177 h 371"/>
                  <a:gd name="T16" fmla="*/ 109 w 369"/>
                  <a:gd name="T17" fmla="*/ 217 h 371"/>
                  <a:gd name="T18" fmla="*/ 215 w 369"/>
                  <a:gd name="T19" fmla="*/ 325 h 371"/>
                  <a:gd name="T20" fmla="*/ 170 w 369"/>
                  <a:gd name="T21" fmla="*/ 370 h 371"/>
                  <a:gd name="T22" fmla="*/ 0 w 369"/>
                  <a:gd name="T23" fmla="*/ 198 h 371"/>
                  <a:gd name="T24" fmla="*/ 201 w 369"/>
                  <a:gd name="T25" fmla="*/ 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71">
                    <a:moveTo>
                      <a:pt x="201" y="0"/>
                    </a:moveTo>
                    <a:lnTo>
                      <a:pt x="368" y="169"/>
                    </a:lnTo>
                    <a:lnTo>
                      <a:pt x="326" y="211"/>
                    </a:lnTo>
                    <a:lnTo>
                      <a:pt x="223" y="106"/>
                    </a:lnTo>
                    <a:lnTo>
                      <a:pt x="191" y="137"/>
                    </a:lnTo>
                    <a:lnTo>
                      <a:pt x="286" y="235"/>
                    </a:lnTo>
                    <a:lnTo>
                      <a:pt x="244" y="275"/>
                    </a:lnTo>
                    <a:lnTo>
                      <a:pt x="149" y="177"/>
                    </a:lnTo>
                    <a:lnTo>
                      <a:pt x="109" y="217"/>
                    </a:lnTo>
                    <a:lnTo>
                      <a:pt x="215" y="325"/>
                    </a:lnTo>
                    <a:lnTo>
                      <a:pt x="170" y="370"/>
                    </a:lnTo>
                    <a:lnTo>
                      <a:pt x="0" y="198"/>
                    </a:lnTo>
                    <a:lnTo>
                      <a:pt x="20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5" name="Freeform 49"/>
              <p:cNvSpPr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732213" y="3771900"/>
                <a:ext cx="127000" cy="144463"/>
              </a:xfrm>
              <a:custGeom>
                <a:avLst/>
                <a:gdLst>
                  <a:gd name="T0" fmla="*/ 0 w 353"/>
                  <a:gd name="T1" fmla="*/ 211 h 400"/>
                  <a:gd name="T2" fmla="*/ 191 w 353"/>
                  <a:gd name="T3" fmla="*/ 0 h 400"/>
                  <a:gd name="T4" fmla="*/ 299 w 353"/>
                  <a:gd name="T5" fmla="*/ 98 h 400"/>
                  <a:gd name="T6" fmla="*/ 342 w 353"/>
                  <a:gd name="T7" fmla="*/ 145 h 400"/>
                  <a:gd name="T8" fmla="*/ 350 w 353"/>
                  <a:gd name="T9" fmla="*/ 188 h 400"/>
                  <a:gd name="T10" fmla="*/ 328 w 353"/>
                  <a:gd name="T11" fmla="*/ 230 h 400"/>
                  <a:gd name="T12" fmla="*/ 294 w 353"/>
                  <a:gd name="T13" fmla="*/ 254 h 400"/>
                  <a:gd name="T14" fmla="*/ 254 w 353"/>
                  <a:gd name="T15" fmla="*/ 256 h 400"/>
                  <a:gd name="T16" fmla="*/ 223 w 353"/>
                  <a:gd name="T17" fmla="*/ 243 h 400"/>
                  <a:gd name="T18" fmla="*/ 233 w 353"/>
                  <a:gd name="T19" fmla="*/ 267 h 400"/>
                  <a:gd name="T20" fmla="*/ 233 w 353"/>
                  <a:gd name="T21" fmla="*/ 288 h 400"/>
                  <a:gd name="T22" fmla="*/ 231 w 353"/>
                  <a:gd name="T23" fmla="*/ 309 h 400"/>
                  <a:gd name="T24" fmla="*/ 207 w 353"/>
                  <a:gd name="T25" fmla="*/ 399 h 400"/>
                  <a:gd name="T26" fmla="*/ 133 w 353"/>
                  <a:gd name="T27" fmla="*/ 333 h 400"/>
                  <a:gd name="T28" fmla="*/ 156 w 353"/>
                  <a:gd name="T29" fmla="*/ 238 h 400"/>
                  <a:gd name="T30" fmla="*/ 159 w 353"/>
                  <a:gd name="T31" fmla="*/ 211 h 400"/>
                  <a:gd name="T32" fmla="*/ 149 w 353"/>
                  <a:gd name="T33" fmla="*/ 193 h 400"/>
                  <a:gd name="T34" fmla="*/ 143 w 353"/>
                  <a:gd name="T35" fmla="*/ 188 h 400"/>
                  <a:gd name="T36" fmla="*/ 67 w 353"/>
                  <a:gd name="T37" fmla="*/ 275 h 400"/>
                  <a:gd name="T38" fmla="*/ 0 w 353"/>
                  <a:gd name="T39" fmla="*/ 211 h 400"/>
                  <a:gd name="T40" fmla="*/ 180 w 353"/>
                  <a:gd name="T41" fmla="*/ 143 h 400"/>
                  <a:gd name="T42" fmla="*/ 207 w 353"/>
                  <a:gd name="T43" fmla="*/ 166 h 400"/>
                  <a:gd name="T44" fmla="*/ 228 w 353"/>
                  <a:gd name="T45" fmla="*/ 180 h 400"/>
                  <a:gd name="T46" fmla="*/ 244 w 353"/>
                  <a:gd name="T47" fmla="*/ 182 h 400"/>
                  <a:gd name="T48" fmla="*/ 260 w 353"/>
                  <a:gd name="T49" fmla="*/ 174 h 400"/>
                  <a:gd name="T50" fmla="*/ 268 w 353"/>
                  <a:gd name="T51" fmla="*/ 153 h 400"/>
                  <a:gd name="T52" fmla="*/ 249 w 353"/>
                  <a:gd name="T53" fmla="*/ 127 h 400"/>
                  <a:gd name="T54" fmla="*/ 220 w 353"/>
                  <a:gd name="T55" fmla="*/ 100 h 400"/>
                  <a:gd name="T56" fmla="*/ 180 w 353"/>
                  <a:gd name="T57" fmla="*/ 143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53" h="400">
                    <a:moveTo>
                      <a:pt x="0" y="211"/>
                    </a:moveTo>
                    <a:lnTo>
                      <a:pt x="191" y="0"/>
                    </a:lnTo>
                    <a:lnTo>
                      <a:pt x="299" y="98"/>
                    </a:lnTo>
                    <a:cubicBezTo>
                      <a:pt x="320" y="116"/>
                      <a:pt x="334" y="132"/>
                      <a:pt x="342" y="145"/>
                    </a:cubicBezTo>
                    <a:cubicBezTo>
                      <a:pt x="350" y="159"/>
                      <a:pt x="352" y="172"/>
                      <a:pt x="350" y="188"/>
                    </a:cubicBezTo>
                    <a:cubicBezTo>
                      <a:pt x="347" y="204"/>
                      <a:pt x="341" y="217"/>
                      <a:pt x="328" y="230"/>
                    </a:cubicBezTo>
                    <a:cubicBezTo>
                      <a:pt x="317" y="241"/>
                      <a:pt x="307" y="249"/>
                      <a:pt x="294" y="254"/>
                    </a:cubicBezTo>
                    <a:cubicBezTo>
                      <a:pt x="281" y="260"/>
                      <a:pt x="268" y="259"/>
                      <a:pt x="254" y="256"/>
                    </a:cubicBezTo>
                    <a:cubicBezTo>
                      <a:pt x="246" y="254"/>
                      <a:pt x="236" y="251"/>
                      <a:pt x="223" y="243"/>
                    </a:cubicBezTo>
                    <a:cubicBezTo>
                      <a:pt x="228" y="254"/>
                      <a:pt x="231" y="262"/>
                      <a:pt x="233" y="267"/>
                    </a:cubicBezTo>
                    <a:cubicBezTo>
                      <a:pt x="233" y="270"/>
                      <a:pt x="233" y="278"/>
                      <a:pt x="233" y="288"/>
                    </a:cubicBezTo>
                    <a:cubicBezTo>
                      <a:pt x="233" y="299"/>
                      <a:pt x="231" y="304"/>
                      <a:pt x="231" y="309"/>
                    </a:cubicBezTo>
                    <a:lnTo>
                      <a:pt x="207" y="399"/>
                    </a:lnTo>
                    <a:lnTo>
                      <a:pt x="133" y="333"/>
                    </a:lnTo>
                    <a:lnTo>
                      <a:pt x="156" y="238"/>
                    </a:lnTo>
                    <a:cubicBezTo>
                      <a:pt x="159" y="225"/>
                      <a:pt x="162" y="217"/>
                      <a:pt x="159" y="211"/>
                    </a:cubicBezTo>
                    <a:cubicBezTo>
                      <a:pt x="156" y="204"/>
                      <a:pt x="154" y="198"/>
                      <a:pt x="149" y="193"/>
                    </a:cubicBezTo>
                    <a:lnTo>
                      <a:pt x="143" y="188"/>
                    </a:lnTo>
                    <a:lnTo>
                      <a:pt x="67" y="275"/>
                    </a:lnTo>
                    <a:lnTo>
                      <a:pt x="0" y="211"/>
                    </a:lnTo>
                    <a:close/>
                    <a:moveTo>
                      <a:pt x="180" y="143"/>
                    </a:moveTo>
                    <a:lnTo>
                      <a:pt x="207" y="166"/>
                    </a:lnTo>
                    <a:cubicBezTo>
                      <a:pt x="209" y="169"/>
                      <a:pt x="217" y="174"/>
                      <a:pt x="228" y="180"/>
                    </a:cubicBezTo>
                    <a:cubicBezTo>
                      <a:pt x="233" y="182"/>
                      <a:pt x="238" y="185"/>
                      <a:pt x="244" y="182"/>
                    </a:cubicBezTo>
                    <a:cubicBezTo>
                      <a:pt x="249" y="182"/>
                      <a:pt x="254" y="180"/>
                      <a:pt x="260" y="174"/>
                    </a:cubicBezTo>
                    <a:cubicBezTo>
                      <a:pt x="265" y="166"/>
                      <a:pt x="268" y="161"/>
                      <a:pt x="268" y="153"/>
                    </a:cubicBezTo>
                    <a:cubicBezTo>
                      <a:pt x="268" y="145"/>
                      <a:pt x="260" y="137"/>
                      <a:pt x="249" y="127"/>
                    </a:cubicBezTo>
                    <a:lnTo>
                      <a:pt x="220" y="100"/>
                    </a:lnTo>
                    <a:lnTo>
                      <a:pt x="180" y="14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6" name="Freeform 50"/>
              <p:cNvSpPr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827463" y="3852863"/>
                <a:ext cx="111125" cy="112712"/>
              </a:xfrm>
              <a:custGeom>
                <a:avLst/>
                <a:gdLst>
                  <a:gd name="T0" fmla="*/ 21 w 308"/>
                  <a:gd name="T1" fmla="*/ 111 h 311"/>
                  <a:gd name="T2" fmla="*/ 90 w 308"/>
                  <a:gd name="T3" fmla="*/ 159 h 311"/>
                  <a:gd name="T4" fmla="*/ 80 w 308"/>
                  <a:gd name="T5" fmla="*/ 191 h 311"/>
                  <a:gd name="T6" fmla="*/ 101 w 308"/>
                  <a:gd name="T7" fmla="*/ 228 h 311"/>
                  <a:gd name="T8" fmla="*/ 130 w 308"/>
                  <a:gd name="T9" fmla="*/ 238 h 311"/>
                  <a:gd name="T10" fmla="*/ 151 w 308"/>
                  <a:gd name="T11" fmla="*/ 228 h 311"/>
                  <a:gd name="T12" fmla="*/ 156 w 308"/>
                  <a:gd name="T13" fmla="*/ 207 h 311"/>
                  <a:gd name="T14" fmla="*/ 130 w 308"/>
                  <a:gd name="T15" fmla="*/ 167 h 311"/>
                  <a:gd name="T16" fmla="*/ 88 w 308"/>
                  <a:gd name="T17" fmla="*/ 88 h 311"/>
                  <a:gd name="T18" fmla="*/ 103 w 308"/>
                  <a:gd name="T19" fmla="*/ 29 h 311"/>
                  <a:gd name="T20" fmla="*/ 138 w 308"/>
                  <a:gd name="T21" fmla="*/ 6 h 311"/>
                  <a:gd name="T22" fmla="*/ 188 w 308"/>
                  <a:gd name="T23" fmla="*/ 6 h 311"/>
                  <a:gd name="T24" fmla="*/ 249 w 308"/>
                  <a:gd name="T25" fmla="*/ 40 h 311"/>
                  <a:gd name="T26" fmla="*/ 302 w 308"/>
                  <a:gd name="T27" fmla="*/ 109 h 311"/>
                  <a:gd name="T28" fmla="*/ 289 w 308"/>
                  <a:gd name="T29" fmla="*/ 180 h 311"/>
                  <a:gd name="T30" fmla="*/ 220 w 308"/>
                  <a:gd name="T31" fmla="*/ 133 h 311"/>
                  <a:gd name="T32" fmla="*/ 225 w 308"/>
                  <a:gd name="T33" fmla="*/ 101 h 311"/>
                  <a:gd name="T34" fmla="*/ 207 w 308"/>
                  <a:gd name="T35" fmla="*/ 77 h 311"/>
                  <a:gd name="T36" fmla="*/ 185 w 308"/>
                  <a:gd name="T37" fmla="*/ 69 h 311"/>
                  <a:gd name="T38" fmla="*/ 170 w 308"/>
                  <a:gd name="T39" fmla="*/ 77 h 311"/>
                  <a:gd name="T40" fmla="*/ 167 w 308"/>
                  <a:gd name="T41" fmla="*/ 90 h 311"/>
                  <a:gd name="T42" fmla="*/ 183 w 308"/>
                  <a:gd name="T43" fmla="*/ 117 h 311"/>
                  <a:gd name="T44" fmla="*/ 233 w 308"/>
                  <a:gd name="T45" fmla="*/ 188 h 311"/>
                  <a:gd name="T46" fmla="*/ 241 w 308"/>
                  <a:gd name="T47" fmla="*/ 236 h 311"/>
                  <a:gd name="T48" fmla="*/ 225 w 308"/>
                  <a:gd name="T49" fmla="*/ 275 h 311"/>
                  <a:gd name="T50" fmla="*/ 183 w 308"/>
                  <a:gd name="T51" fmla="*/ 305 h 311"/>
                  <a:gd name="T52" fmla="*/ 127 w 308"/>
                  <a:gd name="T53" fmla="*/ 305 h 311"/>
                  <a:gd name="T54" fmla="*/ 66 w 308"/>
                  <a:gd name="T55" fmla="*/ 273 h 311"/>
                  <a:gd name="T56" fmla="*/ 6 w 308"/>
                  <a:gd name="T57" fmla="*/ 188 h 311"/>
                  <a:gd name="T58" fmla="*/ 21 w 308"/>
                  <a:gd name="T59" fmla="*/ 111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08" h="311">
                    <a:moveTo>
                      <a:pt x="21" y="111"/>
                    </a:moveTo>
                    <a:lnTo>
                      <a:pt x="90" y="159"/>
                    </a:lnTo>
                    <a:cubicBezTo>
                      <a:pt x="82" y="170"/>
                      <a:pt x="80" y="180"/>
                      <a:pt x="80" y="191"/>
                    </a:cubicBezTo>
                    <a:cubicBezTo>
                      <a:pt x="80" y="207"/>
                      <a:pt x="88" y="217"/>
                      <a:pt x="101" y="228"/>
                    </a:cubicBezTo>
                    <a:cubicBezTo>
                      <a:pt x="111" y="236"/>
                      <a:pt x="119" y="238"/>
                      <a:pt x="130" y="238"/>
                    </a:cubicBezTo>
                    <a:cubicBezTo>
                      <a:pt x="138" y="238"/>
                      <a:pt x="146" y="236"/>
                      <a:pt x="151" y="228"/>
                    </a:cubicBezTo>
                    <a:cubicBezTo>
                      <a:pt x="156" y="223"/>
                      <a:pt x="156" y="215"/>
                      <a:pt x="156" y="207"/>
                    </a:cubicBezTo>
                    <a:cubicBezTo>
                      <a:pt x="154" y="199"/>
                      <a:pt x="146" y="186"/>
                      <a:pt x="130" y="167"/>
                    </a:cubicBezTo>
                    <a:cubicBezTo>
                      <a:pt x="106" y="135"/>
                      <a:pt x="90" y="111"/>
                      <a:pt x="88" y="88"/>
                    </a:cubicBezTo>
                    <a:cubicBezTo>
                      <a:pt x="82" y="66"/>
                      <a:pt x="88" y="45"/>
                      <a:pt x="103" y="29"/>
                    </a:cubicBezTo>
                    <a:cubicBezTo>
                      <a:pt x="111" y="19"/>
                      <a:pt x="125" y="11"/>
                      <a:pt x="138" y="6"/>
                    </a:cubicBezTo>
                    <a:cubicBezTo>
                      <a:pt x="154" y="0"/>
                      <a:pt x="169" y="1"/>
                      <a:pt x="188" y="6"/>
                    </a:cubicBezTo>
                    <a:cubicBezTo>
                      <a:pt x="206" y="12"/>
                      <a:pt x="228" y="21"/>
                      <a:pt x="249" y="40"/>
                    </a:cubicBezTo>
                    <a:cubicBezTo>
                      <a:pt x="278" y="64"/>
                      <a:pt x="294" y="85"/>
                      <a:pt x="302" y="109"/>
                    </a:cubicBezTo>
                    <a:cubicBezTo>
                      <a:pt x="307" y="133"/>
                      <a:pt x="305" y="156"/>
                      <a:pt x="289" y="180"/>
                    </a:cubicBezTo>
                    <a:lnTo>
                      <a:pt x="220" y="133"/>
                    </a:lnTo>
                    <a:cubicBezTo>
                      <a:pt x="225" y="122"/>
                      <a:pt x="228" y="111"/>
                      <a:pt x="225" y="101"/>
                    </a:cubicBezTo>
                    <a:cubicBezTo>
                      <a:pt x="223" y="93"/>
                      <a:pt x="217" y="82"/>
                      <a:pt x="207" y="77"/>
                    </a:cubicBezTo>
                    <a:cubicBezTo>
                      <a:pt x="199" y="72"/>
                      <a:pt x="191" y="66"/>
                      <a:pt x="185" y="69"/>
                    </a:cubicBezTo>
                    <a:cubicBezTo>
                      <a:pt x="178" y="69"/>
                      <a:pt x="172" y="72"/>
                      <a:pt x="170" y="77"/>
                    </a:cubicBezTo>
                    <a:cubicBezTo>
                      <a:pt x="167" y="80"/>
                      <a:pt x="167" y="85"/>
                      <a:pt x="167" y="90"/>
                    </a:cubicBezTo>
                    <a:cubicBezTo>
                      <a:pt x="167" y="96"/>
                      <a:pt x="172" y="104"/>
                      <a:pt x="183" y="117"/>
                    </a:cubicBezTo>
                    <a:cubicBezTo>
                      <a:pt x="207" y="146"/>
                      <a:pt x="225" y="170"/>
                      <a:pt x="233" y="188"/>
                    </a:cubicBezTo>
                    <a:cubicBezTo>
                      <a:pt x="241" y="204"/>
                      <a:pt x="244" y="220"/>
                      <a:pt x="241" y="236"/>
                    </a:cubicBezTo>
                    <a:cubicBezTo>
                      <a:pt x="238" y="252"/>
                      <a:pt x="233" y="265"/>
                      <a:pt x="225" y="275"/>
                    </a:cubicBezTo>
                    <a:cubicBezTo>
                      <a:pt x="215" y="289"/>
                      <a:pt x="199" y="299"/>
                      <a:pt x="183" y="305"/>
                    </a:cubicBezTo>
                    <a:cubicBezTo>
                      <a:pt x="164" y="310"/>
                      <a:pt x="146" y="310"/>
                      <a:pt x="127" y="305"/>
                    </a:cubicBezTo>
                    <a:cubicBezTo>
                      <a:pt x="109" y="299"/>
                      <a:pt x="88" y="289"/>
                      <a:pt x="66" y="273"/>
                    </a:cubicBezTo>
                    <a:cubicBezTo>
                      <a:pt x="29" y="244"/>
                      <a:pt x="8" y="215"/>
                      <a:pt x="6" y="188"/>
                    </a:cubicBezTo>
                    <a:cubicBezTo>
                      <a:pt x="0" y="159"/>
                      <a:pt x="6" y="135"/>
                      <a:pt x="21" y="11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7" name="Freeform 51"/>
              <p:cNvSpPr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903663" y="3905250"/>
                <a:ext cx="85725" cy="101600"/>
              </a:xfrm>
              <a:custGeom>
                <a:avLst/>
                <a:gdLst>
                  <a:gd name="T0" fmla="*/ 166 w 239"/>
                  <a:gd name="T1" fmla="*/ 0 h 284"/>
                  <a:gd name="T2" fmla="*/ 238 w 239"/>
                  <a:gd name="T3" fmla="*/ 50 h 284"/>
                  <a:gd name="T4" fmla="*/ 71 w 239"/>
                  <a:gd name="T5" fmla="*/ 283 h 284"/>
                  <a:gd name="T6" fmla="*/ 0 w 239"/>
                  <a:gd name="T7" fmla="*/ 233 h 284"/>
                  <a:gd name="T8" fmla="*/ 166 w 239"/>
                  <a:gd name="T9" fmla="*/ 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9" h="284">
                    <a:moveTo>
                      <a:pt x="166" y="0"/>
                    </a:moveTo>
                    <a:lnTo>
                      <a:pt x="238" y="50"/>
                    </a:lnTo>
                    <a:lnTo>
                      <a:pt x="71" y="283"/>
                    </a:lnTo>
                    <a:lnTo>
                      <a:pt x="0" y="233"/>
                    </a:lnTo>
                    <a:lnTo>
                      <a:pt x="166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8" name="Freeform 52"/>
              <p:cNvSpPr>
                <a:spLocks noChangeArrowhead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971925" y="3932238"/>
                <a:ext cx="109538" cy="120650"/>
              </a:xfrm>
              <a:custGeom>
                <a:avLst/>
                <a:gdLst>
                  <a:gd name="T0" fmla="*/ 80 w 306"/>
                  <a:gd name="T1" fmla="*/ 0 h 337"/>
                  <a:gd name="T2" fmla="*/ 305 w 306"/>
                  <a:gd name="T3" fmla="*/ 145 h 337"/>
                  <a:gd name="T4" fmla="*/ 268 w 306"/>
                  <a:gd name="T5" fmla="*/ 204 h 337"/>
                  <a:gd name="T6" fmla="*/ 191 w 306"/>
                  <a:gd name="T7" fmla="*/ 156 h 337"/>
                  <a:gd name="T8" fmla="*/ 75 w 306"/>
                  <a:gd name="T9" fmla="*/ 336 h 337"/>
                  <a:gd name="T10" fmla="*/ 0 w 306"/>
                  <a:gd name="T11" fmla="*/ 288 h 337"/>
                  <a:gd name="T12" fmla="*/ 117 w 306"/>
                  <a:gd name="T13" fmla="*/ 108 h 337"/>
                  <a:gd name="T14" fmla="*/ 40 w 306"/>
                  <a:gd name="T15" fmla="*/ 61 h 337"/>
                  <a:gd name="T16" fmla="*/ 80 w 306"/>
                  <a:gd name="T17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6" h="337">
                    <a:moveTo>
                      <a:pt x="80" y="0"/>
                    </a:moveTo>
                    <a:lnTo>
                      <a:pt x="305" y="145"/>
                    </a:lnTo>
                    <a:lnTo>
                      <a:pt x="268" y="204"/>
                    </a:lnTo>
                    <a:lnTo>
                      <a:pt x="191" y="156"/>
                    </a:lnTo>
                    <a:lnTo>
                      <a:pt x="75" y="336"/>
                    </a:lnTo>
                    <a:lnTo>
                      <a:pt x="0" y="288"/>
                    </a:lnTo>
                    <a:lnTo>
                      <a:pt x="117" y="108"/>
                    </a:lnTo>
                    <a:lnTo>
                      <a:pt x="40" y="61"/>
                    </a:lnTo>
                    <a:lnTo>
                      <a:pt x="8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89" name="Freeform 53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067175" y="3984625"/>
                <a:ext cx="112713" cy="123825"/>
              </a:xfrm>
              <a:custGeom>
                <a:avLst/>
                <a:gdLst>
                  <a:gd name="T0" fmla="*/ 42 w 313"/>
                  <a:gd name="T1" fmla="*/ 0 h 345"/>
                  <a:gd name="T2" fmla="*/ 127 w 313"/>
                  <a:gd name="T3" fmla="*/ 48 h 345"/>
                  <a:gd name="T4" fmla="*/ 130 w 313"/>
                  <a:gd name="T5" fmla="*/ 159 h 345"/>
                  <a:gd name="T6" fmla="*/ 228 w 313"/>
                  <a:gd name="T7" fmla="*/ 104 h 345"/>
                  <a:gd name="T8" fmla="*/ 312 w 313"/>
                  <a:gd name="T9" fmla="*/ 151 h 345"/>
                  <a:gd name="T10" fmla="*/ 135 w 313"/>
                  <a:gd name="T11" fmla="*/ 241 h 345"/>
                  <a:gd name="T12" fmla="*/ 77 w 313"/>
                  <a:gd name="T13" fmla="*/ 344 h 345"/>
                  <a:gd name="T14" fmla="*/ 0 w 313"/>
                  <a:gd name="T15" fmla="*/ 302 h 345"/>
                  <a:gd name="T16" fmla="*/ 58 w 313"/>
                  <a:gd name="T17" fmla="*/ 199 h 345"/>
                  <a:gd name="T18" fmla="*/ 42 w 313"/>
                  <a:gd name="T19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3" h="345">
                    <a:moveTo>
                      <a:pt x="42" y="0"/>
                    </a:moveTo>
                    <a:lnTo>
                      <a:pt x="127" y="48"/>
                    </a:lnTo>
                    <a:lnTo>
                      <a:pt x="130" y="159"/>
                    </a:lnTo>
                    <a:lnTo>
                      <a:pt x="228" y="104"/>
                    </a:lnTo>
                    <a:lnTo>
                      <a:pt x="312" y="151"/>
                    </a:lnTo>
                    <a:lnTo>
                      <a:pt x="135" y="241"/>
                    </a:lnTo>
                    <a:lnTo>
                      <a:pt x="77" y="344"/>
                    </a:lnTo>
                    <a:lnTo>
                      <a:pt x="0" y="302"/>
                    </a:lnTo>
                    <a:lnTo>
                      <a:pt x="58" y="199"/>
                    </a:lnTo>
                    <a:lnTo>
                      <a:pt x="42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0" name="Freeform 54"/>
              <p:cNvSpPr>
                <a:spLocks noChangeArrowhead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195763" y="4073525"/>
                <a:ext cx="111125" cy="112713"/>
              </a:xfrm>
              <a:custGeom>
                <a:avLst/>
                <a:gdLst>
                  <a:gd name="T0" fmla="*/ 18 w 310"/>
                  <a:gd name="T1" fmla="*/ 97 h 313"/>
                  <a:gd name="T2" fmla="*/ 98 w 310"/>
                  <a:gd name="T3" fmla="*/ 13 h 313"/>
                  <a:gd name="T4" fmla="*/ 211 w 310"/>
                  <a:gd name="T5" fmla="*/ 21 h 313"/>
                  <a:gd name="T6" fmla="*/ 296 w 310"/>
                  <a:gd name="T7" fmla="*/ 100 h 313"/>
                  <a:gd name="T8" fmla="*/ 288 w 310"/>
                  <a:gd name="T9" fmla="*/ 214 h 313"/>
                  <a:gd name="T10" fmla="*/ 241 w 310"/>
                  <a:gd name="T11" fmla="*/ 283 h 313"/>
                  <a:gd name="T12" fmla="*/ 177 w 310"/>
                  <a:gd name="T13" fmla="*/ 309 h 313"/>
                  <a:gd name="T14" fmla="*/ 98 w 310"/>
                  <a:gd name="T15" fmla="*/ 293 h 313"/>
                  <a:gd name="T16" fmla="*/ 32 w 310"/>
                  <a:gd name="T17" fmla="*/ 248 h 313"/>
                  <a:gd name="T18" fmla="*/ 5 w 310"/>
                  <a:gd name="T19" fmla="*/ 182 h 313"/>
                  <a:gd name="T20" fmla="*/ 18 w 310"/>
                  <a:gd name="T21" fmla="*/ 97 h 313"/>
                  <a:gd name="T22" fmla="*/ 100 w 310"/>
                  <a:gd name="T23" fmla="*/ 134 h 313"/>
                  <a:gd name="T24" fmla="*/ 90 w 310"/>
                  <a:gd name="T25" fmla="*/ 198 h 313"/>
                  <a:gd name="T26" fmla="*/ 122 w 310"/>
                  <a:gd name="T27" fmla="*/ 232 h 313"/>
                  <a:gd name="T28" fmla="*/ 169 w 310"/>
                  <a:gd name="T29" fmla="*/ 232 h 313"/>
                  <a:gd name="T30" fmla="*/ 209 w 310"/>
                  <a:gd name="T31" fmla="*/ 177 h 313"/>
                  <a:gd name="T32" fmla="*/ 217 w 310"/>
                  <a:gd name="T33" fmla="*/ 116 h 313"/>
                  <a:gd name="T34" fmla="*/ 185 w 310"/>
                  <a:gd name="T35" fmla="*/ 81 h 313"/>
                  <a:gd name="T36" fmla="*/ 137 w 310"/>
                  <a:gd name="T37" fmla="*/ 81 h 313"/>
                  <a:gd name="T38" fmla="*/ 100 w 310"/>
                  <a:gd name="T39" fmla="*/ 13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0" h="313">
                    <a:moveTo>
                      <a:pt x="18" y="97"/>
                    </a:moveTo>
                    <a:cubicBezTo>
                      <a:pt x="37" y="55"/>
                      <a:pt x="63" y="27"/>
                      <a:pt x="98" y="13"/>
                    </a:cubicBezTo>
                    <a:cubicBezTo>
                      <a:pt x="132" y="0"/>
                      <a:pt x="168" y="3"/>
                      <a:pt x="211" y="21"/>
                    </a:cubicBezTo>
                    <a:cubicBezTo>
                      <a:pt x="253" y="40"/>
                      <a:pt x="283" y="66"/>
                      <a:pt x="296" y="100"/>
                    </a:cubicBezTo>
                    <a:cubicBezTo>
                      <a:pt x="309" y="134"/>
                      <a:pt x="307" y="171"/>
                      <a:pt x="288" y="214"/>
                    </a:cubicBezTo>
                    <a:cubicBezTo>
                      <a:pt x="275" y="246"/>
                      <a:pt x="259" y="268"/>
                      <a:pt x="241" y="283"/>
                    </a:cubicBezTo>
                    <a:cubicBezTo>
                      <a:pt x="222" y="299"/>
                      <a:pt x="201" y="306"/>
                      <a:pt x="177" y="309"/>
                    </a:cubicBezTo>
                    <a:cubicBezTo>
                      <a:pt x="153" y="312"/>
                      <a:pt x="127" y="306"/>
                      <a:pt x="98" y="293"/>
                    </a:cubicBezTo>
                    <a:cubicBezTo>
                      <a:pt x="69" y="280"/>
                      <a:pt x="45" y="264"/>
                      <a:pt x="32" y="248"/>
                    </a:cubicBezTo>
                    <a:cubicBezTo>
                      <a:pt x="16" y="230"/>
                      <a:pt x="8" y="208"/>
                      <a:pt x="5" y="182"/>
                    </a:cubicBezTo>
                    <a:cubicBezTo>
                      <a:pt x="0" y="156"/>
                      <a:pt x="5" y="129"/>
                      <a:pt x="18" y="97"/>
                    </a:cubicBezTo>
                    <a:close/>
                    <a:moveTo>
                      <a:pt x="100" y="134"/>
                    </a:moveTo>
                    <a:cubicBezTo>
                      <a:pt x="90" y="161"/>
                      <a:pt x="84" y="182"/>
                      <a:pt x="90" y="198"/>
                    </a:cubicBezTo>
                    <a:cubicBezTo>
                      <a:pt x="95" y="214"/>
                      <a:pt x="106" y="224"/>
                      <a:pt x="122" y="232"/>
                    </a:cubicBezTo>
                    <a:cubicBezTo>
                      <a:pt x="140" y="240"/>
                      <a:pt x="156" y="240"/>
                      <a:pt x="169" y="232"/>
                    </a:cubicBezTo>
                    <a:cubicBezTo>
                      <a:pt x="182" y="224"/>
                      <a:pt x="198" y="206"/>
                      <a:pt x="209" y="177"/>
                    </a:cubicBezTo>
                    <a:cubicBezTo>
                      <a:pt x="219" y="153"/>
                      <a:pt x="222" y="132"/>
                      <a:pt x="217" y="116"/>
                    </a:cubicBezTo>
                    <a:cubicBezTo>
                      <a:pt x="211" y="100"/>
                      <a:pt x="201" y="89"/>
                      <a:pt x="185" y="81"/>
                    </a:cubicBezTo>
                    <a:cubicBezTo>
                      <a:pt x="169" y="74"/>
                      <a:pt x="153" y="74"/>
                      <a:pt x="137" y="81"/>
                    </a:cubicBezTo>
                    <a:cubicBezTo>
                      <a:pt x="124" y="89"/>
                      <a:pt x="111" y="108"/>
                      <a:pt x="100" y="1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1" name="Freeform 55"/>
              <p:cNvSpPr>
                <a:spLocks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300538" y="4110038"/>
                <a:ext cx="107950" cy="106362"/>
              </a:xfrm>
              <a:custGeom>
                <a:avLst/>
                <a:gdLst>
                  <a:gd name="T0" fmla="*/ 95 w 300"/>
                  <a:gd name="T1" fmla="*/ 0 h 297"/>
                  <a:gd name="T2" fmla="*/ 299 w 300"/>
                  <a:gd name="T3" fmla="*/ 74 h 297"/>
                  <a:gd name="T4" fmla="*/ 278 w 300"/>
                  <a:gd name="T5" fmla="*/ 132 h 297"/>
                  <a:gd name="T6" fmla="*/ 156 w 300"/>
                  <a:gd name="T7" fmla="*/ 87 h 297"/>
                  <a:gd name="T8" fmla="*/ 140 w 300"/>
                  <a:gd name="T9" fmla="*/ 135 h 297"/>
                  <a:gd name="T10" fmla="*/ 243 w 300"/>
                  <a:gd name="T11" fmla="*/ 172 h 297"/>
                  <a:gd name="T12" fmla="*/ 225 w 300"/>
                  <a:gd name="T13" fmla="*/ 225 h 297"/>
                  <a:gd name="T14" fmla="*/ 122 w 300"/>
                  <a:gd name="T15" fmla="*/ 188 h 297"/>
                  <a:gd name="T16" fmla="*/ 82 w 300"/>
                  <a:gd name="T17" fmla="*/ 296 h 297"/>
                  <a:gd name="T18" fmla="*/ 0 w 300"/>
                  <a:gd name="T19" fmla="*/ 267 h 297"/>
                  <a:gd name="T20" fmla="*/ 95 w 300"/>
                  <a:gd name="T21" fmla="*/ 0 h 2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0" h="297">
                    <a:moveTo>
                      <a:pt x="95" y="0"/>
                    </a:moveTo>
                    <a:lnTo>
                      <a:pt x="299" y="74"/>
                    </a:lnTo>
                    <a:lnTo>
                      <a:pt x="278" y="132"/>
                    </a:lnTo>
                    <a:lnTo>
                      <a:pt x="156" y="87"/>
                    </a:lnTo>
                    <a:lnTo>
                      <a:pt x="140" y="135"/>
                    </a:lnTo>
                    <a:lnTo>
                      <a:pt x="243" y="172"/>
                    </a:lnTo>
                    <a:lnTo>
                      <a:pt x="225" y="225"/>
                    </a:lnTo>
                    <a:lnTo>
                      <a:pt x="122" y="188"/>
                    </a:lnTo>
                    <a:lnTo>
                      <a:pt x="82" y="296"/>
                    </a:lnTo>
                    <a:lnTo>
                      <a:pt x="0" y="267"/>
                    </a:lnTo>
                    <a:lnTo>
                      <a:pt x="9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2" name="Freeform 56"/>
              <p:cNvSpPr>
                <a:spLocks noChangeArrowhead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370388" y="4144963"/>
                <a:ext cx="106362" cy="120650"/>
              </a:xfrm>
              <a:custGeom>
                <a:avLst/>
                <a:gdLst>
                  <a:gd name="T0" fmla="*/ 209 w 297"/>
                  <a:gd name="T1" fmla="*/ 257 h 334"/>
                  <a:gd name="T2" fmla="*/ 114 w 297"/>
                  <a:gd name="T3" fmla="*/ 227 h 334"/>
                  <a:gd name="T4" fmla="*/ 87 w 297"/>
                  <a:gd name="T5" fmla="*/ 267 h 334"/>
                  <a:gd name="T6" fmla="*/ 0 w 297"/>
                  <a:gd name="T7" fmla="*/ 241 h 334"/>
                  <a:gd name="T8" fmla="*/ 185 w 297"/>
                  <a:gd name="T9" fmla="*/ 0 h 334"/>
                  <a:gd name="T10" fmla="*/ 278 w 297"/>
                  <a:gd name="T11" fmla="*/ 29 h 334"/>
                  <a:gd name="T12" fmla="*/ 296 w 297"/>
                  <a:gd name="T13" fmla="*/ 333 h 334"/>
                  <a:gd name="T14" fmla="*/ 209 w 297"/>
                  <a:gd name="T15" fmla="*/ 307 h 334"/>
                  <a:gd name="T16" fmla="*/ 209 w 297"/>
                  <a:gd name="T17" fmla="*/ 257 h 334"/>
                  <a:gd name="T18" fmla="*/ 209 w 297"/>
                  <a:gd name="T19" fmla="*/ 193 h 334"/>
                  <a:gd name="T20" fmla="*/ 209 w 297"/>
                  <a:gd name="T21" fmla="*/ 85 h 334"/>
                  <a:gd name="T22" fmla="*/ 148 w 297"/>
                  <a:gd name="T23" fmla="*/ 175 h 334"/>
                  <a:gd name="T24" fmla="*/ 209 w 297"/>
                  <a:gd name="T25" fmla="*/ 19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7" h="334">
                    <a:moveTo>
                      <a:pt x="209" y="257"/>
                    </a:moveTo>
                    <a:lnTo>
                      <a:pt x="114" y="227"/>
                    </a:lnTo>
                    <a:lnTo>
                      <a:pt x="87" y="267"/>
                    </a:lnTo>
                    <a:lnTo>
                      <a:pt x="0" y="241"/>
                    </a:lnTo>
                    <a:lnTo>
                      <a:pt x="185" y="0"/>
                    </a:lnTo>
                    <a:lnTo>
                      <a:pt x="278" y="29"/>
                    </a:lnTo>
                    <a:lnTo>
                      <a:pt x="296" y="333"/>
                    </a:lnTo>
                    <a:lnTo>
                      <a:pt x="209" y="307"/>
                    </a:lnTo>
                    <a:lnTo>
                      <a:pt x="209" y="257"/>
                    </a:lnTo>
                    <a:close/>
                    <a:moveTo>
                      <a:pt x="209" y="193"/>
                    </a:moveTo>
                    <a:lnTo>
                      <a:pt x="209" y="85"/>
                    </a:lnTo>
                    <a:lnTo>
                      <a:pt x="148" y="175"/>
                    </a:lnTo>
                    <a:lnTo>
                      <a:pt x="209" y="1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3" name="Freeform 57"/>
              <p:cNvSpPr>
                <a:spLocks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491038" y="4168775"/>
                <a:ext cx="109537" cy="123825"/>
              </a:xfrm>
              <a:custGeom>
                <a:avLst/>
                <a:gdLst>
                  <a:gd name="T0" fmla="*/ 0 w 303"/>
                  <a:gd name="T1" fmla="*/ 278 h 345"/>
                  <a:gd name="T2" fmla="*/ 66 w 303"/>
                  <a:gd name="T3" fmla="*/ 0 h 345"/>
                  <a:gd name="T4" fmla="*/ 209 w 303"/>
                  <a:gd name="T5" fmla="*/ 34 h 345"/>
                  <a:gd name="T6" fmla="*/ 267 w 303"/>
                  <a:gd name="T7" fmla="*/ 56 h 345"/>
                  <a:gd name="T8" fmla="*/ 296 w 303"/>
                  <a:gd name="T9" fmla="*/ 90 h 345"/>
                  <a:gd name="T10" fmla="*/ 299 w 303"/>
                  <a:gd name="T11" fmla="*/ 138 h 345"/>
                  <a:gd name="T12" fmla="*/ 280 w 303"/>
                  <a:gd name="T13" fmla="*/ 175 h 345"/>
                  <a:gd name="T14" fmla="*/ 246 w 303"/>
                  <a:gd name="T15" fmla="*/ 196 h 345"/>
                  <a:gd name="T16" fmla="*/ 214 w 303"/>
                  <a:gd name="T17" fmla="*/ 198 h 345"/>
                  <a:gd name="T18" fmla="*/ 235 w 303"/>
                  <a:gd name="T19" fmla="*/ 214 h 345"/>
                  <a:gd name="T20" fmla="*/ 246 w 303"/>
                  <a:gd name="T21" fmla="*/ 233 h 345"/>
                  <a:gd name="T22" fmla="*/ 254 w 303"/>
                  <a:gd name="T23" fmla="*/ 254 h 345"/>
                  <a:gd name="T24" fmla="*/ 278 w 303"/>
                  <a:gd name="T25" fmla="*/ 344 h 345"/>
                  <a:gd name="T26" fmla="*/ 180 w 303"/>
                  <a:gd name="T27" fmla="*/ 320 h 345"/>
                  <a:gd name="T28" fmla="*/ 153 w 303"/>
                  <a:gd name="T29" fmla="*/ 225 h 345"/>
                  <a:gd name="T30" fmla="*/ 143 w 303"/>
                  <a:gd name="T31" fmla="*/ 201 h 345"/>
                  <a:gd name="T32" fmla="*/ 124 w 303"/>
                  <a:gd name="T33" fmla="*/ 191 h 345"/>
                  <a:gd name="T34" fmla="*/ 116 w 303"/>
                  <a:gd name="T35" fmla="*/ 188 h 345"/>
                  <a:gd name="T36" fmla="*/ 90 w 303"/>
                  <a:gd name="T37" fmla="*/ 302 h 345"/>
                  <a:gd name="T38" fmla="*/ 0 w 303"/>
                  <a:gd name="T39" fmla="*/ 278 h 345"/>
                  <a:gd name="T40" fmla="*/ 124 w 303"/>
                  <a:gd name="T41" fmla="*/ 132 h 345"/>
                  <a:gd name="T42" fmla="*/ 161 w 303"/>
                  <a:gd name="T43" fmla="*/ 140 h 345"/>
                  <a:gd name="T44" fmla="*/ 185 w 303"/>
                  <a:gd name="T45" fmla="*/ 143 h 345"/>
                  <a:gd name="T46" fmla="*/ 201 w 303"/>
                  <a:gd name="T47" fmla="*/ 138 h 345"/>
                  <a:gd name="T48" fmla="*/ 209 w 303"/>
                  <a:gd name="T49" fmla="*/ 122 h 345"/>
                  <a:gd name="T50" fmla="*/ 206 w 303"/>
                  <a:gd name="T51" fmla="*/ 98 h 345"/>
                  <a:gd name="T52" fmla="*/ 177 w 303"/>
                  <a:gd name="T53" fmla="*/ 82 h 345"/>
                  <a:gd name="T54" fmla="*/ 140 w 303"/>
                  <a:gd name="T55" fmla="*/ 74 h 345"/>
                  <a:gd name="T56" fmla="*/ 124 w 303"/>
                  <a:gd name="T57" fmla="*/ 13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3" h="345">
                    <a:moveTo>
                      <a:pt x="0" y="278"/>
                    </a:moveTo>
                    <a:lnTo>
                      <a:pt x="66" y="0"/>
                    </a:lnTo>
                    <a:lnTo>
                      <a:pt x="209" y="34"/>
                    </a:lnTo>
                    <a:cubicBezTo>
                      <a:pt x="235" y="40"/>
                      <a:pt x="254" y="48"/>
                      <a:pt x="267" y="56"/>
                    </a:cubicBezTo>
                    <a:cubicBezTo>
                      <a:pt x="280" y="64"/>
                      <a:pt x="288" y="74"/>
                      <a:pt x="296" y="90"/>
                    </a:cubicBezTo>
                    <a:cubicBezTo>
                      <a:pt x="302" y="103"/>
                      <a:pt x="302" y="119"/>
                      <a:pt x="299" y="138"/>
                    </a:cubicBezTo>
                    <a:cubicBezTo>
                      <a:pt x="296" y="153"/>
                      <a:pt x="288" y="167"/>
                      <a:pt x="280" y="175"/>
                    </a:cubicBezTo>
                    <a:cubicBezTo>
                      <a:pt x="272" y="185"/>
                      <a:pt x="259" y="191"/>
                      <a:pt x="246" y="196"/>
                    </a:cubicBezTo>
                    <a:cubicBezTo>
                      <a:pt x="238" y="198"/>
                      <a:pt x="227" y="201"/>
                      <a:pt x="214" y="198"/>
                    </a:cubicBezTo>
                    <a:cubicBezTo>
                      <a:pt x="225" y="204"/>
                      <a:pt x="230" y="209"/>
                      <a:pt x="235" y="214"/>
                    </a:cubicBezTo>
                    <a:cubicBezTo>
                      <a:pt x="238" y="217"/>
                      <a:pt x="241" y="222"/>
                      <a:pt x="246" y="233"/>
                    </a:cubicBezTo>
                    <a:cubicBezTo>
                      <a:pt x="251" y="241"/>
                      <a:pt x="254" y="249"/>
                      <a:pt x="254" y="254"/>
                    </a:cubicBezTo>
                    <a:lnTo>
                      <a:pt x="278" y="344"/>
                    </a:lnTo>
                    <a:lnTo>
                      <a:pt x="180" y="320"/>
                    </a:lnTo>
                    <a:lnTo>
                      <a:pt x="153" y="225"/>
                    </a:lnTo>
                    <a:cubicBezTo>
                      <a:pt x="151" y="212"/>
                      <a:pt x="145" y="204"/>
                      <a:pt x="143" y="201"/>
                    </a:cubicBezTo>
                    <a:cubicBezTo>
                      <a:pt x="138" y="196"/>
                      <a:pt x="132" y="191"/>
                      <a:pt x="124" y="191"/>
                    </a:cubicBezTo>
                    <a:lnTo>
                      <a:pt x="116" y="188"/>
                    </a:lnTo>
                    <a:lnTo>
                      <a:pt x="90" y="302"/>
                    </a:lnTo>
                    <a:lnTo>
                      <a:pt x="0" y="278"/>
                    </a:lnTo>
                    <a:close/>
                    <a:moveTo>
                      <a:pt x="124" y="132"/>
                    </a:moveTo>
                    <a:lnTo>
                      <a:pt x="161" y="140"/>
                    </a:lnTo>
                    <a:cubicBezTo>
                      <a:pt x="164" y="140"/>
                      <a:pt x="172" y="143"/>
                      <a:pt x="185" y="143"/>
                    </a:cubicBezTo>
                    <a:cubicBezTo>
                      <a:pt x="190" y="143"/>
                      <a:pt x="196" y="140"/>
                      <a:pt x="201" y="138"/>
                    </a:cubicBezTo>
                    <a:cubicBezTo>
                      <a:pt x="206" y="135"/>
                      <a:pt x="209" y="130"/>
                      <a:pt x="209" y="122"/>
                    </a:cubicBezTo>
                    <a:cubicBezTo>
                      <a:pt x="212" y="114"/>
                      <a:pt x="209" y="106"/>
                      <a:pt x="206" y="98"/>
                    </a:cubicBezTo>
                    <a:cubicBezTo>
                      <a:pt x="201" y="93"/>
                      <a:pt x="190" y="87"/>
                      <a:pt x="177" y="82"/>
                    </a:cubicBezTo>
                    <a:lnTo>
                      <a:pt x="140" y="74"/>
                    </a:lnTo>
                    <a:lnTo>
                      <a:pt x="124" y="1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4" name="Freeform 58"/>
              <p:cNvSpPr>
                <a:spLocks noChangeArrowhead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54550" y="4203700"/>
                <a:ext cx="104775" cy="109538"/>
              </a:xfrm>
              <a:custGeom>
                <a:avLst/>
                <a:gdLst>
                  <a:gd name="T0" fmla="*/ 199 w 290"/>
                  <a:gd name="T1" fmla="*/ 185 h 303"/>
                  <a:gd name="T2" fmla="*/ 273 w 290"/>
                  <a:gd name="T3" fmla="*/ 220 h 303"/>
                  <a:gd name="T4" fmla="*/ 241 w 290"/>
                  <a:gd name="T5" fmla="*/ 270 h 303"/>
                  <a:gd name="T6" fmla="*/ 196 w 290"/>
                  <a:gd name="T7" fmla="*/ 296 h 303"/>
                  <a:gd name="T8" fmla="*/ 133 w 290"/>
                  <a:gd name="T9" fmla="*/ 299 h 303"/>
                  <a:gd name="T10" fmla="*/ 59 w 290"/>
                  <a:gd name="T11" fmla="*/ 275 h 303"/>
                  <a:gd name="T12" fmla="*/ 14 w 290"/>
                  <a:gd name="T13" fmla="*/ 222 h 303"/>
                  <a:gd name="T14" fmla="*/ 6 w 290"/>
                  <a:gd name="T15" fmla="*/ 132 h 303"/>
                  <a:gd name="T16" fmla="*/ 59 w 290"/>
                  <a:gd name="T17" fmla="*/ 29 h 303"/>
                  <a:gd name="T18" fmla="*/ 170 w 290"/>
                  <a:gd name="T19" fmla="*/ 5 h 303"/>
                  <a:gd name="T20" fmla="*/ 252 w 290"/>
                  <a:gd name="T21" fmla="*/ 40 h 303"/>
                  <a:gd name="T22" fmla="*/ 289 w 290"/>
                  <a:gd name="T23" fmla="*/ 111 h 303"/>
                  <a:gd name="T24" fmla="*/ 209 w 290"/>
                  <a:gd name="T25" fmla="*/ 116 h 303"/>
                  <a:gd name="T26" fmla="*/ 204 w 290"/>
                  <a:gd name="T27" fmla="*/ 95 h 303"/>
                  <a:gd name="T28" fmla="*/ 188 w 290"/>
                  <a:gd name="T29" fmla="*/ 77 h 303"/>
                  <a:gd name="T30" fmla="*/ 164 w 290"/>
                  <a:gd name="T31" fmla="*/ 69 h 303"/>
                  <a:gd name="T32" fmla="*/ 117 w 290"/>
                  <a:gd name="T33" fmla="*/ 87 h 303"/>
                  <a:gd name="T34" fmla="*/ 98 w 290"/>
                  <a:gd name="T35" fmla="*/ 140 h 303"/>
                  <a:gd name="T36" fmla="*/ 104 w 290"/>
                  <a:gd name="T37" fmla="*/ 206 h 303"/>
                  <a:gd name="T38" fmla="*/ 141 w 290"/>
                  <a:gd name="T39" fmla="*/ 230 h 303"/>
                  <a:gd name="T40" fmla="*/ 180 w 290"/>
                  <a:gd name="T41" fmla="*/ 222 h 303"/>
                  <a:gd name="T42" fmla="*/ 199 w 290"/>
                  <a:gd name="T43" fmla="*/ 1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0" h="303">
                    <a:moveTo>
                      <a:pt x="199" y="185"/>
                    </a:moveTo>
                    <a:lnTo>
                      <a:pt x="273" y="220"/>
                    </a:lnTo>
                    <a:cubicBezTo>
                      <a:pt x="265" y="241"/>
                      <a:pt x="254" y="257"/>
                      <a:pt x="241" y="270"/>
                    </a:cubicBezTo>
                    <a:cubicBezTo>
                      <a:pt x="228" y="283"/>
                      <a:pt x="212" y="291"/>
                      <a:pt x="196" y="296"/>
                    </a:cubicBezTo>
                    <a:cubicBezTo>
                      <a:pt x="178" y="302"/>
                      <a:pt x="156" y="302"/>
                      <a:pt x="133" y="299"/>
                    </a:cubicBezTo>
                    <a:cubicBezTo>
                      <a:pt x="101" y="294"/>
                      <a:pt x="77" y="286"/>
                      <a:pt x="59" y="275"/>
                    </a:cubicBezTo>
                    <a:cubicBezTo>
                      <a:pt x="40" y="264"/>
                      <a:pt x="27" y="246"/>
                      <a:pt x="14" y="222"/>
                    </a:cubicBezTo>
                    <a:cubicBezTo>
                      <a:pt x="3" y="198"/>
                      <a:pt x="0" y="169"/>
                      <a:pt x="6" y="132"/>
                    </a:cubicBezTo>
                    <a:cubicBezTo>
                      <a:pt x="11" y="85"/>
                      <a:pt x="29" y="50"/>
                      <a:pt x="59" y="29"/>
                    </a:cubicBezTo>
                    <a:cubicBezTo>
                      <a:pt x="88" y="8"/>
                      <a:pt x="125" y="0"/>
                      <a:pt x="170" y="5"/>
                    </a:cubicBezTo>
                    <a:cubicBezTo>
                      <a:pt x="204" y="11"/>
                      <a:pt x="233" y="21"/>
                      <a:pt x="252" y="40"/>
                    </a:cubicBezTo>
                    <a:cubicBezTo>
                      <a:pt x="270" y="58"/>
                      <a:pt x="283" y="82"/>
                      <a:pt x="289" y="111"/>
                    </a:cubicBezTo>
                    <a:lnTo>
                      <a:pt x="209" y="116"/>
                    </a:lnTo>
                    <a:cubicBezTo>
                      <a:pt x="207" y="108"/>
                      <a:pt x="207" y="100"/>
                      <a:pt x="204" y="95"/>
                    </a:cubicBezTo>
                    <a:cubicBezTo>
                      <a:pt x="201" y="87"/>
                      <a:pt x="196" y="82"/>
                      <a:pt x="188" y="77"/>
                    </a:cubicBezTo>
                    <a:cubicBezTo>
                      <a:pt x="183" y="71"/>
                      <a:pt x="175" y="69"/>
                      <a:pt x="164" y="69"/>
                    </a:cubicBezTo>
                    <a:cubicBezTo>
                      <a:pt x="146" y="66"/>
                      <a:pt x="127" y="71"/>
                      <a:pt x="117" y="87"/>
                    </a:cubicBezTo>
                    <a:cubicBezTo>
                      <a:pt x="106" y="98"/>
                      <a:pt x="101" y="116"/>
                      <a:pt x="98" y="140"/>
                    </a:cubicBezTo>
                    <a:cubicBezTo>
                      <a:pt x="93" y="172"/>
                      <a:pt x="96" y="193"/>
                      <a:pt x="104" y="206"/>
                    </a:cubicBezTo>
                    <a:cubicBezTo>
                      <a:pt x="111" y="220"/>
                      <a:pt x="125" y="227"/>
                      <a:pt x="141" y="230"/>
                    </a:cubicBezTo>
                    <a:cubicBezTo>
                      <a:pt x="156" y="233"/>
                      <a:pt x="170" y="230"/>
                      <a:pt x="180" y="222"/>
                    </a:cubicBezTo>
                    <a:cubicBezTo>
                      <a:pt x="186" y="214"/>
                      <a:pt x="194" y="204"/>
                      <a:pt x="199" y="18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5" name="Freeform 59"/>
              <p:cNvSpPr>
                <a:spLocks noChangeArrowheads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765675" y="4214813"/>
                <a:ext cx="104775" cy="109537"/>
              </a:xfrm>
              <a:custGeom>
                <a:avLst/>
                <a:gdLst>
                  <a:gd name="T0" fmla="*/ 21 w 292"/>
                  <a:gd name="T1" fmla="*/ 0 h 305"/>
                  <a:gd name="T2" fmla="*/ 108 w 292"/>
                  <a:gd name="T3" fmla="*/ 5 h 305"/>
                  <a:gd name="T4" fmla="*/ 100 w 292"/>
                  <a:gd name="T5" fmla="*/ 106 h 305"/>
                  <a:gd name="T6" fmla="*/ 196 w 292"/>
                  <a:gd name="T7" fmla="*/ 113 h 305"/>
                  <a:gd name="T8" fmla="*/ 204 w 292"/>
                  <a:gd name="T9" fmla="*/ 13 h 305"/>
                  <a:gd name="T10" fmla="*/ 291 w 292"/>
                  <a:gd name="T11" fmla="*/ 18 h 305"/>
                  <a:gd name="T12" fmla="*/ 270 w 292"/>
                  <a:gd name="T13" fmla="*/ 304 h 305"/>
                  <a:gd name="T14" fmla="*/ 182 w 292"/>
                  <a:gd name="T15" fmla="*/ 299 h 305"/>
                  <a:gd name="T16" fmla="*/ 190 w 292"/>
                  <a:gd name="T17" fmla="*/ 185 h 305"/>
                  <a:gd name="T18" fmla="*/ 95 w 292"/>
                  <a:gd name="T19" fmla="*/ 177 h 305"/>
                  <a:gd name="T20" fmla="*/ 87 w 292"/>
                  <a:gd name="T21" fmla="*/ 293 h 305"/>
                  <a:gd name="T22" fmla="*/ 0 w 292"/>
                  <a:gd name="T23" fmla="*/ 288 h 305"/>
                  <a:gd name="T24" fmla="*/ 21 w 292"/>
                  <a:gd name="T25" fmla="*/ 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2" h="305">
                    <a:moveTo>
                      <a:pt x="21" y="0"/>
                    </a:moveTo>
                    <a:lnTo>
                      <a:pt x="108" y="5"/>
                    </a:lnTo>
                    <a:lnTo>
                      <a:pt x="100" y="106"/>
                    </a:lnTo>
                    <a:lnTo>
                      <a:pt x="196" y="113"/>
                    </a:lnTo>
                    <a:lnTo>
                      <a:pt x="204" y="13"/>
                    </a:lnTo>
                    <a:lnTo>
                      <a:pt x="291" y="18"/>
                    </a:lnTo>
                    <a:lnTo>
                      <a:pt x="270" y="304"/>
                    </a:lnTo>
                    <a:lnTo>
                      <a:pt x="182" y="299"/>
                    </a:lnTo>
                    <a:lnTo>
                      <a:pt x="190" y="185"/>
                    </a:lnTo>
                    <a:lnTo>
                      <a:pt x="95" y="177"/>
                    </a:lnTo>
                    <a:lnTo>
                      <a:pt x="87" y="293"/>
                    </a:lnTo>
                    <a:lnTo>
                      <a:pt x="0" y="288"/>
                    </a:lnTo>
                    <a:lnTo>
                      <a:pt x="21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6" name="Freeform 60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891088" y="4221163"/>
                <a:ext cx="33337" cy="104775"/>
              </a:xfrm>
              <a:custGeom>
                <a:avLst/>
                <a:gdLst>
                  <a:gd name="T0" fmla="*/ 5 w 93"/>
                  <a:gd name="T1" fmla="*/ 0 h 290"/>
                  <a:gd name="T2" fmla="*/ 92 w 93"/>
                  <a:gd name="T3" fmla="*/ 3 h 290"/>
                  <a:gd name="T4" fmla="*/ 87 w 93"/>
                  <a:gd name="T5" fmla="*/ 289 h 290"/>
                  <a:gd name="T6" fmla="*/ 0 w 93"/>
                  <a:gd name="T7" fmla="*/ 286 h 290"/>
                  <a:gd name="T8" fmla="*/ 5 w 93"/>
                  <a:gd name="T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290">
                    <a:moveTo>
                      <a:pt x="5" y="0"/>
                    </a:moveTo>
                    <a:lnTo>
                      <a:pt x="92" y="3"/>
                    </a:lnTo>
                    <a:lnTo>
                      <a:pt x="87" y="289"/>
                    </a:lnTo>
                    <a:lnTo>
                      <a:pt x="0" y="286"/>
                    </a:lnTo>
                    <a:lnTo>
                      <a:pt x="5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7" name="Freeform 61"/>
              <p:cNvSpPr>
                <a:spLocks noChangeArrowhead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937125" y="4221163"/>
                <a:ext cx="96838" cy="104775"/>
              </a:xfrm>
              <a:custGeom>
                <a:avLst/>
                <a:gdLst>
                  <a:gd name="T0" fmla="*/ 0 w 271"/>
                  <a:gd name="T1" fmla="*/ 7 h 292"/>
                  <a:gd name="T2" fmla="*/ 267 w 271"/>
                  <a:gd name="T3" fmla="*/ 0 h 292"/>
                  <a:gd name="T4" fmla="*/ 270 w 271"/>
                  <a:gd name="T5" fmla="*/ 71 h 292"/>
                  <a:gd name="T6" fmla="*/ 180 w 271"/>
                  <a:gd name="T7" fmla="*/ 74 h 292"/>
                  <a:gd name="T8" fmla="*/ 185 w 271"/>
                  <a:gd name="T9" fmla="*/ 288 h 292"/>
                  <a:gd name="T10" fmla="*/ 98 w 271"/>
                  <a:gd name="T11" fmla="*/ 291 h 292"/>
                  <a:gd name="T12" fmla="*/ 93 w 271"/>
                  <a:gd name="T13" fmla="*/ 76 h 292"/>
                  <a:gd name="T14" fmla="*/ 3 w 271"/>
                  <a:gd name="T15" fmla="*/ 79 h 292"/>
                  <a:gd name="T16" fmla="*/ 0 w 271"/>
                  <a:gd name="T17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1" h="292">
                    <a:moveTo>
                      <a:pt x="0" y="7"/>
                    </a:moveTo>
                    <a:lnTo>
                      <a:pt x="267" y="0"/>
                    </a:lnTo>
                    <a:lnTo>
                      <a:pt x="270" y="71"/>
                    </a:lnTo>
                    <a:lnTo>
                      <a:pt x="180" y="74"/>
                    </a:lnTo>
                    <a:lnTo>
                      <a:pt x="185" y="288"/>
                    </a:lnTo>
                    <a:lnTo>
                      <a:pt x="98" y="291"/>
                    </a:lnTo>
                    <a:lnTo>
                      <a:pt x="93" y="76"/>
                    </a:lnTo>
                    <a:lnTo>
                      <a:pt x="3" y="79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8" name="Freeform 62"/>
              <p:cNvSpPr>
                <a:spLocks noChangeArrowhead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5045075" y="4211638"/>
                <a:ext cx="95250" cy="109537"/>
              </a:xfrm>
              <a:custGeom>
                <a:avLst/>
                <a:gdLst>
                  <a:gd name="T0" fmla="*/ 0 w 266"/>
                  <a:gd name="T1" fmla="*/ 21 h 305"/>
                  <a:gd name="T2" fmla="*/ 236 w 266"/>
                  <a:gd name="T3" fmla="*/ 0 h 305"/>
                  <a:gd name="T4" fmla="*/ 241 w 266"/>
                  <a:gd name="T5" fmla="*/ 61 h 305"/>
                  <a:gd name="T6" fmla="*/ 93 w 266"/>
                  <a:gd name="T7" fmla="*/ 74 h 305"/>
                  <a:gd name="T8" fmla="*/ 98 w 266"/>
                  <a:gd name="T9" fmla="*/ 119 h 305"/>
                  <a:gd name="T10" fmla="*/ 236 w 266"/>
                  <a:gd name="T11" fmla="*/ 106 h 305"/>
                  <a:gd name="T12" fmla="*/ 241 w 266"/>
                  <a:gd name="T13" fmla="*/ 164 h 305"/>
                  <a:gd name="T14" fmla="*/ 103 w 266"/>
                  <a:gd name="T15" fmla="*/ 177 h 305"/>
                  <a:gd name="T16" fmla="*/ 109 w 266"/>
                  <a:gd name="T17" fmla="*/ 233 h 305"/>
                  <a:gd name="T18" fmla="*/ 259 w 266"/>
                  <a:gd name="T19" fmla="*/ 219 h 305"/>
                  <a:gd name="T20" fmla="*/ 265 w 266"/>
                  <a:gd name="T21" fmla="*/ 283 h 305"/>
                  <a:gd name="T22" fmla="*/ 24 w 266"/>
                  <a:gd name="T23" fmla="*/ 304 h 305"/>
                  <a:gd name="T24" fmla="*/ 0 w 266"/>
                  <a:gd name="T25" fmla="*/ 21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6" h="305">
                    <a:moveTo>
                      <a:pt x="0" y="21"/>
                    </a:moveTo>
                    <a:lnTo>
                      <a:pt x="236" y="0"/>
                    </a:lnTo>
                    <a:lnTo>
                      <a:pt x="241" y="61"/>
                    </a:lnTo>
                    <a:lnTo>
                      <a:pt x="93" y="74"/>
                    </a:lnTo>
                    <a:lnTo>
                      <a:pt x="98" y="119"/>
                    </a:lnTo>
                    <a:lnTo>
                      <a:pt x="236" y="106"/>
                    </a:lnTo>
                    <a:lnTo>
                      <a:pt x="241" y="164"/>
                    </a:lnTo>
                    <a:lnTo>
                      <a:pt x="103" y="177"/>
                    </a:lnTo>
                    <a:lnTo>
                      <a:pt x="109" y="233"/>
                    </a:lnTo>
                    <a:lnTo>
                      <a:pt x="259" y="219"/>
                    </a:lnTo>
                    <a:lnTo>
                      <a:pt x="265" y="283"/>
                    </a:lnTo>
                    <a:lnTo>
                      <a:pt x="24" y="304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99" name="Freeform 63"/>
              <p:cNvSpPr>
                <a:spLocks noChangeArrowhead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5146675" y="4200525"/>
                <a:ext cx="104775" cy="109538"/>
              </a:xfrm>
              <a:custGeom>
                <a:avLst/>
                <a:gdLst>
                  <a:gd name="T0" fmla="*/ 212 w 292"/>
                  <a:gd name="T1" fmla="*/ 167 h 303"/>
                  <a:gd name="T2" fmla="*/ 291 w 292"/>
                  <a:gd name="T3" fmla="*/ 178 h 303"/>
                  <a:gd name="T4" fmla="*/ 275 w 292"/>
                  <a:gd name="T5" fmla="*/ 236 h 303"/>
                  <a:gd name="T6" fmla="*/ 238 w 292"/>
                  <a:gd name="T7" fmla="*/ 275 h 303"/>
                  <a:gd name="T8" fmla="*/ 177 w 292"/>
                  <a:gd name="T9" fmla="*/ 297 h 303"/>
                  <a:gd name="T10" fmla="*/ 101 w 292"/>
                  <a:gd name="T11" fmla="*/ 294 h 303"/>
                  <a:gd name="T12" fmla="*/ 43 w 292"/>
                  <a:gd name="T13" fmla="*/ 254 h 303"/>
                  <a:gd name="T14" fmla="*/ 8 w 292"/>
                  <a:gd name="T15" fmla="*/ 172 h 303"/>
                  <a:gd name="T16" fmla="*/ 29 w 292"/>
                  <a:gd name="T17" fmla="*/ 59 h 303"/>
                  <a:gd name="T18" fmla="*/ 130 w 292"/>
                  <a:gd name="T19" fmla="*/ 6 h 303"/>
                  <a:gd name="T20" fmla="*/ 217 w 292"/>
                  <a:gd name="T21" fmla="*/ 14 h 303"/>
                  <a:gd name="T22" fmla="*/ 273 w 292"/>
                  <a:gd name="T23" fmla="*/ 72 h 303"/>
                  <a:gd name="T24" fmla="*/ 199 w 292"/>
                  <a:gd name="T25" fmla="*/ 101 h 303"/>
                  <a:gd name="T26" fmla="*/ 188 w 292"/>
                  <a:gd name="T27" fmla="*/ 82 h 303"/>
                  <a:gd name="T28" fmla="*/ 167 w 292"/>
                  <a:gd name="T29" fmla="*/ 69 h 303"/>
                  <a:gd name="T30" fmla="*/ 143 w 292"/>
                  <a:gd name="T31" fmla="*/ 66 h 303"/>
                  <a:gd name="T32" fmla="*/ 101 w 292"/>
                  <a:gd name="T33" fmla="*/ 98 h 303"/>
                  <a:gd name="T34" fmla="*/ 98 w 292"/>
                  <a:gd name="T35" fmla="*/ 156 h 303"/>
                  <a:gd name="T36" fmla="*/ 122 w 292"/>
                  <a:gd name="T37" fmla="*/ 217 h 303"/>
                  <a:gd name="T38" fmla="*/ 164 w 292"/>
                  <a:gd name="T39" fmla="*/ 228 h 303"/>
                  <a:gd name="T40" fmla="*/ 199 w 292"/>
                  <a:gd name="T41" fmla="*/ 207 h 303"/>
                  <a:gd name="T42" fmla="*/ 212 w 292"/>
                  <a:gd name="T43" fmla="*/ 167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" h="303">
                    <a:moveTo>
                      <a:pt x="212" y="167"/>
                    </a:moveTo>
                    <a:lnTo>
                      <a:pt x="291" y="178"/>
                    </a:lnTo>
                    <a:cubicBezTo>
                      <a:pt x="289" y="199"/>
                      <a:pt x="283" y="220"/>
                      <a:pt x="275" y="236"/>
                    </a:cubicBezTo>
                    <a:cubicBezTo>
                      <a:pt x="267" y="252"/>
                      <a:pt x="254" y="265"/>
                      <a:pt x="238" y="275"/>
                    </a:cubicBezTo>
                    <a:cubicBezTo>
                      <a:pt x="222" y="286"/>
                      <a:pt x="204" y="291"/>
                      <a:pt x="177" y="297"/>
                    </a:cubicBezTo>
                    <a:cubicBezTo>
                      <a:pt x="146" y="302"/>
                      <a:pt x="122" y="302"/>
                      <a:pt x="101" y="294"/>
                    </a:cubicBezTo>
                    <a:cubicBezTo>
                      <a:pt x="80" y="289"/>
                      <a:pt x="62" y="275"/>
                      <a:pt x="43" y="254"/>
                    </a:cubicBezTo>
                    <a:cubicBezTo>
                      <a:pt x="25" y="233"/>
                      <a:pt x="13" y="207"/>
                      <a:pt x="8" y="172"/>
                    </a:cubicBezTo>
                    <a:cubicBezTo>
                      <a:pt x="0" y="125"/>
                      <a:pt x="8" y="89"/>
                      <a:pt x="29" y="59"/>
                    </a:cubicBezTo>
                    <a:cubicBezTo>
                      <a:pt x="50" y="30"/>
                      <a:pt x="82" y="11"/>
                      <a:pt x="130" y="6"/>
                    </a:cubicBezTo>
                    <a:cubicBezTo>
                      <a:pt x="164" y="0"/>
                      <a:pt x="193" y="3"/>
                      <a:pt x="217" y="14"/>
                    </a:cubicBezTo>
                    <a:cubicBezTo>
                      <a:pt x="241" y="24"/>
                      <a:pt x="259" y="45"/>
                      <a:pt x="273" y="72"/>
                    </a:cubicBezTo>
                    <a:lnTo>
                      <a:pt x="199" y="101"/>
                    </a:lnTo>
                    <a:cubicBezTo>
                      <a:pt x="193" y="93"/>
                      <a:pt x="191" y="88"/>
                      <a:pt x="188" y="82"/>
                    </a:cubicBezTo>
                    <a:cubicBezTo>
                      <a:pt x="183" y="77"/>
                      <a:pt x="175" y="72"/>
                      <a:pt x="167" y="69"/>
                    </a:cubicBezTo>
                    <a:cubicBezTo>
                      <a:pt x="159" y="66"/>
                      <a:pt x="151" y="66"/>
                      <a:pt x="143" y="66"/>
                    </a:cubicBezTo>
                    <a:cubicBezTo>
                      <a:pt x="125" y="69"/>
                      <a:pt x="109" y="80"/>
                      <a:pt x="101" y="98"/>
                    </a:cubicBezTo>
                    <a:cubicBezTo>
                      <a:pt x="95" y="111"/>
                      <a:pt x="93" y="130"/>
                      <a:pt x="98" y="156"/>
                    </a:cubicBezTo>
                    <a:cubicBezTo>
                      <a:pt x="103" y="188"/>
                      <a:pt x="111" y="209"/>
                      <a:pt x="122" y="217"/>
                    </a:cubicBezTo>
                    <a:cubicBezTo>
                      <a:pt x="132" y="228"/>
                      <a:pt x="148" y="231"/>
                      <a:pt x="164" y="228"/>
                    </a:cubicBezTo>
                    <a:cubicBezTo>
                      <a:pt x="180" y="225"/>
                      <a:pt x="193" y="220"/>
                      <a:pt x="199" y="207"/>
                    </a:cubicBezTo>
                    <a:cubicBezTo>
                      <a:pt x="207" y="199"/>
                      <a:pt x="209" y="186"/>
                      <a:pt x="212" y="16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0" name="Freeform 64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5245100" y="4173538"/>
                <a:ext cx="100013" cy="114300"/>
              </a:xfrm>
              <a:custGeom>
                <a:avLst/>
                <a:gdLst>
                  <a:gd name="T0" fmla="*/ 0 w 279"/>
                  <a:gd name="T1" fmla="*/ 58 h 316"/>
                  <a:gd name="T2" fmla="*/ 262 w 279"/>
                  <a:gd name="T3" fmla="*/ 0 h 316"/>
                  <a:gd name="T4" fmla="*/ 278 w 279"/>
                  <a:gd name="T5" fmla="*/ 69 h 316"/>
                  <a:gd name="T6" fmla="*/ 191 w 279"/>
                  <a:gd name="T7" fmla="*/ 88 h 316"/>
                  <a:gd name="T8" fmla="*/ 238 w 279"/>
                  <a:gd name="T9" fmla="*/ 297 h 316"/>
                  <a:gd name="T10" fmla="*/ 151 w 279"/>
                  <a:gd name="T11" fmla="*/ 315 h 316"/>
                  <a:gd name="T12" fmla="*/ 104 w 279"/>
                  <a:gd name="T13" fmla="*/ 106 h 316"/>
                  <a:gd name="T14" fmla="*/ 16 w 279"/>
                  <a:gd name="T15" fmla="*/ 125 h 316"/>
                  <a:gd name="T16" fmla="*/ 0 w 279"/>
                  <a:gd name="T17" fmla="*/ 58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9" h="316">
                    <a:moveTo>
                      <a:pt x="0" y="58"/>
                    </a:moveTo>
                    <a:lnTo>
                      <a:pt x="262" y="0"/>
                    </a:lnTo>
                    <a:lnTo>
                      <a:pt x="278" y="69"/>
                    </a:lnTo>
                    <a:lnTo>
                      <a:pt x="191" y="88"/>
                    </a:lnTo>
                    <a:lnTo>
                      <a:pt x="238" y="297"/>
                    </a:lnTo>
                    <a:lnTo>
                      <a:pt x="151" y="315"/>
                    </a:lnTo>
                    <a:lnTo>
                      <a:pt x="104" y="106"/>
                    </a:lnTo>
                    <a:lnTo>
                      <a:pt x="16" y="125"/>
                    </a:lnTo>
                    <a:lnTo>
                      <a:pt x="0" y="5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1" name="Freeform 65"/>
              <p:cNvSpPr>
                <a:spLocks noChangeArrowhead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5353050" y="4143375"/>
                <a:ext cx="114300" cy="119063"/>
              </a:xfrm>
              <a:custGeom>
                <a:avLst/>
                <a:gdLst>
                  <a:gd name="T0" fmla="*/ 177 w 318"/>
                  <a:gd name="T1" fmla="*/ 24 h 329"/>
                  <a:gd name="T2" fmla="*/ 262 w 318"/>
                  <a:gd name="T3" fmla="*/ 0 h 329"/>
                  <a:gd name="T4" fmla="*/ 309 w 318"/>
                  <a:gd name="T5" fmla="*/ 164 h 329"/>
                  <a:gd name="T6" fmla="*/ 314 w 318"/>
                  <a:gd name="T7" fmla="*/ 212 h 329"/>
                  <a:gd name="T8" fmla="*/ 301 w 318"/>
                  <a:gd name="T9" fmla="*/ 257 h 329"/>
                  <a:gd name="T10" fmla="*/ 275 w 318"/>
                  <a:gd name="T11" fmla="*/ 289 h 329"/>
                  <a:gd name="T12" fmla="*/ 219 w 318"/>
                  <a:gd name="T13" fmla="*/ 315 h 329"/>
                  <a:gd name="T14" fmla="*/ 174 w 318"/>
                  <a:gd name="T15" fmla="*/ 326 h 329"/>
                  <a:gd name="T16" fmla="*/ 132 w 318"/>
                  <a:gd name="T17" fmla="*/ 326 h 329"/>
                  <a:gd name="T18" fmla="*/ 95 w 318"/>
                  <a:gd name="T19" fmla="*/ 310 h 329"/>
                  <a:gd name="T20" fmla="*/ 68 w 318"/>
                  <a:gd name="T21" fmla="*/ 283 h 329"/>
                  <a:gd name="T22" fmla="*/ 47 w 318"/>
                  <a:gd name="T23" fmla="*/ 238 h 329"/>
                  <a:gd name="T24" fmla="*/ 0 w 318"/>
                  <a:gd name="T25" fmla="*/ 74 h 329"/>
                  <a:gd name="T26" fmla="*/ 84 w 318"/>
                  <a:gd name="T27" fmla="*/ 51 h 329"/>
                  <a:gd name="T28" fmla="*/ 135 w 318"/>
                  <a:gd name="T29" fmla="*/ 217 h 329"/>
                  <a:gd name="T30" fmla="*/ 158 w 318"/>
                  <a:gd name="T31" fmla="*/ 249 h 329"/>
                  <a:gd name="T32" fmla="*/ 195 w 318"/>
                  <a:gd name="T33" fmla="*/ 252 h 329"/>
                  <a:gd name="T34" fmla="*/ 227 w 318"/>
                  <a:gd name="T35" fmla="*/ 230 h 329"/>
                  <a:gd name="T36" fmla="*/ 230 w 318"/>
                  <a:gd name="T37" fmla="*/ 191 h 329"/>
                  <a:gd name="T38" fmla="*/ 177 w 318"/>
                  <a:gd name="T39" fmla="*/ 24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8" h="329">
                    <a:moveTo>
                      <a:pt x="177" y="24"/>
                    </a:moveTo>
                    <a:lnTo>
                      <a:pt x="262" y="0"/>
                    </a:lnTo>
                    <a:lnTo>
                      <a:pt x="309" y="164"/>
                    </a:lnTo>
                    <a:cubicBezTo>
                      <a:pt x="314" y="180"/>
                      <a:pt x="317" y="196"/>
                      <a:pt x="314" y="212"/>
                    </a:cubicBezTo>
                    <a:cubicBezTo>
                      <a:pt x="314" y="228"/>
                      <a:pt x="309" y="244"/>
                      <a:pt x="301" y="257"/>
                    </a:cubicBezTo>
                    <a:cubicBezTo>
                      <a:pt x="293" y="270"/>
                      <a:pt x="285" y="281"/>
                      <a:pt x="275" y="289"/>
                    </a:cubicBezTo>
                    <a:cubicBezTo>
                      <a:pt x="259" y="299"/>
                      <a:pt x="240" y="307"/>
                      <a:pt x="219" y="315"/>
                    </a:cubicBezTo>
                    <a:cubicBezTo>
                      <a:pt x="206" y="318"/>
                      <a:pt x="190" y="323"/>
                      <a:pt x="174" y="326"/>
                    </a:cubicBezTo>
                    <a:cubicBezTo>
                      <a:pt x="158" y="328"/>
                      <a:pt x="143" y="328"/>
                      <a:pt x="132" y="326"/>
                    </a:cubicBezTo>
                    <a:cubicBezTo>
                      <a:pt x="119" y="323"/>
                      <a:pt x="108" y="318"/>
                      <a:pt x="95" y="310"/>
                    </a:cubicBezTo>
                    <a:cubicBezTo>
                      <a:pt x="84" y="302"/>
                      <a:pt x="74" y="294"/>
                      <a:pt x="68" y="283"/>
                    </a:cubicBezTo>
                    <a:cubicBezTo>
                      <a:pt x="58" y="267"/>
                      <a:pt x="50" y="252"/>
                      <a:pt x="47" y="238"/>
                    </a:cubicBezTo>
                    <a:lnTo>
                      <a:pt x="0" y="74"/>
                    </a:lnTo>
                    <a:lnTo>
                      <a:pt x="84" y="51"/>
                    </a:lnTo>
                    <a:lnTo>
                      <a:pt x="135" y="217"/>
                    </a:lnTo>
                    <a:cubicBezTo>
                      <a:pt x="140" y="233"/>
                      <a:pt x="145" y="244"/>
                      <a:pt x="158" y="249"/>
                    </a:cubicBezTo>
                    <a:cubicBezTo>
                      <a:pt x="169" y="254"/>
                      <a:pt x="182" y="257"/>
                      <a:pt x="195" y="252"/>
                    </a:cubicBezTo>
                    <a:cubicBezTo>
                      <a:pt x="211" y="246"/>
                      <a:pt x="219" y="241"/>
                      <a:pt x="227" y="230"/>
                    </a:cubicBezTo>
                    <a:cubicBezTo>
                      <a:pt x="232" y="220"/>
                      <a:pt x="232" y="207"/>
                      <a:pt x="230" y="191"/>
                    </a:cubicBezTo>
                    <a:lnTo>
                      <a:pt x="177" y="2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2" name="Freeform 66"/>
              <p:cNvSpPr>
                <a:spLocks noChangeArrowheads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5464175" y="4113213"/>
                <a:ext cx="131763" cy="120650"/>
              </a:xfrm>
              <a:custGeom>
                <a:avLst/>
                <a:gdLst>
                  <a:gd name="T0" fmla="*/ 98 w 366"/>
                  <a:gd name="T1" fmla="*/ 333 h 334"/>
                  <a:gd name="T2" fmla="*/ 0 w 366"/>
                  <a:gd name="T3" fmla="*/ 66 h 334"/>
                  <a:gd name="T4" fmla="*/ 137 w 366"/>
                  <a:gd name="T5" fmla="*/ 15 h 334"/>
                  <a:gd name="T6" fmla="*/ 198 w 366"/>
                  <a:gd name="T7" fmla="*/ 0 h 334"/>
                  <a:gd name="T8" fmla="*/ 241 w 366"/>
                  <a:gd name="T9" fmla="*/ 13 h 334"/>
                  <a:gd name="T10" fmla="*/ 270 w 366"/>
                  <a:gd name="T11" fmla="*/ 53 h 334"/>
                  <a:gd name="T12" fmla="*/ 275 w 366"/>
                  <a:gd name="T13" fmla="*/ 95 h 334"/>
                  <a:gd name="T14" fmla="*/ 259 w 366"/>
                  <a:gd name="T15" fmla="*/ 132 h 334"/>
                  <a:gd name="T16" fmla="*/ 233 w 366"/>
                  <a:gd name="T17" fmla="*/ 153 h 334"/>
                  <a:gd name="T18" fmla="*/ 259 w 366"/>
                  <a:gd name="T19" fmla="*/ 156 h 334"/>
                  <a:gd name="T20" fmla="*/ 278 w 366"/>
                  <a:gd name="T21" fmla="*/ 164 h 334"/>
                  <a:gd name="T22" fmla="*/ 296 w 366"/>
                  <a:gd name="T23" fmla="*/ 177 h 334"/>
                  <a:gd name="T24" fmla="*/ 365 w 366"/>
                  <a:gd name="T25" fmla="*/ 240 h 334"/>
                  <a:gd name="T26" fmla="*/ 272 w 366"/>
                  <a:gd name="T27" fmla="*/ 275 h 334"/>
                  <a:gd name="T28" fmla="*/ 198 w 366"/>
                  <a:gd name="T29" fmla="*/ 209 h 334"/>
                  <a:gd name="T30" fmla="*/ 174 w 366"/>
                  <a:gd name="T31" fmla="*/ 193 h 334"/>
                  <a:gd name="T32" fmla="*/ 151 w 366"/>
                  <a:gd name="T33" fmla="*/ 193 h 334"/>
                  <a:gd name="T34" fmla="*/ 143 w 366"/>
                  <a:gd name="T35" fmla="*/ 195 h 334"/>
                  <a:gd name="T36" fmla="*/ 182 w 366"/>
                  <a:gd name="T37" fmla="*/ 304 h 334"/>
                  <a:gd name="T38" fmla="*/ 98 w 366"/>
                  <a:gd name="T39" fmla="*/ 333 h 334"/>
                  <a:gd name="T40" fmla="*/ 122 w 366"/>
                  <a:gd name="T41" fmla="*/ 142 h 334"/>
                  <a:gd name="T42" fmla="*/ 156 w 366"/>
                  <a:gd name="T43" fmla="*/ 129 h 334"/>
                  <a:gd name="T44" fmla="*/ 177 w 366"/>
                  <a:gd name="T45" fmla="*/ 119 h 334"/>
                  <a:gd name="T46" fmla="*/ 188 w 366"/>
                  <a:gd name="T47" fmla="*/ 105 h 334"/>
                  <a:gd name="T48" fmla="*/ 188 w 366"/>
                  <a:gd name="T49" fmla="*/ 87 h 334"/>
                  <a:gd name="T50" fmla="*/ 172 w 366"/>
                  <a:gd name="T51" fmla="*/ 71 h 334"/>
                  <a:gd name="T52" fmla="*/ 137 w 366"/>
                  <a:gd name="T53" fmla="*/ 76 h 334"/>
                  <a:gd name="T54" fmla="*/ 100 w 366"/>
                  <a:gd name="T55" fmla="*/ 90 h 334"/>
                  <a:gd name="T56" fmla="*/ 122 w 366"/>
                  <a:gd name="T57" fmla="*/ 142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6" h="334">
                    <a:moveTo>
                      <a:pt x="98" y="333"/>
                    </a:moveTo>
                    <a:lnTo>
                      <a:pt x="0" y="66"/>
                    </a:lnTo>
                    <a:lnTo>
                      <a:pt x="137" y="15"/>
                    </a:lnTo>
                    <a:cubicBezTo>
                      <a:pt x="164" y="5"/>
                      <a:pt x="182" y="2"/>
                      <a:pt x="198" y="0"/>
                    </a:cubicBezTo>
                    <a:cubicBezTo>
                      <a:pt x="214" y="0"/>
                      <a:pt x="227" y="2"/>
                      <a:pt x="241" y="13"/>
                    </a:cubicBezTo>
                    <a:cubicBezTo>
                      <a:pt x="254" y="21"/>
                      <a:pt x="262" y="34"/>
                      <a:pt x="270" y="53"/>
                    </a:cubicBezTo>
                    <a:cubicBezTo>
                      <a:pt x="275" y="68"/>
                      <a:pt x="278" y="82"/>
                      <a:pt x="275" y="95"/>
                    </a:cubicBezTo>
                    <a:cubicBezTo>
                      <a:pt x="272" y="108"/>
                      <a:pt x="267" y="119"/>
                      <a:pt x="259" y="132"/>
                    </a:cubicBezTo>
                    <a:cubicBezTo>
                      <a:pt x="254" y="140"/>
                      <a:pt x="246" y="145"/>
                      <a:pt x="233" y="153"/>
                    </a:cubicBezTo>
                    <a:cubicBezTo>
                      <a:pt x="243" y="153"/>
                      <a:pt x="251" y="153"/>
                      <a:pt x="259" y="156"/>
                    </a:cubicBezTo>
                    <a:cubicBezTo>
                      <a:pt x="262" y="156"/>
                      <a:pt x="270" y="161"/>
                      <a:pt x="278" y="164"/>
                    </a:cubicBezTo>
                    <a:cubicBezTo>
                      <a:pt x="286" y="169"/>
                      <a:pt x="291" y="172"/>
                      <a:pt x="296" y="177"/>
                    </a:cubicBezTo>
                    <a:lnTo>
                      <a:pt x="365" y="240"/>
                    </a:lnTo>
                    <a:lnTo>
                      <a:pt x="272" y="275"/>
                    </a:lnTo>
                    <a:lnTo>
                      <a:pt x="198" y="209"/>
                    </a:lnTo>
                    <a:cubicBezTo>
                      <a:pt x="188" y="201"/>
                      <a:pt x="182" y="196"/>
                      <a:pt x="174" y="193"/>
                    </a:cubicBezTo>
                    <a:cubicBezTo>
                      <a:pt x="167" y="191"/>
                      <a:pt x="159" y="190"/>
                      <a:pt x="151" y="193"/>
                    </a:cubicBezTo>
                    <a:lnTo>
                      <a:pt x="143" y="195"/>
                    </a:lnTo>
                    <a:lnTo>
                      <a:pt x="182" y="304"/>
                    </a:lnTo>
                    <a:lnTo>
                      <a:pt x="98" y="333"/>
                    </a:lnTo>
                    <a:close/>
                    <a:moveTo>
                      <a:pt x="122" y="142"/>
                    </a:moveTo>
                    <a:lnTo>
                      <a:pt x="156" y="129"/>
                    </a:lnTo>
                    <a:cubicBezTo>
                      <a:pt x="159" y="129"/>
                      <a:pt x="168" y="124"/>
                      <a:pt x="177" y="119"/>
                    </a:cubicBezTo>
                    <a:cubicBezTo>
                      <a:pt x="183" y="116"/>
                      <a:pt x="186" y="111"/>
                      <a:pt x="188" y="105"/>
                    </a:cubicBezTo>
                    <a:cubicBezTo>
                      <a:pt x="191" y="100"/>
                      <a:pt x="191" y="95"/>
                      <a:pt x="188" y="87"/>
                    </a:cubicBezTo>
                    <a:cubicBezTo>
                      <a:pt x="186" y="79"/>
                      <a:pt x="180" y="74"/>
                      <a:pt x="172" y="71"/>
                    </a:cubicBezTo>
                    <a:cubicBezTo>
                      <a:pt x="164" y="68"/>
                      <a:pt x="153" y="71"/>
                      <a:pt x="137" y="76"/>
                    </a:cubicBezTo>
                    <a:lnTo>
                      <a:pt x="100" y="90"/>
                    </a:lnTo>
                    <a:lnTo>
                      <a:pt x="122" y="1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3" name="Freeform 67"/>
              <p:cNvSpPr>
                <a:spLocks noChangeArrowhead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5564188" y="4064000"/>
                <a:ext cx="122237" cy="128588"/>
              </a:xfrm>
              <a:custGeom>
                <a:avLst/>
                <a:gdLst>
                  <a:gd name="T0" fmla="*/ 0 w 339"/>
                  <a:gd name="T1" fmla="*/ 95 h 358"/>
                  <a:gd name="T2" fmla="*/ 217 w 339"/>
                  <a:gd name="T3" fmla="*/ 0 h 358"/>
                  <a:gd name="T4" fmla="*/ 240 w 339"/>
                  <a:gd name="T5" fmla="*/ 55 h 358"/>
                  <a:gd name="T6" fmla="*/ 105 w 339"/>
                  <a:gd name="T7" fmla="*/ 116 h 358"/>
                  <a:gd name="T8" fmla="*/ 124 w 339"/>
                  <a:gd name="T9" fmla="*/ 158 h 358"/>
                  <a:gd name="T10" fmla="*/ 248 w 339"/>
                  <a:gd name="T11" fmla="*/ 103 h 358"/>
                  <a:gd name="T12" fmla="*/ 272 w 339"/>
                  <a:gd name="T13" fmla="*/ 156 h 358"/>
                  <a:gd name="T14" fmla="*/ 148 w 339"/>
                  <a:gd name="T15" fmla="*/ 211 h 358"/>
                  <a:gd name="T16" fmla="*/ 172 w 339"/>
                  <a:gd name="T17" fmla="*/ 262 h 358"/>
                  <a:gd name="T18" fmla="*/ 312 w 339"/>
                  <a:gd name="T19" fmla="*/ 201 h 358"/>
                  <a:gd name="T20" fmla="*/ 338 w 339"/>
                  <a:gd name="T21" fmla="*/ 259 h 358"/>
                  <a:gd name="T22" fmla="*/ 119 w 339"/>
                  <a:gd name="T23" fmla="*/ 357 h 358"/>
                  <a:gd name="T24" fmla="*/ 0 w 339"/>
                  <a:gd name="T25" fmla="*/ 95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9" h="358">
                    <a:moveTo>
                      <a:pt x="0" y="95"/>
                    </a:moveTo>
                    <a:lnTo>
                      <a:pt x="217" y="0"/>
                    </a:lnTo>
                    <a:lnTo>
                      <a:pt x="240" y="55"/>
                    </a:lnTo>
                    <a:lnTo>
                      <a:pt x="105" y="116"/>
                    </a:lnTo>
                    <a:lnTo>
                      <a:pt x="124" y="158"/>
                    </a:lnTo>
                    <a:lnTo>
                      <a:pt x="248" y="103"/>
                    </a:lnTo>
                    <a:lnTo>
                      <a:pt x="272" y="156"/>
                    </a:lnTo>
                    <a:lnTo>
                      <a:pt x="148" y="211"/>
                    </a:lnTo>
                    <a:lnTo>
                      <a:pt x="172" y="262"/>
                    </a:lnTo>
                    <a:lnTo>
                      <a:pt x="312" y="201"/>
                    </a:lnTo>
                    <a:lnTo>
                      <a:pt x="338" y="259"/>
                    </a:lnTo>
                    <a:lnTo>
                      <a:pt x="119" y="357"/>
                    </a:lnTo>
                    <a:lnTo>
                      <a:pt x="0" y="9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4" name="Freeform 68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5722938" y="4005263"/>
                <a:ext cx="114300" cy="125412"/>
              </a:xfrm>
              <a:custGeom>
                <a:avLst/>
                <a:gdLst>
                  <a:gd name="T0" fmla="*/ 201 w 318"/>
                  <a:gd name="T1" fmla="*/ 212 h 350"/>
                  <a:gd name="T2" fmla="*/ 114 w 318"/>
                  <a:gd name="T3" fmla="*/ 259 h 350"/>
                  <a:gd name="T4" fmla="*/ 124 w 318"/>
                  <a:gd name="T5" fmla="*/ 307 h 350"/>
                  <a:gd name="T6" fmla="*/ 45 w 318"/>
                  <a:gd name="T7" fmla="*/ 349 h 350"/>
                  <a:gd name="T8" fmla="*/ 0 w 318"/>
                  <a:gd name="T9" fmla="*/ 48 h 350"/>
                  <a:gd name="T10" fmla="*/ 84 w 318"/>
                  <a:gd name="T11" fmla="*/ 0 h 350"/>
                  <a:gd name="T12" fmla="*/ 317 w 318"/>
                  <a:gd name="T13" fmla="*/ 198 h 350"/>
                  <a:gd name="T14" fmla="*/ 238 w 318"/>
                  <a:gd name="T15" fmla="*/ 243 h 350"/>
                  <a:gd name="T16" fmla="*/ 201 w 318"/>
                  <a:gd name="T17" fmla="*/ 212 h 350"/>
                  <a:gd name="T18" fmla="*/ 156 w 318"/>
                  <a:gd name="T19" fmla="*/ 167 h 350"/>
                  <a:gd name="T20" fmla="*/ 79 w 318"/>
                  <a:gd name="T21" fmla="*/ 93 h 350"/>
                  <a:gd name="T22" fmla="*/ 100 w 318"/>
                  <a:gd name="T23" fmla="*/ 198 h 350"/>
                  <a:gd name="T24" fmla="*/ 156 w 318"/>
                  <a:gd name="T25" fmla="*/ 167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" h="350">
                    <a:moveTo>
                      <a:pt x="201" y="212"/>
                    </a:moveTo>
                    <a:lnTo>
                      <a:pt x="114" y="259"/>
                    </a:lnTo>
                    <a:lnTo>
                      <a:pt x="124" y="307"/>
                    </a:lnTo>
                    <a:lnTo>
                      <a:pt x="45" y="349"/>
                    </a:lnTo>
                    <a:lnTo>
                      <a:pt x="0" y="48"/>
                    </a:lnTo>
                    <a:lnTo>
                      <a:pt x="84" y="0"/>
                    </a:lnTo>
                    <a:lnTo>
                      <a:pt x="317" y="198"/>
                    </a:lnTo>
                    <a:lnTo>
                      <a:pt x="238" y="243"/>
                    </a:lnTo>
                    <a:lnTo>
                      <a:pt x="201" y="212"/>
                    </a:lnTo>
                    <a:close/>
                    <a:moveTo>
                      <a:pt x="156" y="167"/>
                    </a:moveTo>
                    <a:lnTo>
                      <a:pt x="79" y="93"/>
                    </a:lnTo>
                    <a:lnTo>
                      <a:pt x="100" y="198"/>
                    </a:lnTo>
                    <a:lnTo>
                      <a:pt x="156" y="16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5" name="Freeform 69"/>
              <p:cNvSpPr>
                <a:spLocks noChangeArrowhead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5794375" y="3930650"/>
                <a:ext cx="139700" cy="139700"/>
              </a:xfrm>
              <a:custGeom>
                <a:avLst/>
                <a:gdLst>
                  <a:gd name="T0" fmla="*/ 0 w 388"/>
                  <a:gd name="T1" fmla="*/ 148 h 390"/>
                  <a:gd name="T2" fmla="*/ 69 w 388"/>
                  <a:gd name="T3" fmla="*/ 103 h 390"/>
                  <a:gd name="T4" fmla="*/ 246 w 388"/>
                  <a:gd name="T5" fmla="*/ 177 h 390"/>
                  <a:gd name="T6" fmla="*/ 162 w 388"/>
                  <a:gd name="T7" fmla="*/ 45 h 390"/>
                  <a:gd name="T8" fmla="*/ 230 w 388"/>
                  <a:gd name="T9" fmla="*/ 0 h 390"/>
                  <a:gd name="T10" fmla="*/ 387 w 388"/>
                  <a:gd name="T11" fmla="*/ 240 h 390"/>
                  <a:gd name="T12" fmla="*/ 318 w 388"/>
                  <a:gd name="T13" fmla="*/ 285 h 390"/>
                  <a:gd name="T14" fmla="*/ 143 w 388"/>
                  <a:gd name="T15" fmla="*/ 211 h 390"/>
                  <a:gd name="T16" fmla="*/ 228 w 388"/>
                  <a:gd name="T17" fmla="*/ 344 h 390"/>
                  <a:gd name="T18" fmla="*/ 159 w 388"/>
                  <a:gd name="T19" fmla="*/ 389 h 390"/>
                  <a:gd name="T20" fmla="*/ 0 w 388"/>
                  <a:gd name="T21" fmla="*/ 14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8" h="390">
                    <a:moveTo>
                      <a:pt x="0" y="148"/>
                    </a:moveTo>
                    <a:lnTo>
                      <a:pt x="69" y="103"/>
                    </a:lnTo>
                    <a:lnTo>
                      <a:pt x="246" y="177"/>
                    </a:lnTo>
                    <a:lnTo>
                      <a:pt x="162" y="45"/>
                    </a:lnTo>
                    <a:lnTo>
                      <a:pt x="230" y="0"/>
                    </a:lnTo>
                    <a:lnTo>
                      <a:pt x="387" y="240"/>
                    </a:lnTo>
                    <a:lnTo>
                      <a:pt x="318" y="285"/>
                    </a:lnTo>
                    <a:lnTo>
                      <a:pt x="143" y="211"/>
                    </a:lnTo>
                    <a:lnTo>
                      <a:pt x="228" y="344"/>
                    </a:lnTo>
                    <a:lnTo>
                      <a:pt x="159" y="389"/>
                    </a:lnTo>
                    <a:lnTo>
                      <a:pt x="0" y="1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6" name="Freeform 70"/>
              <p:cNvSpPr>
                <a:spLocks noChangeArrowhead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5891213" y="3879850"/>
                <a:ext cx="120650" cy="122238"/>
              </a:xfrm>
              <a:custGeom>
                <a:avLst/>
                <a:gdLst>
                  <a:gd name="T0" fmla="*/ 0 w 337"/>
                  <a:gd name="T1" fmla="*/ 112 h 340"/>
                  <a:gd name="T2" fmla="*/ 106 w 337"/>
                  <a:gd name="T3" fmla="*/ 32 h 340"/>
                  <a:gd name="T4" fmla="*/ 162 w 337"/>
                  <a:gd name="T5" fmla="*/ 3 h 340"/>
                  <a:gd name="T6" fmla="*/ 212 w 337"/>
                  <a:gd name="T7" fmla="*/ 3 h 340"/>
                  <a:gd name="T8" fmla="*/ 257 w 337"/>
                  <a:gd name="T9" fmla="*/ 27 h 340"/>
                  <a:gd name="T10" fmla="*/ 296 w 337"/>
                  <a:gd name="T11" fmla="*/ 67 h 340"/>
                  <a:gd name="T12" fmla="*/ 331 w 337"/>
                  <a:gd name="T13" fmla="*/ 130 h 340"/>
                  <a:gd name="T14" fmla="*/ 333 w 337"/>
                  <a:gd name="T15" fmla="*/ 180 h 340"/>
                  <a:gd name="T16" fmla="*/ 315 w 337"/>
                  <a:gd name="T17" fmla="*/ 223 h 340"/>
                  <a:gd name="T18" fmla="*/ 278 w 337"/>
                  <a:gd name="T19" fmla="*/ 260 h 340"/>
                  <a:gd name="T20" fmla="*/ 172 w 337"/>
                  <a:gd name="T21" fmla="*/ 339 h 340"/>
                  <a:gd name="T22" fmla="*/ 0 w 337"/>
                  <a:gd name="T23" fmla="*/ 112 h 340"/>
                  <a:gd name="T24" fmla="*/ 109 w 337"/>
                  <a:gd name="T25" fmla="*/ 109 h 340"/>
                  <a:gd name="T26" fmla="*/ 201 w 337"/>
                  <a:gd name="T27" fmla="*/ 233 h 340"/>
                  <a:gd name="T28" fmla="*/ 220 w 337"/>
                  <a:gd name="T29" fmla="*/ 220 h 340"/>
                  <a:gd name="T30" fmla="*/ 249 w 337"/>
                  <a:gd name="T31" fmla="*/ 191 h 340"/>
                  <a:gd name="T32" fmla="*/ 251 w 337"/>
                  <a:gd name="T33" fmla="*/ 162 h 340"/>
                  <a:gd name="T34" fmla="*/ 228 w 337"/>
                  <a:gd name="T35" fmla="*/ 119 h 340"/>
                  <a:gd name="T36" fmla="*/ 177 w 337"/>
                  <a:gd name="T37" fmla="*/ 80 h 340"/>
                  <a:gd name="T38" fmla="*/ 127 w 337"/>
                  <a:gd name="T39" fmla="*/ 96 h 340"/>
                  <a:gd name="T40" fmla="*/ 109 w 337"/>
                  <a:gd name="T41" fmla="*/ 10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7" h="340">
                    <a:moveTo>
                      <a:pt x="0" y="112"/>
                    </a:moveTo>
                    <a:lnTo>
                      <a:pt x="106" y="32"/>
                    </a:lnTo>
                    <a:cubicBezTo>
                      <a:pt x="127" y="16"/>
                      <a:pt x="147" y="6"/>
                      <a:pt x="162" y="3"/>
                    </a:cubicBezTo>
                    <a:cubicBezTo>
                      <a:pt x="178" y="0"/>
                      <a:pt x="196" y="0"/>
                      <a:pt x="212" y="3"/>
                    </a:cubicBezTo>
                    <a:cubicBezTo>
                      <a:pt x="228" y="8"/>
                      <a:pt x="244" y="17"/>
                      <a:pt x="257" y="27"/>
                    </a:cubicBezTo>
                    <a:cubicBezTo>
                      <a:pt x="270" y="38"/>
                      <a:pt x="283" y="51"/>
                      <a:pt x="296" y="67"/>
                    </a:cubicBezTo>
                    <a:cubicBezTo>
                      <a:pt x="315" y="90"/>
                      <a:pt x="326" y="112"/>
                      <a:pt x="331" y="130"/>
                    </a:cubicBezTo>
                    <a:cubicBezTo>
                      <a:pt x="336" y="149"/>
                      <a:pt x="336" y="164"/>
                      <a:pt x="333" y="180"/>
                    </a:cubicBezTo>
                    <a:cubicBezTo>
                      <a:pt x="331" y="196"/>
                      <a:pt x="326" y="212"/>
                      <a:pt x="315" y="223"/>
                    </a:cubicBezTo>
                    <a:cubicBezTo>
                      <a:pt x="302" y="239"/>
                      <a:pt x="291" y="252"/>
                      <a:pt x="278" y="260"/>
                    </a:cubicBezTo>
                    <a:lnTo>
                      <a:pt x="172" y="339"/>
                    </a:lnTo>
                    <a:lnTo>
                      <a:pt x="0" y="112"/>
                    </a:lnTo>
                    <a:close/>
                    <a:moveTo>
                      <a:pt x="109" y="109"/>
                    </a:moveTo>
                    <a:lnTo>
                      <a:pt x="201" y="233"/>
                    </a:lnTo>
                    <a:lnTo>
                      <a:pt x="220" y="220"/>
                    </a:lnTo>
                    <a:cubicBezTo>
                      <a:pt x="236" y="209"/>
                      <a:pt x="244" y="199"/>
                      <a:pt x="249" y="191"/>
                    </a:cubicBezTo>
                    <a:cubicBezTo>
                      <a:pt x="251" y="183"/>
                      <a:pt x="254" y="172"/>
                      <a:pt x="251" y="162"/>
                    </a:cubicBezTo>
                    <a:cubicBezTo>
                      <a:pt x="249" y="151"/>
                      <a:pt x="241" y="135"/>
                      <a:pt x="228" y="119"/>
                    </a:cubicBezTo>
                    <a:cubicBezTo>
                      <a:pt x="209" y="96"/>
                      <a:pt x="193" y="82"/>
                      <a:pt x="177" y="80"/>
                    </a:cubicBezTo>
                    <a:cubicBezTo>
                      <a:pt x="164" y="77"/>
                      <a:pt x="146" y="82"/>
                      <a:pt x="127" y="96"/>
                    </a:cubicBezTo>
                    <a:lnTo>
                      <a:pt x="109" y="10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7" name="Freeform 7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6008688" y="3763963"/>
                <a:ext cx="115887" cy="119062"/>
              </a:xfrm>
              <a:custGeom>
                <a:avLst/>
                <a:gdLst>
                  <a:gd name="T0" fmla="*/ 0 w 323"/>
                  <a:gd name="T1" fmla="*/ 180 h 332"/>
                  <a:gd name="T2" fmla="*/ 198 w 323"/>
                  <a:gd name="T3" fmla="*/ 0 h 332"/>
                  <a:gd name="T4" fmla="*/ 246 w 323"/>
                  <a:gd name="T5" fmla="*/ 53 h 332"/>
                  <a:gd name="T6" fmla="*/ 179 w 323"/>
                  <a:gd name="T7" fmla="*/ 114 h 332"/>
                  <a:gd name="T8" fmla="*/ 322 w 323"/>
                  <a:gd name="T9" fmla="*/ 273 h 332"/>
                  <a:gd name="T10" fmla="*/ 256 w 323"/>
                  <a:gd name="T11" fmla="*/ 331 h 332"/>
                  <a:gd name="T12" fmla="*/ 113 w 323"/>
                  <a:gd name="T13" fmla="*/ 172 h 332"/>
                  <a:gd name="T14" fmla="*/ 47 w 323"/>
                  <a:gd name="T15" fmla="*/ 233 h 332"/>
                  <a:gd name="T16" fmla="*/ 0 w 323"/>
                  <a:gd name="T17" fmla="*/ 18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332">
                    <a:moveTo>
                      <a:pt x="0" y="180"/>
                    </a:moveTo>
                    <a:lnTo>
                      <a:pt x="198" y="0"/>
                    </a:lnTo>
                    <a:lnTo>
                      <a:pt x="246" y="53"/>
                    </a:lnTo>
                    <a:lnTo>
                      <a:pt x="179" y="114"/>
                    </a:lnTo>
                    <a:lnTo>
                      <a:pt x="322" y="273"/>
                    </a:lnTo>
                    <a:lnTo>
                      <a:pt x="256" y="331"/>
                    </a:lnTo>
                    <a:lnTo>
                      <a:pt x="113" y="172"/>
                    </a:lnTo>
                    <a:lnTo>
                      <a:pt x="47" y="233"/>
                    </a:lnTo>
                    <a:lnTo>
                      <a:pt x="0" y="18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8" name="Freeform 72"/>
              <p:cNvSpPr>
                <a:spLocks noChangeArrowhead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6088063" y="3695700"/>
                <a:ext cx="133350" cy="133350"/>
              </a:xfrm>
              <a:custGeom>
                <a:avLst/>
                <a:gdLst>
                  <a:gd name="T0" fmla="*/ 0 w 369"/>
                  <a:gd name="T1" fmla="*/ 169 h 369"/>
                  <a:gd name="T2" fmla="*/ 164 w 369"/>
                  <a:gd name="T3" fmla="*/ 0 h 369"/>
                  <a:gd name="T4" fmla="*/ 206 w 369"/>
                  <a:gd name="T5" fmla="*/ 42 h 369"/>
                  <a:gd name="T6" fmla="*/ 103 w 369"/>
                  <a:gd name="T7" fmla="*/ 148 h 369"/>
                  <a:gd name="T8" fmla="*/ 135 w 369"/>
                  <a:gd name="T9" fmla="*/ 180 h 369"/>
                  <a:gd name="T10" fmla="*/ 230 w 369"/>
                  <a:gd name="T11" fmla="*/ 82 h 369"/>
                  <a:gd name="T12" fmla="*/ 272 w 369"/>
                  <a:gd name="T13" fmla="*/ 122 h 369"/>
                  <a:gd name="T14" fmla="*/ 177 w 369"/>
                  <a:gd name="T15" fmla="*/ 220 h 369"/>
                  <a:gd name="T16" fmla="*/ 217 w 369"/>
                  <a:gd name="T17" fmla="*/ 259 h 369"/>
                  <a:gd name="T18" fmla="*/ 323 w 369"/>
                  <a:gd name="T19" fmla="*/ 151 h 369"/>
                  <a:gd name="T20" fmla="*/ 368 w 369"/>
                  <a:gd name="T21" fmla="*/ 196 h 369"/>
                  <a:gd name="T22" fmla="*/ 198 w 369"/>
                  <a:gd name="T23" fmla="*/ 368 h 369"/>
                  <a:gd name="T24" fmla="*/ 0 w 369"/>
                  <a:gd name="T25" fmla="*/ 169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9" h="369">
                    <a:moveTo>
                      <a:pt x="0" y="169"/>
                    </a:moveTo>
                    <a:lnTo>
                      <a:pt x="164" y="0"/>
                    </a:lnTo>
                    <a:lnTo>
                      <a:pt x="206" y="42"/>
                    </a:lnTo>
                    <a:lnTo>
                      <a:pt x="103" y="148"/>
                    </a:lnTo>
                    <a:lnTo>
                      <a:pt x="135" y="180"/>
                    </a:lnTo>
                    <a:lnTo>
                      <a:pt x="230" y="82"/>
                    </a:lnTo>
                    <a:lnTo>
                      <a:pt x="272" y="122"/>
                    </a:lnTo>
                    <a:lnTo>
                      <a:pt x="177" y="220"/>
                    </a:lnTo>
                    <a:lnTo>
                      <a:pt x="217" y="259"/>
                    </a:lnTo>
                    <a:lnTo>
                      <a:pt x="323" y="151"/>
                    </a:lnTo>
                    <a:lnTo>
                      <a:pt x="368" y="196"/>
                    </a:lnTo>
                    <a:lnTo>
                      <a:pt x="198" y="368"/>
                    </a:lnTo>
                    <a:lnTo>
                      <a:pt x="0" y="16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09" name="Freeform 73"/>
              <p:cNvSpPr>
                <a:spLocks noChangeArrowheads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6173788" y="3625850"/>
                <a:ext cx="111125" cy="109538"/>
              </a:xfrm>
              <a:custGeom>
                <a:avLst/>
                <a:gdLst>
                  <a:gd name="T0" fmla="*/ 209 w 308"/>
                  <a:gd name="T1" fmla="*/ 127 h 306"/>
                  <a:gd name="T2" fmla="*/ 278 w 308"/>
                  <a:gd name="T3" fmla="*/ 85 h 306"/>
                  <a:gd name="T4" fmla="*/ 304 w 308"/>
                  <a:gd name="T5" fmla="*/ 138 h 306"/>
                  <a:gd name="T6" fmla="*/ 302 w 308"/>
                  <a:gd name="T7" fmla="*/ 191 h 306"/>
                  <a:gd name="T8" fmla="*/ 270 w 308"/>
                  <a:gd name="T9" fmla="*/ 246 h 306"/>
                  <a:gd name="T10" fmla="*/ 209 w 308"/>
                  <a:gd name="T11" fmla="*/ 294 h 306"/>
                  <a:gd name="T12" fmla="*/ 140 w 308"/>
                  <a:gd name="T13" fmla="*/ 302 h 306"/>
                  <a:gd name="T14" fmla="*/ 61 w 308"/>
                  <a:gd name="T15" fmla="*/ 262 h 306"/>
                  <a:gd name="T16" fmla="*/ 3 w 308"/>
                  <a:gd name="T17" fmla="*/ 161 h 306"/>
                  <a:gd name="T18" fmla="*/ 43 w 308"/>
                  <a:gd name="T19" fmla="*/ 56 h 306"/>
                  <a:gd name="T20" fmla="*/ 114 w 308"/>
                  <a:gd name="T21" fmla="*/ 5 h 306"/>
                  <a:gd name="T22" fmla="*/ 193 w 308"/>
                  <a:gd name="T23" fmla="*/ 13 h 306"/>
                  <a:gd name="T24" fmla="*/ 156 w 308"/>
                  <a:gd name="T25" fmla="*/ 85 h 306"/>
                  <a:gd name="T26" fmla="*/ 135 w 308"/>
                  <a:gd name="T27" fmla="*/ 79 h 306"/>
                  <a:gd name="T28" fmla="*/ 111 w 308"/>
                  <a:gd name="T29" fmla="*/ 82 h 306"/>
                  <a:gd name="T30" fmla="*/ 93 w 308"/>
                  <a:gd name="T31" fmla="*/ 98 h 306"/>
                  <a:gd name="T32" fmla="*/ 82 w 308"/>
                  <a:gd name="T33" fmla="*/ 148 h 306"/>
                  <a:gd name="T34" fmla="*/ 117 w 308"/>
                  <a:gd name="T35" fmla="*/ 193 h 306"/>
                  <a:gd name="T36" fmla="*/ 175 w 308"/>
                  <a:gd name="T37" fmla="*/ 225 h 306"/>
                  <a:gd name="T38" fmla="*/ 215 w 308"/>
                  <a:gd name="T39" fmla="*/ 206 h 306"/>
                  <a:gd name="T40" fmla="*/ 228 w 308"/>
                  <a:gd name="T41" fmla="*/ 169 h 306"/>
                  <a:gd name="T42" fmla="*/ 209 w 308"/>
                  <a:gd name="T43" fmla="*/ 12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8" h="306">
                    <a:moveTo>
                      <a:pt x="209" y="127"/>
                    </a:moveTo>
                    <a:lnTo>
                      <a:pt x="278" y="85"/>
                    </a:lnTo>
                    <a:cubicBezTo>
                      <a:pt x="291" y="103"/>
                      <a:pt x="299" y="122"/>
                      <a:pt x="304" y="138"/>
                    </a:cubicBezTo>
                    <a:cubicBezTo>
                      <a:pt x="307" y="156"/>
                      <a:pt x="307" y="173"/>
                      <a:pt x="302" y="191"/>
                    </a:cubicBezTo>
                    <a:cubicBezTo>
                      <a:pt x="297" y="210"/>
                      <a:pt x="286" y="228"/>
                      <a:pt x="270" y="246"/>
                    </a:cubicBezTo>
                    <a:cubicBezTo>
                      <a:pt x="249" y="270"/>
                      <a:pt x="230" y="286"/>
                      <a:pt x="209" y="294"/>
                    </a:cubicBezTo>
                    <a:cubicBezTo>
                      <a:pt x="191" y="302"/>
                      <a:pt x="167" y="305"/>
                      <a:pt x="140" y="302"/>
                    </a:cubicBezTo>
                    <a:cubicBezTo>
                      <a:pt x="114" y="300"/>
                      <a:pt x="88" y="283"/>
                      <a:pt x="61" y="262"/>
                    </a:cubicBezTo>
                    <a:cubicBezTo>
                      <a:pt x="24" y="230"/>
                      <a:pt x="6" y="198"/>
                      <a:pt x="3" y="161"/>
                    </a:cubicBezTo>
                    <a:cubicBezTo>
                      <a:pt x="0" y="127"/>
                      <a:pt x="13" y="90"/>
                      <a:pt x="43" y="56"/>
                    </a:cubicBezTo>
                    <a:cubicBezTo>
                      <a:pt x="66" y="29"/>
                      <a:pt x="90" y="11"/>
                      <a:pt x="114" y="5"/>
                    </a:cubicBezTo>
                    <a:cubicBezTo>
                      <a:pt x="138" y="0"/>
                      <a:pt x="164" y="3"/>
                      <a:pt x="193" y="13"/>
                    </a:cubicBezTo>
                    <a:lnTo>
                      <a:pt x="156" y="85"/>
                    </a:lnTo>
                    <a:cubicBezTo>
                      <a:pt x="148" y="82"/>
                      <a:pt x="140" y="79"/>
                      <a:pt x="135" y="79"/>
                    </a:cubicBezTo>
                    <a:cubicBezTo>
                      <a:pt x="127" y="79"/>
                      <a:pt x="119" y="79"/>
                      <a:pt x="111" y="82"/>
                    </a:cubicBezTo>
                    <a:cubicBezTo>
                      <a:pt x="103" y="85"/>
                      <a:pt x="98" y="90"/>
                      <a:pt x="93" y="98"/>
                    </a:cubicBezTo>
                    <a:cubicBezTo>
                      <a:pt x="80" y="114"/>
                      <a:pt x="77" y="130"/>
                      <a:pt x="82" y="148"/>
                    </a:cubicBezTo>
                    <a:cubicBezTo>
                      <a:pt x="85" y="161"/>
                      <a:pt x="98" y="177"/>
                      <a:pt x="117" y="193"/>
                    </a:cubicBezTo>
                    <a:cubicBezTo>
                      <a:pt x="140" y="214"/>
                      <a:pt x="159" y="225"/>
                      <a:pt x="175" y="225"/>
                    </a:cubicBezTo>
                    <a:cubicBezTo>
                      <a:pt x="191" y="225"/>
                      <a:pt x="205" y="220"/>
                      <a:pt x="215" y="206"/>
                    </a:cubicBezTo>
                    <a:cubicBezTo>
                      <a:pt x="226" y="193"/>
                      <a:pt x="230" y="180"/>
                      <a:pt x="228" y="169"/>
                    </a:cubicBezTo>
                    <a:cubicBezTo>
                      <a:pt x="228" y="156"/>
                      <a:pt x="222" y="143"/>
                      <a:pt x="209" y="12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0" name="Freeform 74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6229350" y="3522663"/>
                <a:ext cx="141288" cy="141287"/>
              </a:xfrm>
              <a:custGeom>
                <a:avLst/>
                <a:gdLst>
                  <a:gd name="T0" fmla="*/ 0 w 392"/>
                  <a:gd name="T1" fmla="*/ 219 h 392"/>
                  <a:gd name="T2" fmla="*/ 53 w 392"/>
                  <a:gd name="T3" fmla="*/ 148 h 392"/>
                  <a:gd name="T4" fmla="*/ 132 w 392"/>
                  <a:gd name="T5" fmla="*/ 209 h 392"/>
                  <a:gd name="T6" fmla="*/ 190 w 392"/>
                  <a:gd name="T7" fmla="*/ 132 h 392"/>
                  <a:gd name="T8" fmla="*/ 111 w 392"/>
                  <a:gd name="T9" fmla="*/ 71 h 392"/>
                  <a:gd name="T10" fmla="*/ 164 w 392"/>
                  <a:gd name="T11" fmla="*/ 0 h 392"/>
                  <a:gd name="T12" fmla="*/ 391 w 392"/>
                  <a:gd name="T13" fmla="*/ 172 h 392"/>
                  <a:gd name="T14" fmla="*/ 338 w 392"/>
                  <a:gd name="T15" fmla="*/ 243 h 392"/>
                  <a:gd name="T16" fmla="*/ 246 w 392"/>
                  <a:gd name="T17" fmla="*/ 174 h 392"/>
                  <a:gd name="T18" fmla="*/ 188 w 392"/>
                  <a:gd name="T19" fmla="*/ 251 h 392"/>
                  <a:gd name="T20" fmla="*/ 280 w 392"/>
                  <a:gd name="T21" fmla="*/ 320 h 392"/>
                  <a:gd name="T22" fmla="*/ 227 w 392"/>
                  <a:gd name="T23" fmla="*/ 391 h 392"/>
                  <a:gd name="T24" fmla="*/ 0 w 392"/>
                  <a:gd name="T25" fmla="*/ 219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392">
                    <a:moveTo>
                      <a:pt x="0" y="219"/>
                    </a:moveTo>
                    <a:lnTo>
                      <a:pt x="53" y="148"/>
                    </a:lnTo>
                    <a:lnTo>
                      <a:pt x="132" y="209"/>
                    </a:lnTo>
                    <a:lnTo>
                      <a:pt x="190" y="132"/>
                    </a:lnTo>
                    <a:lnTo>
                      <a:pt x="111" y="71"/>
                    </a:lnTo>
                    <a:lnTo>
                      <a:pt x="164" y="0"/>
                    </a:lnTo>
                    <a:lnTo>
                      <a:pt x="391" y="172"/>
                    </a:lnTo>
                    <a:lnTo>
                      <a:pt x="338" y="243"/>
                    </a:lnTo>
                    <a:lnTo>
                      <a:pt x="246" y="174"/>
                    </a:lnTo>
                    <a:lnTo>
                      <a:pt x="188" y="251"/>
                    </a:lnTo>
                    <a:lnTo>
                      <a:pt x="280" y="320"/>
                    </a:lnTo>
                    <a:lnTo>
                      <a:pt x="227" y="391"/>
                    </a:lnTo>
                    <a:lnTo>
                      <a:pt x="0" y="219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1" name="Freeform 75"/>
              <p:cNvSpPr>
                <a:spLocks noChangeArrowhead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6297613" y="3425825"/>
                <a:ext cx="139700" cy="138113"/>
              </a:xfrm>
              <a:custGeom>
                <a:avLst/>
                <a:gdLst>
                  <a:gd name="T0" fmla="*/ 0 w 390"/>
                  <a:gd name="T1" fmla="*/ 228 h 382"/>
                  <a:gd name="T2" fmla="*/ 45 w 390"/>
                  <a:gd name="T3" fmla="*/ 159 h 382"/>
                  <a:gd name="T4" fmla="*/ 235 w 390"/>
                  <a:gd name="T5" fmla="*/ 154 h 382"/>
                  <a:gd name="T6" fmla="*/ 103 w 390"/>
                  <a:gd name="T7" fmla="*/ 69 h 382"/>
                  <a:gd name="T8" fmla="*/ 148 w 390"/>
                  <a:gd name="T9" fmla="*/ 0 h 382"/>
                  <a:gd name="T10" fmla="*/ 389 w 390"/>
                  <a:gd name="T11" fmla="*/ 154 h 382"/>
                  <a:gd name="T12" fmla="*/ 344 w 390"/>
                  <a:gd name="T13" fmla="*/ 223 h 382"/>
                  <a:gd name="T14" fmla="*/ 153 w 390"/>
                  <a:gd name="T15" fmla="*/ 228 h 382"/>
                  <a:gd name="T16" fmla="*/ 286 w 390"/>
                  <a:gd name="T17" fmla="*/ 313 h 382"/>
                  <a:gd name="T18" fmla="*/ 241 w 390"/>
                  <a:gd name="T19" fmla="*/ 381 h 382"/>
                  <a:gd name="T20" fmla="*/ 0 w 390"/>
                  <a:gd name="T21" fmla="*/ 228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382">
                    <a:moveTo>
                      <a:pt x="0" y="228"/>
                    </a:moveTo>
                    <a:lnTo>
                      <a:pt x="45" y="159"/>
                    </a:lnTo>
                    <a:lnTo>
                      <a:pt x="235" y="154"/>
                    </a:lnTo>
                    <a:lnTo>
                      <a:pt x="103" y="69"/>
                    </a:lnTo>
                    <a:lnTo>
                      <a:pt x="148" y="0"/>
                    </a:lnTo>
                    <a:lnTo>
                      <a:pt x="389" y="154"/>
                    </a:lnTo>
                    <a:lnTo>
                      <a:pt x="344" y="223"/>
                    </a:lnTo>
                    <a:lnTo>
                      <a:pt x="153" y="228"/>
                    </a:lnTo>
                    <a:lnTo>
                      <a:pt x="286" y="313"/>
                    </a:lnTo>
                    <a:lnTo>
                      <a:pt x="241" y="381"/>
                    </a:lnTo>
                    <a:lnTo>
                      <a:pt x="0" y="22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2" name="Freeform 76"/>
              <p:cNvSpPr>
                <a:spLocks noChangeArrowheads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6372225" y="3333750"/>
                <a:ext cx="114300" cy="112713"/>
              </a:xfrm>
              <a:custGeom>
                <a:avLst/>
                <a:gdLst>
                  <a:gd name="T0" fmla="*/ 87 w 316"/>
                  <a:gd name="T1" fmla="*/ 288 h 313"/>
                  <a:gd name="T2" fmla="*/ 11 w 316"/>
                  <a:gd name="T3" fmla="*/ 201 h 313"/>
                  <a:gd name="T4" fmla="*/ 29 w 316"/>
                  <a:gd name="T5" fmla="*/ 87 h 313"/>
                  <a:gd name="T6" fmla="*/ 117 w 316"/>
                  <a:gd name="T7" fmla="*/ 10 h 313"/>
                  <a:gd name="T8" fmla="*/ 230 w 316"/>
                  <a:gd name="T9" fmla="*/ 29 h 313"/>
                  <a:gd name="T10" fmla="*/ 294 w 316"/>
                  <a:gd name="T11" fmla="*/ 82 h 313"/>
                  <a:gd name="T12" fmla="*/ 315 w 316"/>
                  <a:gd name="T13" fmla="*/ 148 h 313"/>
                  <a:gd name="T14" fmla="*/ 294 w 316"/>
                  <a:gd name="T15" fmla="*/ 227 h 313"/>
                  <a:gd name="T16" fmla="*/ 241 w 316"/>
                  <a:gd name="T17" fmla="*/ 291 h 313"/>
                  <a:gd name="T18" fmla="*/ 175 w 316"/>
                  <a:gd name="T19" fmla="*/ 312 h 313"/>
                  <a:gd name="T20" fmla="*/ 87 w 316"/>
                  <a:gd name="T21" fmla="*/ 288 h 313"/>
                  <a:gd name="T22" fmla="*/ 130 w 316"/>
                  <a:gd name="T23" fmla="*/ 211 h 313"/>
                  <a:gd name="T24" fmla="*/ 191 w 316"/>
                  <a:gd name="T25" fmla="*/ 227 h 313"/>
                  <a:gd name="T26" fmla="*/ 228 w 316"/>
                  <a:gd name="T27" fmla="*/ 198 h 313"/>
                  <a:gd name="T28" fmla="*/ 233 w 316"/>
                  <a:gd name="T29" fmla="*/ 151 h 313"/>
                  <a:gd name="T30" fmla="*/ 183 w 316"/>
                  <a:gd name="T31" fmla="*/ 106 h 313"/>
                  <a:gd name="T32" fmla="*/ 125 w 316"/>
                  <a:gd name="T33" fmla="*/ 92 h 313"/>
                  <a:gd name="T34" fmla="*/ 87 w 316"/>
                  <a:gd name="T35" fmla="*/ 121 h 313"/>
                  <a:gd name="T36" fmla="*/ 82 w 316"/>
                  <a:gd name="T37" fmla="*/ 169 h 313"/>
                  <a:gd name="T38" fmla="*/ 130 w 316"/>
                  <a:gd name="T39" fmla="*/ 211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6" h="313">
                    <a:moveTo>
                      <a:pt x="87" y="288"/>
                    </a:moveTo>
                    <a:cubicBezTo>
                      <a:pt x="48" y="267"/>
                      <a:pt x="21" y="238"/>
                      <a:pt x="11" y="201"/>
                    </a:cubicBezTo>
                    <a:cubicBezTo>
                      <a:pt x="0" y="166"/>
                      <a:pt x="5" y="127"/>
                      <a:pt x="29" y="87"/>
                    </a:cubicBezTo>
                    <a:cubicBezTo>
                      <a:pt x="53" y="45"/>
                      <a:pt x="80" y="18"/>
                      <a:pt x="117" y="10"/>
                    </a:cubicBezTo>
                    <a:cubicBezTo>
                      <a:pt x="151" y="0"/>
                      <a:pt x="188" y="5"/>
                      <a:pt x="230" y="29"/>
                    </a:cubicBezTo>
                    <a:cubicBezTo>
                      <a:pt x="259" y="45"/>
                      <a:pt x="281" y="63"/>
                      <a:pt x="294" y="82"/>
                    </a:cubicBezTo>
                    <a:cubicBezTo>
                      <a:pt x="307" y="103"/>
                      <a:pt x="315" y="124"/>
                      <a:pt x="315" y="148"/>
                    </a:cubicBezTo>
                    <a:cubicBezTo>
                      <a:pt x="315" y="172"/>
                      <a:pt x="307" y="198"/>
                      <a:pt x="294" y="227"/>
                    </a:cubicBezTo>
                    <a:cubicBezTo>
                      <a:pt x="278" y="256"/>
                      <a:pt x="262" y="278"/>
                      <a:pt x="241" y="291"/>
                    </a:cubicBezTo>
                    <a:cubicBezTo>
                      <a:pt x="222" y="304"/>
                      <a:pt x="199" y="312"/>
                      <a:pt x="175" y="312"/>
                    </a:cubicBezTo>
                    <a:cubicBezTo>
                      <a:pt x="143" y="312"/>
                      <a:pt x="117" y="304"/>
                      <a:pt x="87" y="288"/>
                    </a:cubicBezTo>
                    <a:close/>
                    <a:moveTo>
                      <a:pt x="130" y="211"/>
                    </a:moveTo>
                    <a:cubicBezTo>
                      <a:pt x="156" y="225"/>
                      <a:pt x="175" y="230"/>
                      <a:pt x="191" y="227"/>
                    </a:cubicBezTo>
                    <a:cubicBezTo>
                      <a:pt x="207" y="225"/>
                      <a:pt x="220" y="214"/>
                      <a:pt x="228" y="198"/>
                    </a:cubicBezTo>
                    <a:cubicBezTo>
                      <a:pt x="236" y="182"/>
                      <a:pt x="238" y="166"/>
                      <a:pt x="233" y="151"/>
                    </a:cubicBezTo>
                    <a:cubicBezTo>
                      <a:pt x="228" y="135"/>
                      <a:pt x="209" y="121"/>
                      <a:pt x="183" y="106"/>
                    </a:cubicBezTo>
                    <a:cubicBezTo>
                      <a:pt x="159" y="92"/>
                      <a:pt x="140" y="87"/>
                      <a:pt x="125" y="92"/>
                    </a:cubicBezTo>
                    <a:cubicBezTo>
                      <a:pt x="109" y="95"/>
                      <a:pt x="95" y="106"/>
                      <a:pt x="87" y="121"/>
                    </a:cubicBezTo>
                    <a:cubicBezTo>
                      <a:pt x="80" y="137"/>
                      <a:pt x="77" y="153"/>
                      <a:pt x="82" y="169"/>
                    </a:cubicBezTo>
                    <a:cubicBezTo>
                      <a:pt x="90" y="182"/>
                      <a:pt x="103" y="198"/>
                      <a:pt x="130" y="21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3" name="Freeform 77"/>
              <p:cNvSpPr>
                <a:spLocks noChangeArrowheads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6416675" y="3263900"/>
                <a:ext cx="128588" cy="84138"/>
              </a:xfrm>
              <a:custGeom>
                <a:avLst/>
                <a:gdLst>
                  <a:gd name="T0" fmla="*/ 0 w 355"/>
                  <a:gd name="T1" fmla="*/ 114 h 234"/>
                  <a:gd name="T2" fmla="*/ 37 w 355"/>
                  <a:gd name="T3" fmla="*/ 35 h 234"/>
                  <a:gd name="T4" fmla="*/ 233 w 355"/>
                  <a:gd name="T5" fmla="*/ 125 h 234"/>
                  <a:gd name="T6" fmla="*/ 291 w 355"/>
                  <a:gd name="T7" fmla="*/ 0 h 234"/>
                  <a:gd name="T8" fmla="*/ 354 w 355"/>
                  <a:gd name="T9" fmla="*/ 29 h 234"/>
                  <a:gd name="T10" fmla="*/ 259 w 355"/>
                  <a:gd name="T11" fmla="*/ 233 h 234"/>
                  <a:gd name="T12" fmla="*/ 0 w 355"/>
                  <a:gd name="T13" fmla="*/ 11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234">
                    <a:moveTo>
                      <a:pt x="0" y="114"/>
                    </a:moveTo>
                    <a:lnTo>
                      <a:pt x="37" y="35"/>
                    </a:lnTo>
                    <a:lnTo>
                      <a:pt x="233" y="125"/>
                    </a:lnTo>
                    <a:lnTo>
                      <a:pt x="291" y="0"/>
                    </a:lnTo>
                    <a:lnTo>
                      <a:pt x="354" y="29"/>
                    </a:lnTo>
                    <a:lnTo>
                      <a:pt x="259" y="233"/>
                    </a:lnTo>
                    <a:lnTo>
                      <a:pt x="0" y="1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4" name="Freeform 78"/>
              <p:cNvSpPr>
                <a:spLocks noChangeArrowheads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6462713" y="3141663"/>
                <a:ext cx="112712" cy="112712"/>
              </a:xfrm>
              <a:custGeom>
                <a:avLst/>
                <a:gdLst>
                  <a:gd name="T0" fmla="*/ 103 w 313"/>
                  <a:gd name="T1" fmla="*/ 294 h 311"/>
                  <a:gd name="T2" fmla="*/ 15 w 313"/>
                  <a:gd name="T3" fmla="*/ 217 h 311"/>
                  <a:gd name="T4" fmla="*/ 18 w 313"/>
                  <a:gd name="T5" fmla="*/ 103 h 311"/>
                  <a:gd name="T6" fmla="*/ 95 w 313"/>
                  <a:gd name="T7" fmla="*/ 16 h 311"/>
                  <a:gd name="T8" fmla="*/ 209 w 313"/>
                  <a:gd name="T9" fmla="*/ 19 h 311"/>
                  <a:gd name="T10" fmla="*/ 280 w 313"/>
                  <a:gd name="T11" fmla="*/ 64 h 311"/>
                  <a:gd name="T12" fmla="*/ 309 w 313"/>
                  <a:gd name="T13" fmla="*/ 127 h 311"/>
                  <a:gd name="T14" fmla="*/ 296 w 313"/>
                  <a:gd name="T15" fmla="*/ 206 h 311"/>
                  <a:gd name="T16" fmla="*/ 251 w 313"/>
                  <a:gd name="T17" fmla="*/ 275 h 311"/>
                  <a:gd name="T18" fmla="*/ 187 w 313"/>
                  <a:gd name="T19" fmla="*/ 304 h 311"/>
                  <a:gd name="T20" fmla="*/ 103 w 313"/>
                  <a:gd name="T21" fmla="*/ 294 h 311"/>
                  <a:gd name="T22" fmla="*/ 137 w 313"/>
                  <a:gd name="T23" fmla="*/ 212 h 311"/>
                  <a:gd name="T24" fmla="*/ 201 w 313"/>
                  <a:gd name="T25" fmla="*/ 220 h 311"/>
                  <a:gd name="T26" fmla="*/ 235 w 313"/>
                  <a:gd name="T27" fmla="*/ 185 h 311"/>
                  <a:gd name="T28" fmla="*/ 235 w 313"/>
                  <a:gd name="T29" fmla="*/ 138 h 311"/>
                  <a:gd name="T30" fmla="*/ 179 w 313"/>
                  <a:gd name="T31" fmla="*/ 98 h 311"/>
                  <a:gd name="T32" fmla="*/ 119 w 313"/>
                  <a:gd name="T33" fmla="*/ 93 h 311"/>
                  <a:gd name="T34" fmla="*/ 84 w 313"/>
                  <a:gd name="T35" fmla="*/ 127 h 311"/>
                  <a:gd name="T36" fmla="*/ 87 w 313"/>
                  <a:gd name="T37" fmla="*/ 175 h 311"/>
                  <a:gd name="T38" fmla="*/ 137 w 313"/>
                  <a:gd name="T39" fmla="*/ 212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311">
                    <a:moveTo>
                      <a:pt x="103" y="294"/>
                    </a:moveTo>
                    <a:cubicBezTo>
                      <a:pt x="60" y="278"/>
                      <a:pt x="31" y="251"/>
                      <a:pt x="15" y="217"/>
                    </a:cubicBezTo>
                    <a:cubicBezTo>
                      <a:pt x="0" y="183"/>
                      <a:pt x="2" y="146"/>
                      <a:pt x="18" y="103"/>
                    </a:cubicBezTo>
                    <a:cubicBezTo>
                      <a:pt x="37" y="58"/>
                      <a:pt x="60" y="29"/>
                      <a:pt x="95" y="16"/>
                    </a:cubicBezTo>
                    <a:cubicBezTo>
                      <a:pt x="129" y="0"/>
                      <a:pt x="166" y="3"/>
                      <a:pt x="209" y="19"/>
                    </a:cubicBezTo>
                    <a:cubicBezTo>
                      <a:pt x="240" y="32"/>
                      <a:pt x="264" y="46"/>
                      <a:pt x="280" y="64"/>
                    </a:cubicBezTo>
                    <a:cubicBezTo>
                      <a:pt x="296" y="83"/>
                      <a:pt x="306" y="103"/>
                      <a:pt x="309" y="127"/>
                    </a:cubicBezTo>
                    <a:cubicBezTo>
                      <a:pt x="312" y="151"/>
                      <a:pt x="309" y="177"/>
                      <a:pt x="296" y="206"/>
                    </a:cubicBezTo>
                    <a:cubicBezTo>
                      <a:pt x="285" y="235"/>
                      <a:pt x="270" y="259"/>
                      <a:pt x="251" y="275"/>
                    </a:cubicBezTo>
                    <a:cubicBezTo>
                      <a:pt x="233" y="291"/>
                      <a:pt x="211" y="302"/>
                      <a:pt x="187" y="304"/>
                    </a:cubicBezTo>
                    <a:cubicBezTo>
                      <a:pt x="164" y="310"/>
                      <a:pt x="134" y="304"/>
                      <a:pt x="103" y="294"/>
                    </a:cubicBezTo>
                    <a:close/>
                    <a:moveTo>
                      <a:pt x="137" y="212"/>
                    </a:moveTo>
                    <a:cubicBezTo>
                      <a:pt x="164" y="222"/>
                      <a:pt x="186" y="226"/>
                      <a:pt x="201" y="220"/>
                    </a:cubicBezTo>
                    <a:cubicBezTo>
                      <a:pt x="217" y="215"/>
                      <a:pt x="227" y="204"/>
                      <a:pt x="235" y="185"/>
                    </a:cubicBezTo>
                    <a:cubicBezTo>
                      <a:pt x="243" y="167"/>
                      <a:pt x="240" y="151"/>
                      <a:pt x="235" y="138"/>
                    </a:cubicBezTo>
                    <a:cubicBezTo>
                      <a:pt x="227" y="124"/>
                      <a:pt x="209" y="111"/>
                      <a:pt x="179" y="98"/>
                    </a:cubicBezTo>
                    <a:cubicBezTo>
                      <a:pt x="156" y="87"/>
                      <a:pt x="134" y="85"/>
                      <a:pt x="119" y="93"/>
                    </a:cubicBezTo>
                    <a:cubicBezTo>
                      <a:pt x="103" y="98"/>
                      <a:pt x="92" y="108"/>
                      <a:pt x="84" y="127"/>
                    </a:cubicBezTo>
                    <a:cubicBezTo>
                      <a:pt x="79" y="143"/>
                      <a:pt x="79" y="159"/>
                      <a:pt x="87" y="175"/>
                    </a:cubicBezTo>
                    <a:cubicBezTo>
                      <a:pt x="92" y="188"/>
                      <a:pt x="111" y="201"/>
                      <a:pt x="137" y="21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5" name="Freeform 79"/>
              <p:cNvSpPr>
                <a:spLocks noChangeArrowheads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6507163" y="3030538"/>
                <a:ext cx="109537" cy="109537"/>
              </a:xfrm>
              <a:custGeom>
                <a:avLst/>
                <a:gdLst>
                  <a:gd name="T0" fmla="*/ 188 w 305"/>
                  <a:gd name="T1" fmla="*/ 157 h 306"/>
                  <a:gd name="T2" fmla="*/ 133 w 305"/>
                  <a:gd name="T3" fmla="*/ 138 h 306"/>
                  <a:gd name="T4" fmla="*/ 175 w 305"/>
                  <a:gd name="T5" fmla="*/ 8 h 306"/>
                  <a:gd name="T6" fmla="*/ 291 w 305"/>
                  <a:gd name="T7" fmla="*/ 45 h 306"/>
                  <a:gd name="T8" fmla="*/ 304 w 305"/>
                  <a:gd name="T9" fmla="*/ 122 h 306"/>
                  <a:gd name="T10" fmla="*/ 291 w 305"/>
                  <a:gd name="T11" fmla="*/ 194 h 306"/>
                  <a:gd name="T12" fmla="*/ 249 w 305"/>
                  <a:gd name="T13" fmla="*/ 268 h 306"/>
                  <a:gd name="T14" fmla="*/ 185 w 305"/>
                  <a:gd name="T15" fmla="*/ 299 h 306"/>
                  <a:gd name="T16" fmla="*/ 106 w 305"/>
                  <a:gd name="T17" fmla="*/ 292 h 306"/>
                  <a:gd name="T18" fmla="*/ 35 w 305"/>
                  <a:gd name="T19" fmla="*/ 249 h 306"/>
                  <a:gd name="T20" fmla="*/ 3 w 305"/>
                  <a:gd name="T21" fmla="*/ 180 h 306"/>
                  <a:gd name="T22" fmla="*/ 13 w 305"/>
                  <a:gd name="T23" fmla="*/ 101 h 306"/>
                  <a:gd name="T24" fmla="*/ 43 w 305"/>
                  <a:gd name="T25" fmla="*/ 38 h 306"/>
                  <a:gd name="T26" fmla="*/ 80 w 305"/>
                  <a:gd name="T27" fmla="*/ 8 h 306"/>
                  <a:gd name="T28" fmla="*/ 130 w 305"/>
                  <a:gd name="T29" fmla="*/ 0 h 306"/>
                  <a:gd name="T30" fmla="*/ 119 w 305"/>
                  <a:gd name="T31" fmla="*/ 85 h 306"/>
                  <a:gd name="T32" fmla="*/ 90 w 305"/>
                  <a:gd name="T33" fmla="*/ 96 h 306"/>
                  <a:gd name="T34" fmla="*/ 72 w 305"/>
                  <a:gd name="T35" fmla="*/ 125 h 306"/>
                  <a:gd name="T36" fmla="*/ 77 w 305"/>
                  <a:gd name="T37" fmla="*/ 175 h 306"/>
                  <a:gd name="T38" fmla="*/ 133 w 305"/>
                  <a:gd name="T39" fmla="*/ 209 h 306"/>
                  <a:gd name="T40" fmla="*/ 201 w 305"/>
                  <a:gd name="T41" fmla="*/ 212 h 306"/>
                  <a:gd name="T42" fmla="*/ 236 w 305"/>
                  <a:gd name="T43" fmla="*/ 172 h 306"/>
                  <a:gd name="T44" fmla="*/ 241 w 305"/>
                  <a:gd name="T45" fmla="*/ 143 h 306"/>
                  <a:gd name="T46" fmla="*/ 236 w 305"/>
                  <a:gd name="T47" fmla="*/ 109 h 306"/>
                  <a:gd name="T48" fmla="*/ 209 w 305"/>
                  <a:gd name="T49" fmla="*/ 101 h 306"/>
                  <a:gd name="T50" fmla="*/ 188 w 305"/>
                  <a:gd name="T51" fmla="*/ 157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05" h="306">
                    <a:moveTo>
                      <a:pt x="188" y="157"/>
                    </a:moveTo>
                    <a:lnTo>
                      <a:pt x="133" y="138"/>
                    </a:lnTo>
                    <a:lnTo>
                      <a:pt x="175" y="8"/>
                    </a:lnTo>
                    <a:lnTo>
                      <a:pt x="291" y="45"/>
                    </a:lnTo>
                    <a:cubicBezTo>
                      <a:pt x="299" y="75"/>
                      <a:pt x="304" y="101"/>
                      <a:pt x="304" y="122"/>
                    </a:cubicBezTo>
                    <a:cubicBezTo>
                      <a:pt x="304" y="143"/>
                      <a:pt x="299" y="167"/>
                      <a:pt x="291" y="194"/>
                    </a:cubicBezTo>
                    <a:cubicBezTo>
                      <a:pt x="281" y="225"/>
                      <a:pt x="267" y="249"/>
                      <a:pt x="249" y="268"/>
                    </a:cubicBezTo>
                    <a:cubicBezTo>
                      <a:pt x="230" y="284"/>
                      <a:pt x="209" y="294"/>
                      <a:pt x="185" y="299"/>
                    </a:cubicBezTo>
                    <a:cubicBezTo>
                      <a:pt x="159" y="305"/>
                      <a:pt x="133" y="302"/>
                      <a:pt x="106" y="292"/>
                    </a:cubicBezTo>
                    <a:cubicBezTo>
                      <a:pt x="77" y="281"/>
                      <a:pt x="53" y="268"/>
                      <a:pt x="35" y="249"/>
                    </a:cubicBezTo>
                    <a:cubicBezTo>
                      <a:pt x="16" y="231"/>
                      <a:pt x="6" y="207"/>
                      <a:pt x="3" y="180"/>
                    </a:cubicBezTo>
                    <a:cubicBezTo>
                      <a:pt x="0" y="159"/>
                      <a:pt x="3" y="133"/>
                      <a:pt x="13" y="101"/>
                    </a:cubicBezTo>
                    <a:cubicBezTo>
                      <a:pt x="24" y="72"/>
                      <a:pt x="32" y="48"/>
                      <a:pt x="43" y="38"/>
                    </a:cubicBezTo>
                    <a:cubicBezTo>
                      <a:pt x="53" y="24"/>
                      <a:pt x="66" y="14"/>
                      <a:pt x="80" y="8"/>
                    </a:cubicBezTo>
                    <a:cubicBezTo>
                      <a:pt x="93" y="3"/>
                      <a:pt x="111" y="0"/>
                      <a:pt x="130" y="0"/>
                    </a:cubicBezTo>
                    <a:lnTo>
                      <a:pt x="119" y="85"/>
                    </a:lnTo>
                    <a:cubicBezTo>
                      <a:pt x="109" y="85"/>
                      <a:pt x="98" y="88"/>
                      <a:pt x="90" y="96"/>
                    </a:cubicBezTo>
                    <a:cubicBezTo>
                      <a:pt x="82" y="101"/>
                      <a:pt x="77" y="112"/>
                      <a:pt x="72" y="125"/>
                    </a:cubicBezTo>
                    <a:cubicBezTo>
                      <a:pt x="66" y="143"/>
                      <a:pt x="66" y="159"/>
                      <a:pt x="77" y="175"/>
                    </a:cubicBezTo>
                    <a:cubicBezTo>
                      <a:pt x="88" y="191"/>
                      <a:pt x="106" y="202"/>
                      <a:pt x="133" y="209"/>
                    </a:cubicBezTo>
                    <a:cubicBezTo>
                      <a:pt x="162" y="220"/>
                      <a:pt x="185" y="220"/>
                      <a:pt x="201" y="212"/>
                    </a:cubicBezTo>
                    <a:cubicBezTo>
                      <a:pt x="217" y="204"/>
                      <a:pt x="228" y="191"/>
                      <a:pt x="236" y="172"/>
                    </a:cubicBezTo>
                    <a:cubicBezTo>
                      <a:pt x="238" y="162"/>
                      <a:pt x="241" y="154"/>
                      <a:pt x="241" y="143"/>
                    </a:cubicBezTo>
                    <a:cubicBezTo>
                      <a:pt x="241" y="133"/>
                      <a:pt x="238" y="122"/>
                      <a:pt x="236" y="109"/>
                    </a:cubicBezTo>
                    <a:lnTo>
                      <a:pt x="209" y="101"/>
                    </a:lnTo>
                    <a:lnTo>
                      <a:pt x="188" y="157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16" name="Freeform 80"/>
              <p:cNvSpPr>
                <a:spLocks noChangeArrowheads="1"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6529388" y="2905125"/>
                <a:ext cx="119062" cy="109538"/>
              </a:xfrm>
              <a:custGeom>
                <a:avLst/>
                <a:gdLst>
                  <a:gd name="T0" fmla="*/ 0 w 329"/>
                  <a:gd name="T1" fmla="*/ 305 h 306"/>
                  <a:gd name="T2" fmla="*/ 24 w 329"/>
                  <a:gd name="T3" fmla="*/ 209 h 306"/>
                  <a:gd name="T4" fmla="*/ 132 w 329"/>
                  <a:gd name="T5" fmla="*/ 175 h 306"/>
                  <a:gd name="T6" fmla="*/ 53 w 329"/>
                  <a:gd name="T7" fmla="*/ 95 h 306"/>
                  <a:gd name="T8" fmla="*/ 77 w 329"/>
                  <a:gd name="T9" fmla="*/ 0 h 306"/>
                  <a:gd name="T10" fmla="*/ 212 w 329"/>
                  <a:gd name="T11" fmla="*/ 148 h 306"/>
                  <a:gd name="T12" fmla="*/ 328 w 329"/>
                  <a:gd name="T13" fmla="*/ 178 h 306"/>
                  <a:gd name="T14" fmla="*/ 307 w 329"/>
                  <a:gd name="T15" fmla="*/ 262 h 306"/>
                  <a:gd name="T16" fmla="*/ 191 w 329"/>
                  <a:gd name="T17" fmla="*/ 233 h 306"/>
                  <a:gd name="T18" fmla="*/ 0 w 329"/>
                  <a:gd name="T19" fmla="*/ 30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29" h="306">
                    <a:moveTo>
                      <a:pt x="0" y="305"/>
                    </a:moveTo>
                    <a:lnTo>
                      <a:pt x="24" y="209"/>
                    </a:lnTo>
                    <a:lnTo>
                      <a:pt x="132" y="175"/>
                    </a:lnTo>
                    <a:lnTo>
                      <a:pt x="53" y="95"/>
                    </a:lnTo>
                    <a:lnTo>
                      <a:pt x="77" y="0"/>
                    </a:lnTo>
                    <a:lnTo>
                      <a:pt x="212" y="148"/>
                    </a:lnTo>
                    <a:lnTo>
                      <a:pt x="328" y="178"/>
                    </a:lnTo>
                    <a:lnTo>
                      <a:pt x="307" y="262"/>
                    </a:lnTo>
                    <a:lnTo>
                      <a:pt x="191" y="233"/>
                    </a:lnTo>
                    <a:lnTo>
                      <a:pt x="0" y="30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3465A4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6" name="标题 3"/>
            <p:cNvSpPr txBox="1"/>
            <p:nvPr/>
          </p:nvSpPr>
          <p:spPr>
            <a:xfrm>
              <a:off x="990760" y="386460"/>
              <a:ext cx="2219171" cy="533618"/>
            </a:xfrm>
            <a:prstGeom prst="rect">
              <a:avLst/>
            </a:prstGeom>
            <a:ln>
              <a:noFill/>
            </a:ln>
          </p:spPr>
          <p:txBody>
            <a:bodyPr vert="horz" lIns="91440" tIns="45720" rIns="91440" bIns="45720" rtlCol="0" anchor="t">
              <a:noAutofit/>
            </a:bodyPr>
            <a:lstStyle>
              <a:lvl1pPr algn="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1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zh-CN" altLang="en-US" sz="2400" dirty="0">
                  <a:solidFill>
                    <a:schemeClr val="accent3">
                      <a:lumMod val="50000"/>
                    </a:schemeClr>
                  </a:solidFill>
                </a:rPr>
                <a:t>管理学院</a:t>
              </a:r>
              <a:endParaRPr lang="zh-CN" altLang="en-US" sz="2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</p:grpSp>
      <p:sp>
        <p:nvSpPr>
          <p:cNvPr id="117" name="标题 4"/>
          <p:cNvSpPr txBox="1"/>
          <p:nvPr/>
        </p:nvSpPr>
        <p:spPr>
          <a:xfrm>
            <a:off x="1041148" y="1879867"/>
            <a:ext cx="6700041" cy="162150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  <a:t>Thanks</a:t>
            </a:r>
            <a:br>
              <a:rPr lang="en-US" altLang="zh-CN" sz="4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zh-CN" altLang="en-US" sz="3200" dirty="0">
                <a:solidFill>
                  <a:schemeClr val="accent2">
                    <a:lumMod val="50000"/>
                  </a:schemeClr>
                </a:solidFill>
              </a:rPr>
              <a:t>感谢评委老师指正</a:t>
            </a:r>
            <a:endParaRPr lang="zh-CN" altLang="en-US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0" name="副标题 2"/>
          <p:cNvSpPr txBox="1"/>
          <p:nvPr/>
        </p:nvSpPr>
        <p:spPr>
          <a:xfrm>
            <a:off x="3215469" y="3906025"/>
            <a:ext cx="2713061" cy="558799"/>
          </a:xfrm>
          <a:prstGeom prst="roundRect">
            <a:avLst>
              <a:gd name="adj" fmla="val 50000"/>
            </a:avLst>
          </a:prstGeom>
          <a:noFill/>
        </p:spPr>
        <p:txBody>
          <a:bodyPr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工程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</a:rPr>
              <a:t>200</a:t>
            </a:r>
            <a:r>
              <a:rPr lang="en-US" altLang="zh-CN" sz="2000" dirty="0">
                <a:solidFill>
                  <a:schemeClr val="accent2">
                    <a:lumMod val="50000"/>
                  </a:schemeClr>
                </a:solidFill>
              </a:rPr>
              <a:t>1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</a:rPr>
              <a:t>班  张小二</a:t>
            </a:r>
            <a:endParaRPr lang="zh-CN" altLang="en-US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KSO_WM_BEAUTIFY_FLAG" val="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BEAUTIFY_FLAG" val=""/>
</p:tagLst>
</file>

<file path=ppt/tags/tag134.xml><?xml version="1.0" encoding="utf-8"?>
<p:tagLst xmlns:p="http://schemas.openxmlformats.org/presentationml/2006/main">
  <p:tag name="KSO_WM_BEAUTIFY_FLAG" val=""/>
</p:tagLst>
</file>

<file path=ppt/tags/tag135.xml><?xml version="1.0" encoding="utf-8"?>
<p:tagLst xmlns:p="http://schemas.openxmlformats.org/presentationml/2006/main">
  <p:tag name="KSO_WM_BEAUTIFY_FLAG" val=""/>
</p:tagLst>
</file>

<file path=ppt/tags/tag136.xml><?xml version="1.0" encoding="utf-8"?>
<p:tagLst xmlns:p="http://schemas.openxmlformats.org/presentationml/2006/main">
  <p:tag name="KSO_WM_BEAUTIFY_FLAG" val=""/>
</p:tagLst>
</file>

<file path=ppt/tags/tag137.xml><?xml version="1.0" encoding="utf-8"?>
<p:tagLst xmlns:p="http://schemas.openxmlformats.org/presentationml/2006/main">
  <p:tag name="KSO_WM_BEAUTIFY_FLAG" val=""/>
</p:tagLst>
</file>

<file path=ppt/tags/tag138.xml><?xml version="1.0" encoding="utf-8"?>
<p:tagLst xmlns:p="http://schemas.openxmlformats.org/presentationml/2006/main">
  <p:tag name="KSO_WM_BEAUTIFY_FLAG" val=""/>
</p:tagLst>
</file>

<file path=ppt/tags/tag139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40.xml><?xml version="1.0" encoding="utf-8"?>
<p:tagLst xmlns:p="http://schemas.openxmlformats.org/presentationml/2006/main">
  <p:tag name="KSO_WM_BEAUTIFY_FLAG" val=""/>
</p:tagLst>
</file>

<file path=ppt/tags/tag141.xml><?xml version="1.0" encoding="utf-8"?>
<p:tagLst xmlns:p="http://schemas.openxmlformats.org/presentationml/2006/main">
  <p:tag name="KSO_WM_BEAUTIFY_FLAG" val=""/>
</p:tagLst>
</file>

<file path=ppt/tags/tag142.xml><?xml version="1.0" encoding="utf-8"?>
<p:tagLst xmlns:p="http://schemas.openxmlformats.org/presentationml/2006/main">
  <p:tag name="KSO_WM_BEAUTIFY_FLAG" val=""/>
</p:tagLst>
</file>

<file path=ppt/tags/tag143.xml><?xml version="1.0" encoding="utf-8"?>
<p:tagLst xmlns:p="http://schemas.openxmlformats.org/presentationml/2006/main">
  <p:tag name="KSO_WM_BEAUTIFY_FLAG" val=""/>
</p:tagLst>
</file>

<file path=ppt/tags/tag144.xml><?xml version="1.0" encoding="utf-8"?>
<p:tagLst xmlns:p="http://schemas.openxmlformats.org/presentationml/2006/main">
  <p:tag name="KSO_WM_BEAUTIFY_FLAG" val=""/>
</p:tagLst>
</file>

<file path=ppt/tags/tag145.xml><?xml version="1.0" encoding="utf-8"?>
<p:tagLst xmlns:p="http://schemas.openxmlformats.org/presentationml/2006/main">
  <p:tag name="KSO_WM_BEAUTIFY_FLAG" val=""/>
</p:tagLst>
</file>

<file path=ppt/tags/tag146.xml><?xml version="1.0" encoding="utf-8"?>
<p:tagLst xmlns:p="http://schemas.openxmlformats.org/presentationml/2006/main">
  <p:tag name="KSO_WM_BEAUTIFY_FLAG" val=""/>
</p:tagLst>
</file>

<file path=ppt/tags/tag147.xml><?xml version="1.0" encoding="utf-8"?>
<p:tagLst xmlns:p="http://schemas.openxmlformats.org/presentationml/2006/main">
  <p:tag name="KSO_WM_BEAUTIFY_FLAG" val=""/>
</p:tagLst>
</file>

<file path=ppt/tags/tag148.xml><?xml version="1.0" encoding="utf-8"?>
<p:tagLst xmlns:p="http://schemas.openxmlformats.org/presentationml/2006/main">
  <p:tag name="KSO_WM_BEAUTIFY_FLAG" val=""/>
</p:tagLst>
</file>

<file path=ppt/tags/tag149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50.xml><?xml version="1.0" encoding="utf-8"?>
<p:tagLst xmlns:p="http://schemas.openxmlformats.org/presentationml/2006/main">
  <p:tag name="KSO_WM_BEAUTIFY_FLAG" val="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BEAUTIFY_FLAG" val=""/>
</p:tagLst>
</file>

<file path=ppt/tags/tag153.xml><?xml version="1.0" encoding="utf-8"?>
<p:tagLst xmlns:p="http://schemas.openxmlformats.org/presentationml/2006/main">
  <p:tag name="KSO_WM_BEAUTIFY_FLAG" val=""/>
</p:tagLst>
</file>

<file path=ppt/tags/tag154.xml><?xml version="1.0" encoding="utf-8"?>
<p:tagLst xmlns:p="http://schemas.openxmlformats.org/presentationml/2006/main">
  <p:tag name="KSO_WM_BEAUTIFY_FLAG" val=""/>
</p:tagLst>
</file>

<file path=ppt/tags/tag155.xml><?xml version="1.0" encoding="utf-8"?>
<p:tagLst xmlns:p="http://schemas.openxmlformats.org/presentationml/2006/main">
  <p:tag name="KSO_WM_BEAUTIFY_FLAG" val=""/>
</p:tagLst>
</file>

<file path=ppt/tags/tag156.xml><?xml version="1.0" encoding="utf-8"?>
<p:tagLst xmlns:p="http://schemas.openxmlformats.org/presentationml/2006/main">
  <p:tag name="KSO_WM_BEAUTIFY_FLAG" val=""/>
</p:tagLst>
</file>

<file path=ppt/tags/tag157.xml><?xml version="1.0" encoding="utf-8"?>
<p:tagLst xmlns:p="http://schemas.openxmlformats.org/presentationml/2006/main">
  <p:tag name="KSO_WM_BEAUTIFY_FLAG" val=""/>
</p:tagLst>
</file>

<file path=ppt/tags/tag158.xml><?xml version="1.0" encoding="utf-8"?>
<p:tagLst xmlns:p="http://schemas.openxmlformats.org/presentationml/2006/main">
  <p:tag name="KSO_WM_BEAUTIFY_FLAG" val=""/>
</p:tagLst>
</file>

<file path=ppt/tags/tag159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60.xml><?xml version="1.0" encoding="utf-8"?>
<p:tagLst xmlns:p="http://schemas.openxmlformats.org/presentationml/2006/main">
  <p:tag name="KSO_WM_BEAUTIFY_FLAG" val=""/>
</p:tagLst>
</file>

<file path=ppt/tags/tag161.xml><?xml version="1.0" encoding="utf-8"?>
<p:tagLst xmlns:p="http://schemas.openxmlformats.org/presentationml/2006/main">
  <p:tag name="KSO_WM_BEAUTIFY_FLAG" val=""/>
</p:tagLst>
</file>

<file path=ppt/tags/tag162.xml><?xml version="1.0" encoding="utf-8"?>
<p:tagLst xmlns:p="http://schemas.openxmlformats.org/presentationml/2006/main">
  <p:tag name="KSO_WM_BEAUTIFY_FLAG" val=""/>
</p:tagLst>
</file>

<file path=ppt/tags/tag163.xml><?xml version="1.0" encoding="utf-8"?>
<p:tagLst xmlns:p="http://schemas.openxmlformats.org/presentationml/2006/main">
  <p:tag name="KSO_WM_BEAUTIFY_FLAG" val=""/>
</p:tagLst>
</file>

<file path=ppt/tags/tag164.xml><?xml version="1.0" encoding="utf-8"?>
<p:tagLst xmlns:p="http://schemas.openxmlformats.org/presentationml/2006/main">
  <p:tag name="KSO_WM_BEAUTIFY_FLAG" val=""/>
</p:tagLst>
</file>

<file path=ppt/tags/tag165.xml><?xml version="1.0" encoding="utf-8"?>
<p:tagLst xmlns:p="http://schemas.openxmlformats.org/presentationml/2006/main">
  <p:tag name="KSO_WM_BEAUTIFY_FLAG" val=""/>
</p:tagLst>
</file>

<file path=ppt/tags/tag166.xml><?xml version="1.0" encoding="utf-8"?>
<p:tagLst xmlns:p="http://schemas.openxmlformats.org/presentationml/2006/main">
  <p:tag name="KSO_WM_BEAUTIFY_FLAG" val=""/>
</p:tagLst>
</file>

<file path=ppt/tags/tag167.xml><?xml version="1.0" encoding="utf-8"?>
<p:tagLst xmlns:p="http://schemas.openxmlformats.org/presentationml/2006/main">
  <p:tag name="KSO_WM_BEAUTIFY_FLAG" val=""/>
</p:tagLst>
</file>

<file path=ppt/tags/tag168.xml><?xml version="1.0" encoding="utf-8"?>
<p:tagLst xmlns:p="http://schemas.openxmlformats.org/presentationml/2006/main">
  <p:tag name="KSO_WM_BEAUTIFY_FLAG" val=""/>
</p:tagLst>
</file>

<file path=ppt/tags/tag169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70.xml><?xml version="1.0" encoding="utf-8"?>
<p:tagLst xmlns:p="http://schemas.openxmlformats.org/presentationml/2006/main">
  <p:tag name="KSO_WM_BEAUTIFY_FLAG" val=""/>
</p:tagLst>
</file>

<file path=ppt/tags/tag171.xml><?xml version="1.0" encoding="utf-8"?>
<p:tagLst xmlns:p="http://schemas.openxmlformats.org/presentationml/2006/main">
  <p:tag name="KSO_WM_BEAUTIFY_FLAG" val=""/>
</p:tagLst>
</file>

<file path=ppt/tags/tag172.xml><?xml version="1.0" encoding="utf-8"?>
<p:tagLst xmlns:p="http://schemas.openxmlformats.org/presentationml/2006/main">
  <p:tag name="KSO_WM_BEAUTIFY_FLAG" val=""/>
</p:tagLst>
</file>

<file path=ppt/tags/tag173.xml><?xml version="1.0" encoding="utf-8"?>
<p:tagLst xmlns:p="http://schemas.openxmlformats.org/presentationml/2006/main">
  <p:tag name="KSO_WM_BEAUTIFY_FLAG" val=""/>
</p:tagLst>
</file>

<file path=ppt/tags/tag174.xml><?xml version="1.0" encoding="utf-8"?>
<p:tagLst xmlns:p="http://schemas.openxmlformats.org/presentationml/2006/main">
  <p:tag name="KSO_WM_BEAUTIFY_FLAG" val=""/>
</p:tagLst>
</file>

<file path=ppt/tags/tag175.xml><?xml version="1.0" encoding="utf-8"?>
<p:tagLst xmlns:p="http://schemas.openxmlformats.org/presentationml/2006/main">
  <p:tag name="KSO_WM_BEAUTIFY_FLAG" val=""/>
</p:tagLst>
</file>

<file path=ppt/tags/tag176.xml><?xml version="1.0" encoding="utf-8"?>
<p:tagLst xmlns:p="http://schemas.openxmlformats.org/presentationml/2006/main">
  <p:tag name="KSO_WM_BEAUTIFY_FLAG" val=""/>
</p:tagLst>
</file>

<file path=ppt/tags/tag177.xml><?xml version="1.0" encoding="utf-8"?>
<p:tagLst xmlns:p="http://schemas.openxmlformats.org/presentationml/2006/main">
  <p:tag name="KSO_WM_BEAUTIFY_FLAG" val=""/>
</p:tagLst>
</file>

<file path=ppt/tags/tag178.xml><?xml version="1.0" encoding="utf-8"?>
<p:tagLst xmlns:p="http://schemas.openxmlformats.org/presentationml/2006/main">
  <p:tag name="KSO_WM_BEAUTIFY_FLAG" val=""/>
</p:tagLst>
</file>

<file path=ppt/tags/tag179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80.xml><?xml version="1.0" encoding="utf-8"?>
<p:tagLst xmlns:p="http://schemas.openxmlformats.org/presentationml/2006/main">
  <p:tag name="KSO_WM_BEAUTIFY_FLAG" val=""/>
</p:tagLst>
</file>

<file path=ppt/tags/tag181.xml><?xml version="1.0" encoding="utf-8"?>
<p:tagLst xmlns:p="http://schemas.openxmlformats.org/presentationml/2006/main">
  <p:tag name="KSO_WM_BEAUTIFY_FLAG" val=""/>
</p:tagLst>
</file>

<file path=ppt/tags/tag182.xml><?xml version="1.0" encoding="utf-8"?>
<p:tagLst xmlns:p="http://schemas.openxmlformats.org/presentationml/2006/main">
  <p:tag name="KSO_WM_BEAUTIFY_FLAG" val=""/>
</p:tagLst>
</file>

<file path=ppt/tags/tag183.xml><?xml version="1.0" encoding="utf-8"?>
<p:tagLst xmlns:p="http://schemas.openxmlformats.org/presentationml/2006/main">
  <p:tag name="KSO_WM_BEAUTIFY_FLAG" val=""/>
</p:tagLst>
</file>

<file path=ppt/tags/tag184.xml><?xml version="1.0" encoding="utf-8"?>
<p:tagLst xmlns:p="http://schemas.openxmlformats.org/presentationml/2006/main">
  <p:tag name="KSO_WM_BEAUTIFY_FLAG" val=""/>
</p:tagLst>
</file>

<file path=ppt/tags/tag185.xml><?xml version="1.0" encoding="utf-8"?>
<p:tagLst xmlns:p="http://schemas.openxmlformats.org/presentationml/2006/main">
  <p:tag name="KSO_WM_BEAUTIFY_FLAG" val=""/>
</p:tagLst>
</file>

<file path=ppt/tags/tag186.xml><?xml version="1.0" encoding="utf-8"?>
<p:tagLst xmlns:p="http://schemas.openxmlformats.org/presentationml/2006/main">
  <p:tag name="KSO_WM_BEAUTIFY_FLAG" val=""/>
</p:tagLst>
</file>

<file path=ppt/tags/tag187.xml><?xml version="1.0" encoding="utf-8"?>
<p:tagLst xmlns:p="http://schemas.openxmlformats.org/presentationml/2006/main">
  <p:tag name="KSO_WM_BEAUTIFY_FLAG" val=""/>
</p:tagLst>
</file>

<file path=ppt/tags/tag188.xml><?xml version="1.0" encoding="utf-8"?>
<p:tagLst xmlns:p="http://schemas.openxmlformats.org/presentationml/2006/main">
  <p:tag name="KSO_WM_BEAUTIFY_FLAG" val=""/>
</p:tagLst>
</file>

<file path=ppt/tags/tag189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190.xml><?xml version="1.0" encoding="utf-8"?>
<p:tagLst xmlns:p="http://schemas.openxmlformats.org/presentationml/2006/main">
  <p:tag name="KSO_WM_BEAUTIFY_FLAG" val=""/>
</p:tagLst>
</file>

<file path=ppt/tags/tag191.xml><?xml version="1.0" encoding="utf-8"?>
<p:tagLst xmlns:p="http://schemas.openxmlformats.org/presentationml/2006/main">
  <p:tag name="KSO_WM_BEAUTIFY_FLAG" val=""/>
</p:tagLst>
</file>

<file path=ppt/tags/tag192.xml><?xml version="1.0" encoding="utf-8"?>
<p:tagLst xmlns:p="http://schemas.openxmlformats.org/presentationml/2006/main">
  <p:tag name="KSO_WM_BEAUTIFY_FLAG" val=""/>
</p:tagLst>
</file>

<file path=ppt/tags/tag193.xml><?xml version="1.0" encoding="utf-8"?>
<p:tagLst xmlns:p="http://schemas.openxmlformats.org/presentationml/2006/main">
  <p:tag name="KSO_WM_BEAUTIFY_FLAG" val=""/>
</p:tagLst>
</file>

<file path=ppt/tags/tag194.xml><?xml version="1.0" encoding="utf-8"?>
<p:tagLst xmlns:p="http://schemas.openxmlformats.org/presentationml/2006/main">
  <p:tag name="KSO_WM_BEAUTIFY_FLAG" val=""/>
</p:tagLst>
</file>

<file path=ppt/tags/tag195.xml><?xml version="1.0" encoding="utf-8"?>
<p:tagLst xmlns:p="http://schemas.openxmlformats.org/presentationml/2006/main">
  <p:tag name="KSO_WM_BEAUTIFY_FLAG" val=""/>
</p:tagLst>
</file>

<file path=ppt/tags/tag196.xml><?xml version="1.0" encoding="utf-8"?>
<p:tagLst xmlns:p="http://schemas.openxmlformats.org/presentationml/2006/main">
  <p:tag name="KSO_WM_BEAUTIFY_FLAG" val=""/>
</p:tagLst>
</file>

<file path=ppt/tags/tag197.xml><?xml version="1.0" encoding="utf-8"?>
<p:tagLst xmlns:p="http://schemas.openxmlformats.org/presentationml/2006/main">
  <p:tag name="KSO_WM_BEAUTIFY_FLAG" val=""/>
</p:tagLst>
</file>

<file path=ppt/tags/tag198.xml><?xml version="1.0" encoding="utf-8"?>
<p:tagLst xmlns:p="http://schemas.openxmlformats.org/presentationml/2006/main">
  <p:tag name="KSO_WM_BEAUTIFY_FLAG" val=""/>
</p:tagLst>
</file>

<file path=ppt/tags/tag19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0.xml><?xml version="1.0" encoding="utf-8"?>
<p:tagLst xmlns:p="http://schemas.openxmlformats.org/presentationml/2006/main">
  <p:tag name="KSO_WM_BEAUTIFY_FLAG" val=""/>
</p:tagLst>
</file>

<file path=ppt/tags/tag200.xml><?xml version="1.0" encoding="utf-8"?>
<p:tagLst xmlns:p="http://schemas.openxmlformats.org/presentationml/2006/main">
  <p:tag name="KSO_WM_BEAUTIFY_FLAG" val=""/>
</p:tagLst>
</file>

<file path=ppt/tags/tag201.xml><?xml version="1.0" encoding="utf-8"?>
<p:tagLst xmlns:p="http://schemas.openxmlformats.org/presentationml/2006/main">
  <p:tag name="KSO_WM_BEAUTIFY_FLAG" val=""/>
</p:tagLst>
</file>

<file path=ppt/tags/tag202.xml><?xml version="1.0" encoding="utf-8"?>
<p:tagLst xmlns:p="http://schemas.openxmlformats.org/presentationml/2006/main">
  <p:tag name="KSO_WM_BEAUTIFY_FLAG" val=""/>
</p:tagLst>
</file>

<file path=ppt/tags/tag203.xml><?xml version="1.0" encoding="utf-8"?>
<p:tagLst xmlns:p="http://schemas.openxmlformats.org/presentationml/2006/main">
  <p:tag name="KSO_WM_BEAUTIFY_FLAG" val=""/>
</p:tagLst>
</file>

<file path=ppt/tags/tag204.xml><?xml version="1.0" encoding="utf-8"?>
<p:tagLst xmlns:p="http://schemas.openxmlformats.org/presentationml/2006/main">
  <p:tag name="KSO_WM_BEAUTIFY_FLAG" val=""/>
</p:tagLst>
</file>

<file path=ppt/tags/tag205.xml><?xml version="1.0" encoding="utf-8"?>
<p:tagLst xmlns:p="http://schemas.openxmlformats.org/presentationml/2006/main">
  <p:tag name="KSO_WM_BEAUTIFY_FLAG" val=""/>
</p:tagLst>
</file>

<file path=ppt/tags/tag206.xml><?xml version="1.0" encoding="utf-8"?>
<p:tagLst xmlns:p="http://schemas.openxmlformats.org/presentationml/2006/main">
  <p:tag name="KSO_WM_BEAUTIFY_FLAG" val=""/>
</p:tagLst>
</file>

<file path=ppt/tags/tag207.xml><?xml version="1.0" encoding="utf-8"?>
<p:tagLst xmlns:p="http://schemas.openxmlformats.org/presentationml/2006/main">
  <p:tag name="KSO_WM_BEAUTIFY_FLAG" val=""/>
</p:tagLst>
</file>

<file path=ppt/tags/tag208.xml><?xml version="1.0" encoding="utf-8"?>
<p:tagLst xmlns:p="http://schemas.openxmlformats.org/presentationml/2006/main">
  <p:tag name="KSO_WM_BEAUTIFY_FLAG" val=""/>
</p:tagLst>
</file>

<file path=ppt/tags/tag209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10.xml><?xml version="1.0" encoding="utf-8"?>
<p:tagLst xmlns:p="http://schemas.openxmlformats.org/presentationml/2006/main">
  <p:tag name="KSO_WM_BEAUTIFY_FLAG" val=""/>
</p:tagLst>
</file>

<file path=ppt/tags/tag211.xml><?xml version="1.0" encoding="utf-8"?>
<p:tagLst xmlns:p="http://schemas.openxmlformats.org/presentationml/2006/main">
  <p:tag name="KSO_WM_BEAUTIFY_FLAG" val=""/>
</p:tagLst>
</file>

<file path=ppt/tags/tag212.xml><?xml version="1.0" encoding="utf-8"?>
<p:tagLst xmlns:p="http://schemas.openxmlformats.org/presentationml/2006/main">
  <p:tag name="KSO_WM_BEAUTIFY_FLAG" val=""/>
</p:tagLst>
</file>

<file path=ppt/tags/tag213.xml><?xml version="1.0" encoding="utf-8"?>
<p:tagLst xmlns:p="http://schemas.openxmlformats.org/presentationml/2006/main">
  <p:tag name="KSO_WM_BEAUTIFY_FLAG" val=""/>
</p:tagLst>
</file>

<file path=ppt/tags/tag214.xml><?xml version="1.0" encoding="utf-8"?>
<p:tagLst xmlns:p="http://schemas.openxmlformats.org/presentationml/2006/main">
  <p:tag name="KSO_WM_BEAUTIFY_FLAG" val=""/>
</p:tagLst>
</file>

<file path=ppt/tags/tag215.xml><?xml version="1.0" encoding="utf-8"?>
<p:tagLst xmlns:p="http://schemas.openxmlformats.org/presentationml/2006/main">
  <p:tag name="KSO_WM_BEAUTIFY_FLAG" val=""/>
</p:tagLst>
</file>

<file path=ppt/tags/tag216.xml><?xml version="1.0" encoding="utf-8"?>
<p:tagLst xmlns:p="http://schemas.openxmlformats.org/presentationml/2006/main">
  <p:tag name="KSO_WM_BEAUTIFY_FLAG" val=""/>
</p:tagLst>
</file>

<file path=ppt/tags/tag217.xml><?xml version="1.0" encoding="utf-8"?>
<p:tagLst xmlns:p="http://schemas.openxmlformats.org/presentationml/2006/main">
  <p:tag name="KSO_WM_BEAUTIFY_FLAG" val=""/>
</p:tagLst>
</file>

<file path=ppt/tags/tag218.xml><?xml version="1.0" encoding="utf-8"?>
<p:tagLst xmlns:p="http://schemas.openxmlformats.org/presentationml/2006/main">
  <p:tag name="KSO_WM_BEAUTIFY_FLAG" val=""/>
</p:tagLst>
</file>

<file path=ppt/tags/tag219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20.xml><?xml version="1.0" encoding="utf-8"?>
<p:tagLst xmlns:p="http://schemas.openxmlformats.org/presentationml/2006/main">
  <p:tag name="KSO_WM_BEAUTIFY_FLAG" val=""/>
</p:tagLst>
</file>

<file path=ppt/tags/tag221.xml><?xml version="1.0" encoding="utf-8"?>
<p:tagLst xmlns:p="http://schemas.openxmlformats.org/presentationml/2006/main">
  <p:tag name="KSO_WM_BEAUTIFY_FLAG" val=""/>
</p:tagLst>
</file>

<file path=ppt/tags/tag222.xml><?xml version="1.0" encoding="utf-8"?>
<p:tagLst xmlns:p="http://schemas.openxmlformats.org/presentationml/2006/main">
  <p:tag name="KSO_WM_BEAUTIFY_FLAG" val=""/>
</p:tagLst>
</file>

<file path=ppt/tags/tag223.xml><?xml version="1.0" encoding="utf-8"?>
<p:tagLst xmlns:p="http://schemas.openxmlformats.org/presentationml/2006/main">
  <p:tag name="KSO_WM_BEAUTIFY_FLAG" val=""/>
</p:tagLst>
</file>

<file path=ppt/tags/tag224.xml><?xml version="1.0" encoding="utf-8"?>
<p:tagLst xmlns:p="http://schemas.openxmlformats.org/presentationml/2006/main">
  <p:tag name="KSO_WM_BEAUTIFY_FLAG" val=""/>
</p:tagLst>
</file>

<file path=ppt/tags/tag225.xml><?xml version="1.0" encoding="utf-8"?>
<p:tagLst xmlns:p="http://schemas.openxmlformats.org/presentationml/2006/main">
  <p:tag name="KSO_WM_BEAUTIFY_FLAG" val=""/>
</p:tagLst>
</file>

<file path=ppt/tags/tag226.xml><?xml version="1.0" encoding="utf-8"?>
<p:tagLst xmlns:p="http://schemas.openxmlformats.org/presentationml/2006/main">
  <p:tag name="KSO_WM_BEAUTIFY_FLAG" val=""/>
</p:tagLst>
</file>

<file path=ppt/tags/tag227.xml><?xml version="1.0" encoding="utf-8"?>
<p:tagLst xmlns:p="http://schemas.openxmlformats.org/presentationml/2006/main">
  <p:tag name="KSO_WM_BEAUTIFY_FLAG" val=""/>
</p:tagLst>
</file>

<file path=ppt/tags/tag228.xml><?xml version="1.0" encoding="utf-8"?>
<p:tagLst xmlns:p="http://schemas.openxmlformats.org/presentationml/2006/main">
  <p:tag name="KSO_WM_BEAUTIFY_FLAG" val=""/>
</p:tagLst>
</file>

<file path=ppt/tags/tag229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30.xml><?xml version="1.0" encoding="utf-8"?>
<p:tagLst xmlns:p="http://schemas.openxmlformats.org/presentationml/2006/main">
  <p:tag name="KSO_WM_BEAUTIFY_FLAG" val=""/>
</p:tagLst>
</file>

<file path=ppt/tags/tag231.xml><?xml version="1.0" encoding="utf-8"?>
<p:tagLst xmlns:p="http://schemas.openxmlformats.org/presentationml/2006/main">
  <p:tag name="KSO_WM_BEAUTIFY_FLAG" val=""/>
</p:tagLst>
</file>

<file path=ppt/tags/tag232.xml><?xml version="1.0" encoding="utf-8"?>
<p:tagLst xmlns:p="http://schemas.openxmlformats.org/presentationml/2006/main">
  <p:tag name="KSO_WM_BEAUTIFY_FLAG" val=""/>
</p:tagLst>
</file>

<file path=ppt/tags/tag233.xml><?xml version="1.0" encoding="utf-8"?>
<p:tagLst xmlns:p="http://schemas.openxmlformats.org/presentationml/2006/main">
  <p:tag name="KSO_WM_BEAUTIFY_FLAG" val=""/>
</p:tagLst>
</file>

<file path=ppt/tags/tag234.xml><?xml version="1.0" encoding="utf-8"?>
<p:tagLst xmlns:p="http://schemas.openxmlformats.org/presentationml/2006/main">
  <p:tag name="KSO_WM_BEAUTIFY_FLAG" val=""/>
</p:tagLst>
</file>

<file path=ppt/tags/tag235.xml><?xml version="1.0" encoding="utf-8"?>
<p:tagLst xmlns:p="http://schemas.openxmlformats.org/presentationml/2006/main">
  <p:tag name="KSO_WM_BEAUTIFY_FLAG" val=""/>
</p:tagLst>
</file>

<file path=ppt/tags/tag236.xml><?xml version="1.0" encoding="utf-8"?>
<p:tagLst xmlns:p="http://schemas.openxmlformats.org/presentationml/2006/main">
  <p:tag name="KSO_WM_BEAUTIFY_FLAG" val=""/>
</p:tagLst>
</file>

<file path=ppt/tags/tag237.xml><?xml version="1.0" encoding="utf-8"?>
<p:tagLst xmlns:p="http://schemas.openxmlformats.org/presentationml/2006/main">
  <p:tag name="KSO_WM_BEAUTIFY_FLAG" val=""/>
</p:tagLst>
</file>

<file path=ppt/tags/tag238.xml><?xml version="1.0" encoding="utf-8"?>
<p:tagLst xmlns:p="http://schemas.openxmlformats.org/presentationml/2006/main">
  <p:tag name="KSO_WM_BEAUTIFY_FLAG" val=""/>
</p:tagLst>
</file>

<file path=ppt/tags/tag239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40.xml><?xml version="1.0" encoding="utf-8"?>
<p:tagLst xmlns:p="http://schemas.openxmlformats.org/presentationml/2006/main">
  <p:tag name="KSO_WM_BEAUTIFY_FLAG" val=""/>
</p:tagLst>
</file>

<file path=ppt/tags/tag241.xml><?xml version="1.0" encoding="utf-8"?>
<p:tagLst xmlns:p="http://schemas.openxmlformats.org/presentationml/2006/main">
  <p:tag name="KSO_WM_BEAUTIFY_FLAG" val=""/>
</p:tagLst>
</file>

<file path=ppt/tags/tag242.xml><?xml version="1.0" encoding="utf-8"?>
<p:tagLst xmlns:p="http://schemas.openxmlformats.org/presentationml/2006/main">
  <p:tag name="KSO_WM_BEAUTIFY_FLAG" val=""/>
</p:tagLst>
</file>

<file path=ppt/tags/tag243.xml><?xml version="1.0" encoding="utf-8"?>
<p:tagLst xmlns:p="http://schemas.openxmlformats.org/presentationml/2006/main">
  <p:tag name="KSO_WM_BEAUTIFY_FLAG" val="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246.xml><?xml version="1.0" encoding="utf-8"?>
<p:tagLst xmlns:p="http://schemas.openxmlformats.org/presentationml/2006/main">
  <p:tag name="KSO_WM_BEAUTIFY_FLAG" val=""/>
</p:tagLst>
</file>

<file path=ppt/tags/tag247.xml><?xml version="1.0" encoding="utf-8"?>
<p:tagLst xmlns:p="http://schemas.openxmlformats.org/presentationml/2006/main">
  <p:tag name="KSO_WM_BEAUTIFY_FLAG" val=""/>
</p:tagLst>
</file>

<file path=ppt/tags/tag248.xml><?xml version="1.0" encoding="utf-8"?>
<p:tagLst xmlns:p="http://schemas.openxmlformats.org/presentationml/2006/main">
  <p:tag name="KSO_WM_BEAUTIFY_FLAG" val=""/>
</p:tagLst>
</file>

<file path=ppt/tags/tag249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50.xml><?xml version="1.0" encoding="utf-8"?>
<p:tagLst xmlns:p="http://schemas.openxmlformats.org/presentationml/2006/main">
  <p:tag name="KSO_WM_BEAUTIFY_FLAG" val=""/>
</p:tagLst>
</file>

<file path=ppt/tags/tag251.xml><?xml version="1.0" encoding="utf-8"?>
<p:tagLst xmlns:p="http://schemas.openxmlformats.org/presentationml/2006/main">
  <p:tag name="KSO_WM_BEAUTIFY_FLAG" val=""/>
</p:tagLst>
</file>

<file path=ppt/tags/tag252.xml><?xml version="1.0" encoding="utf-8"?>
<p:tagLst xmlns:p="http://schemas.openxmlformats.org/presentationml/2006/main">
  <p:tag name="KSO_WM_BEAUTIFY_FLAG" val=""/>
</p:tagLst>
</file>

<file path=ppt/tags/tag253.xml><?xml version="1.0" encoding="utf-8"?>
<p:tagLst xmlns:p="http://schemas.openxmlformats.org/presentationml/2006/main">
  <p:tag name="KSO_WM_BEAUTIFY_FLAG" val=""/>
</p:tagLst>
</file>

<file path=ppt/tags/tag254.xml><?xml version="1.0" encoding="utf-8"?>
<p:tagLst xmlns:p="http://schemas.openxmlformats.org/presentationml/2006/main">
  <p:tag name="KSO_WM_BEAUTIFY_FLAG" val=""/>
</p:tagLst>
</file>

<file path=ppt/tags/tag255.xml><?xml version="1.0" encoding="utf-8"?>
<p:tagLst xmlns:p="http://schemas.openxmlformats.org/presentationml/2006/main">
  <p:tag name="KSO_WM_BEAUTIFY_FLAG" val=""/>
</p:tagLst>
</file>

<file path=ppt/tags/tag256.xml><?xml version="1.0" encoding="utf-8"?>
<p:tagLst xmlns:p="http://schemas.openxmlformats.org/presentationml/2006/main">
  <p:tag name="KSO_WM_BEAUTIFY_FLAG" val=""/>
</p:tagLst>
</file>

<file path=ppt/tags/tag257.xml><?xml version="1.0" encoding="utf-8"?>
<p:tagLst xmlns:p="http://schemas.openxmlformats.org/presentationml/2006/main">
  <p:tag name="KSO_WM_BEAUTIFY_FLAG" val=""/>
</p:tagLst>
</file>

<file path=ppt/tags/tag258.xml><?xml version="1.0" encoding="utf-8"?>
<p:tagLst xmlns:p="http://schemas.openxmlformats.org/presentationml/2006/main">
  <p:tag name="KSO_WM_BEAUTIFY_FLAG" val=""/>
</p:tagLst>
</file>

<file path=ppt/tags/tag259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60.xml><?xml version="1.0" encoding="utf-8"?>
<p:tagLst xmlns:p="http://schemas.openxmlformats.org/presentationml/2006/main">
  <p:tag name="KSO_WM_BEAUTIFY_FLAG" val=""/>
</p:tagLst>
</file>

<file path=ppt/tags/tag261.xml><?xml version="1.0" encoding="utf-8"?>
<p:tagLst xmlns:p="http://schemas.openxmlformats.org/presentationml/2006/main">
  <p:tag name="KSO_WM_BEAUTIFY_FLAG" val=""/>
</p:tagLst>
</file>

<file path=ppt/tags/tag262.xml><?xml version="1.0" encoding="utf-8"?>
<p:tagLst xmlns:p="http://schemas.openxmlformats.org/presentationml/2006/main">
  <p:tag name="KSO_WM_BEAUTIFY_FLAG" val=""/>
</p:tagLst>
</file>

<file path=ppt/tags/tag263.xml><?xml version="1.0" encoding="utf-8"?>
<p:tagLst xmlns:p="http://schemas.openxmlformats.org/presentationml/2006/main">
  <p:tag name="KSO_WM_BEAUTIFY_FLAG" val=""/>
</p:tagLst>
</file>

<file path=ppt/tags/tag264.xml><?xml version="1.0" encoding="utf-8"?>
<p:tagLst xmlns:p="http://schemas.openxmlformats.org/presentationml/2006/main">
  <p:tag name="KSO_WM_BEAUTIFY_FLAG" val=""/>
</p:tagLst>
</file>

<file path=ppt/tags/tag265.xml><?xml version="1.0" encoding="utf-8"?>
<p:tagLst xmlns:p="http://schemas.openxmlformats.org/presentationml/2006/main">
  <p:tag name="KSO_WM_BEAUTIFY_FLAG" val=""/>
</p:tagLst>
</file>

<file path=ppt/tags/tag266.xml><?xml version="1.0" encoding="utf-8"?>
<p:tagLst xmlns:p="http://schemas.openxmlformats.org/presentationml/2006/main">
  <p:tag name="KSO_WM_BEAUTIFY_FLAG" val=""/>
</p:tagLst>
</file>

<file path=ppt/tags/tag267.xml><?xml version="1.0" encoding="utf-8"?>
<p:tagLst xmlns:p="http://schemas.openxmlformats.org/presentationml/2006/main">
  <p:tag name="KSO_WM_BEAUTIFY_FLAG" val=""/>
</p:tagLst>
</file>

<file path=ppt/tags/tag268.xml><?xml version="1.0" encoding="utf-8"?>
<p:tagLst xmlns:p="http://schemas.openxmlformats.org/presentationml/2006/main">
  <p:tag name="KSO_WM_BEAUTIFY_FLAG" val=""/>
</p:tagLst>
</file>

<file path=ppt/tags/tag269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70.xml><?xml version="1.0" encoding="utf-8"?>
<p:tagLst xmlns:p="http://schemas.openxmlformats.org/presentationml/2006/main">
  <p:tag name="KSO_WM_BEAUTIFY_FLAG" val=""/>
</p:tagLst>
</file>

<file path=ppt/tags/tag271.xml><?xml version="1.0" encoding="utf-8"?>
<p:tagLst xmlns:p="http://schemas.openxmlformats.org/presentationml/2006/main">
  <p:tag name="KSO_WM_BEAUTIFY_FLAG" val=""/>
</p:tagLst>
</file>

<file path=ppt/tags/tag272.xml><?xml version="1.0" encoding="utf-8"?>
<p:tagLst xmlns:p="http://schemas.openxmlformats.org/presentationml/2006/main">
  <p:tag name="KSO_WM_BEAUTIFY_FLAG" val=""/>
</p:tagLst>
</file>

<file path=ppt/tags/tag273.xml><?xml version="1.0" encoding="utf-8"?>
<p:tagLst xmlns:p="http://schemas.openxmlformats.org/presentationml/2006/main">
  <p:tag name="KSO_WM_BEAUTIFY_FLAG" val=""/>
</p:tagLst>
</file>

<file path=ppt/tags/tag274.xml><?xml version="1.0" encoding="utf-8"?>
<p:tagLst xmlns:p="http://schemas.openxmlformats.org/presentationml/2006/main">
  <p:tag name="KSO_WM_BEAUTIFY_FLAG" val=""/>
</p:tagLst>
</file>

<file path=ppt/tags/tag275.xml><?xml version="1.0" encoding="utf-8"?>
<p:tagLst xmlns:p="http://schemas.openxmlformats.org/presentationml/2006/main">
  <p:tag name="KSO_WM_BEAUTIFY_FLAG" val=""/>
</p:tagLst>
</file>

<file path=ppt/tags/tag276.xml><?xml version="1.0" encoding="utf-8"?>
<p:tagLst xmlns:p="http://schemas.openxmlformats.org/presentationml/2006/main">
  <p:tag name="KSO_WM_BEAUTIFY_FLAG" val=""/>
</p:tagLst>
</file>

<file path=ppt/tags/tag277.xml><?xml version="1.0" encoding="utf-8"?>
<p:tagLst xmlns:p="http://schemas.openxmlformats.org/presentationml/2006/main">
  <p:tag name="KSO_WM_BEAUTIFY_FLAG" val=""/>
</p:tagLst>
</file>

<file path=ppt/tags/tag278.xml><?xml version="1.0" encoding="utf-8"?>
<p:tagLst xmlns:p="http://schemas.openxmlformats.org/presentationml/2006/main">
  <p:tag name="KSO_WM_BEAUTIFY_FLAG" val=""/>
</p:tagLst>
</file>

<file path=ppt/tags/tag279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80.xml><?xml version="1.0" encoding="utf-8"?>
<p:tagLst xmlns:p="http://schemas.openxmlformats.org/presentationml/2006/main">
  <p:tag name="KSO_WM_BEAUTIFY_FLAG" val=""/>
</p:tagLst>
</file>

<file path=ppt/tags/tag281.xml><?xml version="1.0" encoding="utf-8"?>
<p:tagLst xmlns:p="http://schemas.openxmlformats.org/presentationml/2006/main">
  <p:tag name="KSO_WM_BEAUTIFY_FLAG" val=""/>
</p:tagLst>
</file>

<file path=ppt/tags/tag282.xml><?xml version="1.0" encoding="utf-8"?>
<p:tagLst xmlns:p="http://schemas.openxmlformats.org/presentationml/2006/main">
  <p:tag name="KSO_WM_BEAUTIFY_FLAG" val=""/>
</p:tagLst>
</file>

<file path=ppt/tags/tag283.xml><?xml version="1.0" encoding="utf-8"?>
<p:tagLst xmlns:p="http://schemas.openxmlformats.org/presentationml/2006/main">
  <p:tag name="KSO_WM_BEAUTIFY_FLAG" val=""/>
</p:tagLst>
</file>

<file path=ppt/tags/tag284.xml><?xml version="1.0" encoding="utf-8"?>
<p:tagLst xmlns:p="http://schemas.openxmlformats.org/presentationml/2006/main">
  <p:tag name="KSO_WM_BEAUTIFY_FLAG" val=""/>
</p:tagLst>
</file>

<file path=ppt/tags/tag285.xml><?xml version="1.0" encoding="utf-8"?>
<p:tagLst xmlns:p="http://schemas.openxmlformats.org/presentationml/2006/main">
  <p:tag name="KSO_WM_BEAUTIFY_FLAG" val=""/>
</p:tagLst>
</file>

<file path=ppt/tags/tag286.xml><?xml version="1.0" encoding="utf-8"?>
<p:tagLst xmlns:p="http://schemas.openxmlformats.org/presentationml/2006/main">
  <p:tag name="KSO_WM_BEAUTIFY_FLAG" val=""/>
</p:tagLst>
</file>

<file path=ppt/tags/tag287.xml><?xml version="1.0" encoding="utf-8"?>
<p:tagLst xmlns:p="http://schemas.openxmlformats.org/presentationml/2006/main">
  <p:tag name="KSO_WM_BEAUTIFY_FLAG" val=""/>
</p:tagLst>
</file>

<file path=ppt/tags/tag288.xml><?xml version="1.0" encoding="utf-8"?>
<p:tagLst xmlns:p="http://schemas.openxmlformats.org/presentationml/2006/main">
  <p:tag name="KSO_WM_BEAUTIFY_FLAG" val=""/>
</p:tagLst>
</file>

<file path=ppt/tags/tag289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290.xml><?xml version="1.0" encoding="utf-8"?>
<p:tagLst xmlns:p="http://schemas.openxmlformats.org/presentationml/2006/main">
  <p:tag name="KSO_WM_BEAUTIFY_FLAG" val=""/>
</p:tagLst>
</file>

<file path=ppt/tags/tag291.xml><?xml version="1.0" encoding="utf-8"?>
<p:tagLst xmlns:p="http://schemas.openxmlformats.org/presentationml/2006/main">
  <p:tag name="KSO_WM_BEAUTIFY_FLAG" val=""/>
</p:tagLst>
</file>

<file path=ppt/tags/tag292.xml><?xml version="1.0" encoding="utf-8"?>
<p:tagLst xmlns:p="http://schemas.openxmlformats.org/presentationml/2006/main">
  <p:tag name="KSO_WM_BEAUTIFY_FLAG" val=""/>
</p:tagLst>
</file>

<file path=ppt/tags/tag293.xml><?xml version="1.0" encoding="utf-8"?>
<p:tagLst xmlns:p="http://schemas.openxmlformats.org/presentationml/2006/main">
  <p:tag name="KSO_WM_BEAUTIFY_FLAG" val=""/>
</p:tagLst>
</file>

<file path=ppt/tags/tag294.xml><?xml version="1.0" encoding="utf-8"?>
<p:tagLst xmlns:p="http://schemas.openxmlformats.org/presentationml/2006/main">
  <p:tag name="KSO_WM_BEAUTIFY_FLAG" val=""/>
</p:tagLst>
</file>

<file path=ppt/tags/tag295.xml><?xml version="1.0" encoding="utf-8"?>
<p:tagLst xmlns:p="http://schemas.openxmlformats.org/presentationml/2006/main">
  <p:tag name="KSO_WM_BEAUTIFY_FLAG" val=""/>
</p:tagLst>
</file>

<file path=ppt/tags/tag296.xml><?xml version="1.0" encoding="utf-8"?>
<p:tagLst xmlns:p="http://schemas.openxmlformats.org/presentationml/2006/main">
  <p:tag name="KSO_WM_BEAUTIFY_FLAG" val=""/>
</p:tagLst>
</file>

<file path=ppt/tags/tag297.xml><?xml version="1.0" encoding="utf-8"?>
<p:tagLst xmlns:p="http://schemas.openxmlformats.org/presentationml/2006/main">
  <p:tag name="KSO_WM_BEAUTIFY_FLAG" val=""/>
</p:tagLst>
</file>

<file path=ppt/tags/tag298.xml><?xml version="1.0" encoding="utf-8"?>
<p:tagLst xmlns:p="http://schemas.openxmlformats.org/presentationml/2006/main">
  <p:tag name="KSO_WM_BEAUTIFY_FLAG" val=""/>
</p:tagLst>
</file>

<file path=ppt/tags/tag29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00.xml><?xml version="1.0" encoding="utf-8"?>
<p:tagLst xmlns:p="http://schemas.openxmlformats.org/presentationml/2006/main">
  <p:tag name="KSO_WM_BEAUTIFY_FLAG" val=""/>
</p:tagLst>
</file>

<file path=ppt/tags/tag301.xml><?xml version="1.0" encoding="utf-8"?>
<p:tagLst xmlns:p="http://schemas.openxmlformats.org/presentationml/2006/main">
  <p:tag name="KSO_WM_BEAUTIFY_FLAG" val=""/>
</p:tagLst>
</file>

<file path=ppt/tags/tag302.xml><?xml version="1.0" encoding="utf-8"?>
<p:tagLst xmlns:p="http://schemas.openxmlformats.org/presentationml/2006/main">
  <p:tag name="KSO_WM_BEAUTIFY_FLAG" val=""/>
</p:tagLst>
</file>

<file path=ppt/tags/tag303.xml><?xml version="1.0" encoding="utf-8"?>
<p:tagLst xmlns:p="http://schemas.openxmlformats.org/presentationml/2006/main">
  <p:tag name="KSO_WM_BEAUTIFY_FLAG" val=""/>
</p:tagLst>
</file>

<file path=ppt/tags/tag304.xml><?xml version="1.0" encoding="utf-8"?>
<p:tagLst xmlns:p="http://schemas.openxmlformats.org/presentationml/2006/main">
  <p:tag name="KSO_WM_BEAUTIFY_FLAG" val=""/>
</p:tagLst>
</file>

<file path=ppt/tags/tag305.xml><?xml version="1.0" encoding="utf-8"?>
<p:tagLst xmlns:p="http://schemas.openxmlformats.org/presentationml/2006/main">
  <p:tag name="KSO_WM_BEAUTIFY_FLAG" val=""/>
</p:tagLst>
</file>

<file path=ppt/tags/tag306.xml><?xml version="1.0" encoding="utf-8"?>
<p:tagLst xmlns:p="http://schemas.openxmlformats.org/presentationml/2006/main">
  <p:tag name="KSO_WM_BEAUTIFY_FLAG" val=""/>
</p:tagLst>
</file>

<file path=ppt/tags/tag307.xml><?xml version="1.0" encoding="utf-8"?>
<p:tagLst xmlns:p="http://schemas.openxmlformats.org/presentationml/2006/main">
  <p:tag name="KSO_WM_BEAUTIFY_FLAG" val=""/>
</p:tagLst>
</file>

<file path=ppt/tags/tag308.xml><?xml version="1.0" encoding="utf-8"?>
<p:tagLst xmlns:p="http://schemas.openxmlformats.org/presentationml/2006/main">
  <p:tag name="KSO_WM_BEAUTIFY_FLAG" val=""/>
</p:tagLst>
</file>

<file path=ppt/tags/tag309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10.xml><?xml version="1.0" encoding="utf-8"?>
<p:tagLst xmlns:p="http://schemas.openxmlformats.org/presentationml/2006/main">
  <p:tag name="KSO_WM_BEAUTIFY_FLAG" val=""/>
</p:tagLst>
</file>

<file path=ppt/tags/tag311.xml><?xml version="1.0" encoding="utf-8"?>
<p:tagLst xmlns:p="http://schemas.openxmlformats.org/presentationml/2006/main">
  <p:tag name="KSO_WM_BEAUTIFY_FLAG" val=""/>
</p:tagLst>
</file>

<file path=ppt/tags/tag312.xml><?xml version="1.0" encoding="utf-8"?>
<p:tagLst xmlns:p="http://schemas.openxmlformats.org/presentationml/2006/main">
  <p:tag name="KSO_WM_BEAUTIFY_FLAG" val=""/>
</p:tagLst>
</file>

<file path=ppt/tags/tag313.xml><?xml version="1.0" encoding="utf-8"?>
<p:tagLst xmlns:p="http://schemas.openxmlformats.org/presentationml/2006/main">
  <p:tag name="KSO_WM_BEAUTIFY_FLAG" val=""/>
</p:tagLst>
</file>

<file path=ppt/tags/tag314.xml><?xml version="1.0" encoding="utf-8"?>
<p:tagLst xmlns:p="http://schemas.openxmlformats.org/presentationml/2006/main">
  <p:tag name="KSO_WM_BEAUTIFY_FLAG" val=""/>
</p:tagLst>
</file>

<file path=ppt/tags/tag315.xml><?xml version="1.0" encoding="utf-8"?>
<p:tagLst xmlns:p="http://schemas.openxmlformats.org/presentationml/2006/main">
  <p:tag name="KSO_WM_BEAUTIFY_FLAG" val=""/>
</p:tagLst>
</file>

<file path=ppt/tags/tag316.xml><?xml version="1.0" encoding="utf-8"?>
<p:tagLst xmlns:p="http://schemas.openxmlformats.org/presentationml/2006/main">
  <p:tag name="KSO_WM_BEAUTIFY_FLAG" val=""/>
</p:tagLst>
</file>

<file path=ppt/tags/tag317.xml><?xml version="1.0" encoding="utf-8"?>
<p:tagLst xmlns:p="http://schemas.openxmlformats.org/presentationml/2006/main">
  <p:tag name="KSO_WM_BEAUTIFY_FLAG" val=""/>
</p:tagLst>
</file>

<file path=ppt/tags/tag318.xml><?xml version="1.0" encoding="utf-8"?>
<p:tagLst xmlns:p="http://schemas.openxmlformats.org/presentationml/2006/main">
  <p:tag name="KSO_WM_BEAUTIFY_FLAG" val=""/>
</p:tagLst>
</file>

<file path=ppt/tags/tag319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20.xml><?xml version="1.0" encoding="utf-8"?>
<p:tagLst xmlns:p="http://schemas.openxmlformats.org/presentationml/2006/main">
  <p:tag name="KSO_WM_BEAUTIFY_FLAG" val=""/>
</p:tagLst>
</file>

<file path=ppt/tags/tag321.xml><?xml version="1.0" encoding="utf-8"?>
<p:tagLst xmlns:p="http://schemas.openxmlformats.org/presentationml/2006/main">
  <p:tag name="KSO_WM_BEAUTIFY_FLAG" val=""/>
</p:tagLst>
</file>

<file path=ppt/tags/tag322.xml><?xml version="1.0" encoding="utf-8"?>
<p:tagLst xmlns:p="http://schemas.openxmlformats.org/presentationml/2006/main">
  <p:tag name="KSO_WM_BEAUTIFY_FLAG" val=""/>
</p:tagLst>
</file>

<file path=ppt/tags/tag323.xml><?xml version="1.0" encoding="utf-8"?>
<p:tagLst xmlns:p="http://schemas.openxmlformats.org/presentationml/2006/main">
  <p:tag name="KSO_WM_BEAUTIFY_FLAG" val=""/>
</p:tagLst>
</file>

<file path=ppt/tags/tag324.xml><?xml version="1.0" encoding="utf-8"?>
<p:tagLst xmlns:p="http://schemas.openxmlformats.org/presentationml/2006/main">
  <p:tag name="KSO_WM_BEAUTIFY_FLAG" val=""/>
</p:tagLst>
</file>

<file path=ppt/tags/tag325.xml><?xml version="1.0" encoding="utf-8"?>
<p:tagLst xmlns:p="http://schemas.openxmlformats.org/presentationml/2006/main">
  <p:tag name="KSO_WM_BEAUTIFY_FLAG" val=""/>
</p:tagLst>
</file>

<file path=ppt/tags/tag3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  <p:tag name="KSO_WM_SLIDE_BACKGROUND_MASK_FLAG" val="1"/>
</p:tagLst>
</file>

<file path=ppt/tags/tag328.xml><?xml version="1.0" encoding="utf-8"?>
<p:tagLst xmlns:p="http://schemas.openxmlformats.org/presentationml/2006/main">
  <p:tag name="KSO_WM_BEAUTIFY_FLAG" val=""/>
</p:tagLst>
</file>

<file path=ppt/tags/tag329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30.xml><?xml version="1.0" encoding="utf-8"?>
<p:tagLst xmlns:p="http://schemas.openxmlformats.org/presentationml/2006/main">
  <p:tag name="KSO_WM_BEAUTIFY_FLAG" val=""/>
</p:tagLst>
</file>

<file path=ppt/tags/tag331.xml><?xml version="1.0" encoding="utf-8"?>
<p:tagLst xmlns:p="http://schemas.openxmlformats.org/presentationml/2006/main">
  <p:tag name="KSO_WM_BEAUTIFY_FLAG" val=""/>
</p:tagLst>
</file>

<file path=ppt/tags/tag332.xml><?xml version="1.0" encoding="utf-8"?>
<p:tagLst xmlns:p="http://schemas.openxmlformats.org/presentationml/2006/main">
  <p:tag name="KSO_WM_BEAUTIFY_FLAG" val=""/>
</p:tagLst>
</file>

<file path=ppt/tags/tag333.xml><?xml version="1.0" encoding="utf-8"?>
<p:tagLst xmlns:p="http://schemas.openxmlformats.org/presentationml/2006/main">
  <p:tag name="KSO_WM_BEAUTIFY_FLAG" val=""/>
</p:tagLst>
</file>

<file path=ppt/tags/tag334.xml><?xml version="1.0" encoding="utf-8"?>
<p:tagLst xmlns:p="http://schemas.openxmlformats.org/presentationml/2006/main">
  <p:tag name="KSO_WM_BEAUTIFY_FLAG" val=""/>
</p:tagLst>
</file>

<file path=ppt/tags/tag335.xml><?xml version="1.0" encoding="utf-8"?>
<p:tagLst xmlns:p="http://schemas.openxmlformats.org/presentationml/2006/main">
  <p:tag name="KSO_WM_BEAUTIFY_FLAG" val=""/>
</p:tagLst>
</file>

<file path=ppt/tags/tag336.xml><?xml version="1.0" encoding="utf-8"?>
<p:tagLst xmlns:p="http://schemas.openxmlformats.org/presentationml/2006/main">
  <p:tag name="KSO_WM_BEAUTIFY_FLAG" val=""/>
</p:tagLst>
</file>

<file path=ppt/tags/tag337.xml><?xml version="1.0" encoding="utf-8"?>
<p:tagLst xmlns:p="http://schemas.openxmlformats.org/presentationml/2006/main">
  <p:tag name="KSO_WM_BEAUTIFY_FLAG" val=""/>
</p:tagLst>
</file>

<file path=ppt/tags/tag338.xml><?xml version="1.0" encoding="utf-8"?>
<p:tagLst xmlns:p="http://schemas.openxmlformats.org/presentationml/2006/main">
  <p:tag name="KSO_WM_BEAUTIFY_FLAG" val=""/>
</p:tagLst>
</file>

<file path=ppt/tags/tag339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40.xml><?xml version="1.0" encoding="utf-8"?>
<p:tagLst xmlns:p="http://schemas.openxmlformats.org/presentationml/2006/main">
  <p:tag name="KSO_WM_BEAUTIFY_FLAG" val=""/>
</p:tagLst>
</file>

<file path=ppt/tags/tag341.xml><?xml version="1.0" encoding="utf-8"?>
<p:tagLst xmlns:p="http://schemas.openxmlformats.org/presentationml/2006/main">
  <p:tag name="KSO_WM_BEAUTIFY_FLAG" val=""/>
</p:tagLst>
</file>

<file path=ppt/tags/tag342.xml><?xml version="1.0" encoding="utf-8"?>
<p:tagLst xmlns:p="http://schemas.openxmlformats.org/presentationml/2006/main">
  <p:tag name="KSO_WM_BEAUTIFY_FLAG" val=""/>
</p:tagLst>
</file>

<file path=ppt/tags/tag343.xml><?xml version="1.0" encoding="utf-8"?>
<p:tagLst xmlns:p="http://schemas.openxmlformats.org/presentationml/2006/main">
  <p:tag name="KSO_WM_BEAUTIFY_FLAG" val=""/>
</p:tagLst>
</file>

<file path=ppt/tags/tag344.xml><?xml version="1.0" encoding="utf-8"?>
<p:tagLst xmlns:p="http://schemas.openxmlformats.org/presentationml/2006/main">
  <p:tag name="KSO_WM_BEAUTIFY_FLAG" val=""/>
</p:tagLst>
</file>

<file path=ppt/tags/tag345.xml><?xml version="1.0" encoding="utf-8"?>
<p:tagLst xmlns:p="http://schemas.openxmlformats.org/presentationml/2006/main">
  <p:tag name="KSO_WM_BEAUTIFY_FLAG" val=""/>
</p:tagLst>
</file>

<file path=ppt/tags/tag346.xml><?xml version="1.0" encoding="utf-8"?>
<p:tagLst xmlns:p="http://schemas.openxmlformats.org/presentationml/2006/main">
  <p:tag name="KSO_WM_BEAUTIFY_FLAG" val=""/>
</p:tagLst>
</file>

<file path=ppt/tags/tag347.xml><?xml version="1.0" encoding="utf-8"?>
<p:tagLst xmlns:p="http://schemas.openxmlformats.org/presentationml/2006/main">
  <p:tag name="KSO_WM_BEAUTIFY_FLAG" val=""/>
</p:tagLst>
</file>

<file path=ppt/tags/tag348.xml><?xml version="1.0" encoding="utf-8"?>
<p:tagLst xmlns:p="http://schemas.openxmlformats.org/presentationml/2006/main">
  <p:tag name="KSO_WM_BEAUTIFY_FLAG" val=""/>
</p:tagLst>
</file>

<file path=ppt/tags/tag349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50.xml><?xml version="1.0" encoding="utf-8"?>
<p:tagLst xmlns:p="http://schemas.openxmlformats.org/presentationml/2006/main">
  <p:tag name="KSO_WM_BEAUTIFY_FLAG" val=""/>
</p:tagLst>
</file>

<file path=ppt/tags/tag351.xml><?xml version="1.0" encoding="utf-8"?>
<p:tagLst xmlns:p="http://schemas.openxmlformats.org/presentationml/2006/main">
  <p:tag name="KSO_WM_BEAUTIFY_FLAG" val=""/>
</p:tagLst>
</file>

<file path=ppt/tags/tag352.xml><?xml version="1.0" encoding="utf-8"?>
<p:tagLst xmlns:p="http://schemas.openxmlformats.org/presentationml/2006/main">
  <p:tag name="KSO_WM_BEAUTIFY_FLAG" val=""/>
</p:tagLst>
</file>

<file path=ppt/tags/tag353.xml><?xml version="1.0" encoding="utf-8"?>
<p:tagLst xmlns:p="http://schemas.openxmlformats.org/presentationml/2006/main">
  <p:tag name="KSO_WM_BEAUTIFY_FLAG" val=""/>
</p:tagLst>
</file>

<file path=ppt/tags/tag354.xml><?xml version="1.0" encoding="utf-8"?>
<p:tagLst xmlns:p="http://schemas.openxmlformats.org/presentationml/2006/main">
  <p:tag name="KSO_WM_BEAUTIFY_FLAG" val=""/>
</p:tagLst>
</file>

<file path=ppt/tags/tag355.xml><?xml version="1.0" encoding="utf-8"?>
<p:tagLst xmlns:p="http://schemas.openxmlformats.org/presentationml/2006/main">
  <p:tag name="KSO_WM_BEAUTIFY_FLAG" val=""/>
</p:tagLst>
</file>

<file path=ppt/tags/tag356.xml><?xml version="1.0" encoding="utf-8"?>
<p:tagLst xmlns:p="http://schemas.openxmlformats.org/presentationml/2006/main">
  <p:tag name="KSO_WM_BEAUTIFY_FLAG" val=""/>
</p:tagLst>
</file>

<file path=ppt/tags/tag357.xml><?xml version="1.0" encoding="utf-8"?>
<p:tagLst xmlns:p="http://schemas.openxmlformats.org/presentationml/2006/main">
  <p:tag name="KSO_WM_BEAUTIFY_FLAG" val=""/>
</p:tagLst>
</file>

<file path=ppt/tags/tag358.xml><?xml version="1.0" encoding="utf-8"?>
<p:tagLst xmlns:p="http://schemas.openxmlformats.org/presentationml/2006/main">
  <p:tag name="KSO_WM_BEAUTIFY_FLAG" val=""/>
</p:tagLst>
</file>

<file path=ppt/tags/tag359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60.xml><?xml version="1.0" encoding="utf-8"?>
<p:tagLst xmlns:p="http://schemas.openxmlformats.org/presentationml/2006/main">
  <p:tag name="KSO_WM_BEAUTIFY_FLAG" val=""/>
</p:tagLst>
</file>

<file path=ppt/tags/tag361.xml><?xml version="1.0" encoding="utf-8"?>
<p:tagLst xmlns:p="http://schemas.openxmlformats.org/presentationml/2006/main">
  <p:tag name="KSO_WM_BEAUTIFY_FLAG" val=""/>
</p:tagLst>
</file>

<file path=ppt/tags/tag362.xml><?xml version="1.0" encoding="utf-8"?>
<p:tagLst xmlns:p="http://schemas.openxmlformats.org/presentationml/2006/main">
  <p:tag name="KSO_WM_BEAUTIFY_FLAG" val=""/>
</p:tagLst>
</file>

<file path=ppt/tags/tag363.xml><?xml version="1.0" encoding="utf-8"?>
<p:tagLst xmlns:p="http://schemas.openxmlformats.org/presentationml/2006/main">
  <p:tag name="KSO_WM_BEAUTIFY_FLAG" val=""/>
</p:tagLst>
</file>

<file path=ppt/tags/tag364.xml><?xml version="1.0" encoding="utf-8"?>
<p:tagLst xmlns:p="http://schemas.openxmlformats.org/presentationml/2006/main">
  <p:tag name="KSO_WM_BEAUTIFY_FLAG" val=""/>
</p:tagLst>
</file>

<file path=ppt/tags/tag365.xml><?xml version="1.0" encoding="utf-8"?>
<p:tagLst xmlns:p="http://schemas.openxmlformats.org/presentationml/2006/main">
  <p:tag name="KSO_WM_BEAUTIFY_FLAG" val=""/>
</p:tagLst>
</file>

<file path=ppt/tags/tag366.xml><?xml version="1.0" encoding="utf-8"?>
<p:tagLst xmlns:p="http://schemas.openxmlformats.org/presentationml/2006/main">
  <p:tag name="KSO_WM_BEAUTIFY_FLAG" val=""/>
</p:tagLst>
</file>

<file path=ppt/tags/tag367.xml><?xml version="1.0" encoding="utf-8"?>
<p:tagLst xmlns:p="http://schemas.openxmlformats.org/presentationml/2006/main">
  <p:tag name="KSO_WM_BEAUTIFY_FLAG" val=""/>
</p:tagLst>
</file>

<file path=ppt/tags/tag368.xml><?xml version="1.0" encoding="utf-8"?>
<p:tagLst xmlns:p="http://schemas.openxmlformats.org/presentationml/2006/main">
  <p:tag name="KSO_WM_BEAUTIFY_FLAG" val=""/>
</p:tagLst>
</file>

<file path=ppt/tags/tag369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70.xml><?xml version="1.0" encoding="utf-8"?>
<p:tagLst xmlns:p="http://schemas.openxmlformats.org/presentationml/2006/main">
  <p:tag name="KSO_WM_BEAUTIFY_FLAG" val=""/>
</p:tagLst>
</file>

<file path=ppt/tags/tag371.xml><?xml version="1.0" encoding="utf-8"?>
<p:tagLst xmlns:p="http://schemas.openxmlformats.org/presentationml/2006/main">
  <p:tag name="KSO_WM_BEAUTIFY_FLAG" val=""/>
</p:tagLst>
</file>

<file path=ppt/tags/tag372.xml><?xml version="1.0" encoding="utf-8"?>
<p:tagLst xmlns:p="http://schemas.openxmlformats.org/presentationml/2006/main">
  <p:tag name="KSO_WM_BEAUTIFY_FLAG" val=""/>
</p:tagLst>
</file>

<file path=ppt/tags/tag373.xml><?xml version="1.0" encoding="utf-8"?>
<p:tagLst xmlns:p="http://schemas.openxmlformats.org/presentationml/2006/main">
  <p:tag name="KSO_WM_BEAUTIFY_FLAG" val=""/>
</p:tagLst>
</file>

<file path=ppt/tags/tag374.xml><?xml version="1.0" encoding="utf-8"?>
<p:tagLst xmlns:p="http://schemas.openxmlformats.org/presentationml/2006/main">
  <p:tag name="KSO_WM_BEAUTIFY_FLAG" val=""/>
</p:tagLst>
</file>

<file path=ppt/tags/tag375.xml><?xml version="1.0" encoding="utf-8"?>
<p:tagLst xmlns:p="http://schemas.openxmlformats.org/presentationml/2006/main">
  <p:tag name="KSO_WM_BEAUTIFY_FLAG" val=""/>
</p:tagLst>
</file>

<file path=ppt/tags/tag376.xml><?xml version="1.0" encoding="utf-8"?>
<p:tagLst xmlns:p="http://schemas.openxmlformats.org/presentationml/2006/main">
  <p:tag name="KSO_WM_BEAUTIFY_FLAG" val=""/>
</p:tagLst>
</file>

<file path=ppt/tags/tag377.xml><?xml version="1.0" encoding="utf-8"?>
<p:tagLst xmlns:p="http://schemas.openxmlformats.org/presentationml/2006/main">
  <p:tag name="KSO_WM_BEAUTIFY_FLAG" val=""/>
</p:tagLst>
</file>

<file path=ppt/tags/tag378.xml><?xml version="1.0" encoding="utf-8"?>
<p:tagLst xmlns:p="http://schemas.openxmlformats.org/presentationml/2006/main">
  <p:tag name="KSO_WM_BEAUTIFY_FLAG" val=""/>
</p:tagLst>
</file>

<file path=ppt/tags/tag379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80.xml><?xml version="1.0" encoding="utf-8"?>
<p:tagLst xmlns:p="http://schemas.openxmlformats.org/presentationml/2006/main">
  <p:tag name="KSO_WM_BEAUTIFY_FLAG" val=""/>
</p:tagLst>
</file>

<file path=ppt/tags/tag381.xml><?xml version="1.0" encoding="utf-8"?>
<p:tagLst xmlns:p="http://schemas.openxmlformats.org/presentationml/2006/main">
  <p:tag name="KSO_WM_BEAUTIFY_FLAG" val=""/>
</p:tagLst>
</file>

<file path=ppt/tags/tag382.xml><?xml version="1.0" encoding="utf-8"?>
<p:tagLst xmlns:p="http://schemas.openxmlformats.org/presentationml/2006/main">
  <p:tag name="KSO_WM_BEAUTIFY_FLAG" val=""/>
</p:tagLst>
</file>

<file path=ppt/tags/tag383.xml><?xml version="1.0" encoding="utf-8"?>
<p:tagLst xmlns:p="http://schemas.openxmlformats.org/presentationml/2006/main">
  <p:tag name="KSO_WM_BEAUTIFY_FLAG" val=""/>
</p:tagLst>
</file>

<file path=ppt/tags/tag384.xml><?xml version="1.0" encoding="utf-8"?>
<p:tagLst xmlns:p="http://schemas.openxmlformats.org/presentationml/2006/main">
  <p:tag name="KSO_WM_BEAUTIFY_FLAG" val=""/>
</p:tagLst>
</file>

<file path=ppt/tags/tag385.xml><?xml version="1.0" encoding="utf-8"?>
<p:tagLst xmlns:p="http://schemas.openxmlformats.org/presentationml/2006/main">
  <p:tag name="KSO_WM_BEAUTIFY_FLAG" val=""/>
</p:tagLst>
</file>

<file path=ppt/tags/tag386.xml><?xml version="1.0" encoding="utf-8"?>
<p:tagLst xmlns:p="http://schemas.openxmlformats.org/presentationml/2006/main">
  <p:tag name="KSO_WM_BEAUTIFY_FLAG" val=""/>
</p:tagLst>
</file>

<file path=ppt/tags/tag387.xml><?xml version="1.0" encoding="utf-8"?>
<p:tagLst xmlns:p="http://schemas.openxmlformats.org/presentationml/2006/main">
  <p:tag name="KSO_WM_BEAUTIFY_FLAG" val=""/>
</p:tagLst>
</file>

<file path=ppt/tags/tag388.xml><?xml version="1.0" encoding="utf-8"?>
<p:tagLst xmlns:p="http://schemas.openxmlformats.org/presentationml/2006/main">
  <p:tag name="KSO_WM_BEAUTIFY_FLAG" val=""/>
</p:tagLst>
</file>

<file path=ppt/tags/tag389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390.xml><?xml version="1.0" encoding="utf-8"?>
<p:tagLst xmlns:p="http://schemas.openxmlformats.org/presentationml/2006/main">
  <p:tag name="KSO_WM_BEAUTIFY_FLAG" val=""/>
</p:tagLst>
</file>

<file path=ppt/tags/tag391.xml><?xml version="1.0" encoding="utf-8"?>
<p:tagLst xmlns:p="http://schemas.openxmlformats.org/presentationml/2006/main">
  <p:tag name="KSO_WM_BEAUTIFY_FLAG" val=""/>
</p:tagLst>
</file>

<file path=ppt/tags/tag392.xml><?xml version="1.0" encoding="utf-8"?>
<p:tagLst xmlns:p="http://schemas.openxmlformats.org/presentationml/2006/main">
  <p:tag name="KSO_WM_BEAUTIFY_FLAG" val=""/>
</p:tagLst>
</file>

<file path=ppt/tags/tag393.xml><?xml version="1.0" encoding="utf-8"?>
<p:tagLst xmlns:p="http://schemas.openxmlformats.org/presentationml/2006/main">
  <p:tag name="KSO_WM_BEAUTIFY_FLAG" val=""/>
</p:tagLst>
</file>

<file path=ppt/tags/tag394.xml><?xml version="1.0" encoding="utf-8"?>
<p:tagLst xmlns:p="http://schemas.openxmlformats.org/presentationml/2006/main">
  <p:tag name="KSO_WM_BEAUTIFY_FLAG" val=""/>
</p:tagLst>
</file>

<file path=ppt/tags/tag395.xml><?xml version="1.0" encoding="utf-8"?>
<p:tagLst xmlns:p="http://schemas.openxmlformats.org/presentationml/2006/main">
  <p:tag name="KSO_WM_BEAUTIFY_FLAG" val=""/>
</p:tagLst>
</file>

<file path=ppt/tags/tag396.xml><?xml version="1.0" encoding="utf-8"?>
<p:tagLst xmlns:p="http://schemas.openxmlformats.org/presentationml/2006/main">
  <p:tag name="KSO_WM_BEAUTIFY_FLAG" val=""/>
</p:tagLst>
</file>

<file path=ppt/tags/tag397.xml><?xml version="1.0" encoding="utf-8"?>
<p:tagLst xmlns:p="http://schemas.openxmlformats.org/presentationml/2006/main">
  <p:tag name="KSO_WM_BEAUTIFY_FLAG" val=""/>
</p:tagLst>
</file>

<file path=ppt/tags/tag398.xml><?xml version="1.0" encoding="utf-8"?>
<p:tagLst xmlns:p="http://schemas.openxmlformats.org/presentationml/2006/main">
  <p:tag name="KSO_WM_BEAUTIFY_FLAG" val=""/>
</p:tagLst>
</file>

<file path=ppt/tags/tag39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00.xml><?xml version="1.0" encoding="utf-8"?>
<p:tagLst xmlns:p="http://schemas.openxmlformats.org/presentationml/2006/main">
  <p:tag name="KSO_WM_BEAUTIFY_FLAG" val=""/>
</p:tagLst>
</file>

<file path=ppt/tags/tag401.xml><?xml version="1.0" encoding="utf-8"?>
<p:tagLst xmlns:p="http://schemas.openxmlformats.org/presentationml/2006/main">
  <p:tag name="KSO_WM_BEAUTIFY_FLAG" val=""/>
</p:tagLst>
</file>

<file path=ppt/tags/tag402.xml><?xml version="1.0" encoding="utf-8"?>
<p:tagLst xmlns:p="http://schemas.openxmlformats.org/presentationml/2006/main">
  <p:tag name="KSO_WM_BEAUTIFY_FLAG" val=""/>
</p:tagLst>
</file>

<file path=ppt/tags/tag403.xml><?xml version="1.0" encoding="utf-8"?>
<p:tagLst xmlns:p="http://schemas.openxmlformats.org/presentationml/2006/main">
  <p:tag name="KSO_WM_BEAUTIFY_FLAG" val=""/>
</p:tagLst>
</file>

<file path=ppt/tags/tag404.xml><?xml version="1.0" encoding="utf-8"?>
<p:tagLst xmlns:p="http://schemas.openxmlformats.org/presentationml/2006/main">
  <p:tag name="KSO_WM_BEAUTIFY_FLAG" val=""/>
</p:tagLst>
</file>

<file path=ppt/tags/tag405.xml><?xml version="1.0" encoding="utf-8"?>
<p:tagLst xmlns:p="http://schemas.openxmlformats.org/presentationml/2006/main">
  <p:tag name="KSO_WM_BEAUTIFY_FLAG" val=""/>
</p:tagLst>
</file>

<file path=ppt/tags/tag406.xml><?xml version="1.0" encoding="utf-8"?>
<p:tagLst xmlns:p="http://schemas.openxmlformats.org/presentationml/2006/main">
  <p:tag name="KSO_WM_BEAUTIFY_FLAG" val=""/>
</p:tagLst>
</file>

<file path=ppt/tags/tag407.xml><?xml version="1.0" encoding="utf-8"?>
<p:tagLst xmlns:p="http://schemas.openxmlformats.org/presentationml/2006/main">
  <p:tag name="KSO_WM_BEAUTIFY_FLAG" val=""/>
</p:tagLst>
</file>

<file path=ppt/tags/tag408.xml><?xml version="1.0" encoding="utf-8"?>
<p:tagLst xmlns:p="http://schemas.openxmlformats.org/presentationml/2006/main">
  <p:tag name="KSO_WM_BEAUTIFY_FLAG" val=""/>
</p:tagLst>
</file>

<file path=ppt/tags/tag409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10.xml><?xml version="1.0" encoding="utf-8"?>
<p:tagLst xmlns:p="http://schemas.openxmlformats.org/presentationml/2006/main">
  <p:tag name="KSO_WM_BEAUTIFY_FLAG" val=""/>
</p:tagLst>
</file>

<file path=ppt/tags/tag411.xml><?xml version="1.0" encoding="utf-8"?>
<p:tagLst xmlns:p="http://schemas.openxmlformats.org/presentationml/2006/main">
  <p:tag name="KSO_WM_BEAUTIFY_FLAG" val=""/>
</p:tagLst>
</file>

<file path=ppt/tags/tag412.xml><?xml version="1.0" encoding="utf-8"?>
<p:tagLst xmlns:p="http://schemas.openxmlformats.org/presentationml/2006/main">
  <p:tag name="KSO_WM_BEAUTIFY_FLAG" val=""/>
</p:tagLst>
</file>

<file path=ppt/tags/tag413.xml><?xml version="1.0" encoding="utf-8"?>
<p:tagLst xmlns:p="http://schemas.openxmlformats.org/presentationml/2006/main">
  <p:tag name="KSO_WM_BEAUTIFY_FLAG" val=""/>
</p:tagLst>
</file>

<file path=ppt/tags/tag414.xml><?xml version="1.0" encoding="utf-8"?>
<p:tagLst xmlns:p="http://schemas.openxmlformats.org/presentationml/2006/main">
  <p:tag name="KSO_WM_BEAUTIFY_FLAG" val=""/>
</p:tagLst>
</file>

<file path=ppt/tags/tag415.xml><?xml version="1.0" encoding="utf-8"?>
<p:tagLst xmlns:p="http://schemas.openxmlformats.org/presentationml/2006/main">
  <p:tag name="KSO_WM_BEAUTIFY_FLAG" val=""/>
</p:tagLst>
</file>

<file path=ppt/tags/tag416.xml><?xml version="1.0" encoding="utf-8"?>
<p:tagLst xmlns:p="http://schemas.openxmlformats.org/presentationml/2006/main">
  <p:tag name="KSO_WM_BEAUTIFY_FLAG" val=""/>
</p:tagLst>
</file>

<file path=ppt/tags/tag417.xml><?xml version="1.0" encoding="utf-8"?>
<p:tagLst xmlns:p="http://schemas.openxmlformats.org/presentationml/2006/main">
  <p:tag name="KSO_WM_BEAUTIFY_FLAG" val=""/>
</p:tagLst>
</file>

<file path=ppt/tags/tag418.xml><?xml version="1.0" encoding="utf-8"?>
<p:tagLst xmlns:p="http://schemas.openxmlformats.org/presentationml/2006/main">
  <p:tag name="KSO_WM_BEAUTIFY_FLAG" val=""/>
</p:tagLst>
</file>

<file path=ppt/tags/tag419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20.xml><?xml version="1.0" encoding="utf-8"?>
<p:tagLst xmlns:p="http://schemas.openxmlformats.org/presentationml/2006/main">
  <p:tag name="KSO_WM_BEAUTIFY_FLAG" val=""/>
</p:tagLst>
</file>

<file path=ppt/tags/tag421.xml><?xml version="1.0" encoding="utf-8"?>
<p:tagLst xmlns:p="http://schemas.openxmlformats.org/presentationml/2006/main">
  <p:tag name="KSO_WM_BEAUTIFY_FLAG" val=""/>
</p:tagLst>
</file>

<file path=ppt/tags/tag422.xml><?xml version="1.0" encoding="utf-8"?>
<p:tagLst xmlns:p="http://schemas.openxmlformats.org/presentationml/2006/main">
  <p:tag name="KSO_WM_BEAUTIFY_FLAG" val=""/>
</p:tagLst>
</file>

<file path=ppt/tags/tag423.xml><?xml version="1.0" encoding="utf-8"?>
<p:tagLst xmlns:p="http://schemas.openxmlformats.org/presentationml/2006/main">
  <p:tag name="KSO_WM_BEAUTIFY_FLAG" val=""/>
</p:tagLst>
</file>

<file path=ppt/tags/tag424.xml><?xml version="1.0" encoding="utf-8"?>
<p:tagLst xmlns:p="http://schemas.openxmlformats.org/presentationml/2006/main">
  <p:tag name="KSO_WM_BEAUTIFY_FLAG" val=""/>
</p:tagLst>
</file>

<file path=ppt/tags/tag425.xml><?xml version="1.0" encoding="utf-8"?>
<p:tagLst xmlns:p="http://schemas.openxmlformats.org/presentationml/2006/main">
  <p:tag name="KSO_WM_BEAUTIFY_FLAG" val=""/>
</p:tagLst>
</file>

<file path=ppt/tags/tag426.xml><?xml version="1.0" encoding="utf-8"?>
<p:tagLst xmlns:p="http://schemas.openxmlformats.org/presentationml/2006/main">
  <p:tag name="KSO_WM_BEAUTIFY_FLAG" val=""/>
</p:tagLst>
</file>

<file path=ppt/tags/tag427.xml><?xml version="1.0" encoding="utf-8"?>
<p:tagLst xmlns:p="http://schemas.openxmlformats.org/presentationml/2006/main">
  <p:tag name="KSO_WM_BEAUTIFY_FLAG" val=""/>
</p:tagLst>
</file>

<file path=ppt/tags/tag428.xml><?xml version="1.0" encoding="utf-8"?>
<p:tagLst xmlns:p="http://schemas.openxmlformats.org/presentationml/2006/main">
  <p:tag name="KSO_WM_BEAUTIFY_FLAG" val=""/>
</p:tagLst>
</file>

<file path=ppt/tags/tag429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30.xml><?xml version="1.0" encoding="utf-8"?>
<p:tagLst xmlns:p="http://schemas.openxmlformats.org/presentationml/2006/main">
  <p:tag name="KSO_WM_BEAUTIFY_FLAG" val=""/>
</p:tagLst>
</file>

<file path=ppt/tags/tag431.xml><?xml version="1.0" encoding="utf-8"?>
<p:tagLst xmlns:p="http://schemas.openxmlformats.org/presentationml/2006/main">
  <p:tag name="KSO_WM_BEAUTIFY_FLAG" val=""/>
</p:tagLst>
</file>

<file path=ppt/tags/tag432.xml><?xml version="1.0" encoding="utf-8"?>
<p:tagLst xmlns:p="http://schemas.openxmlformats.org/presentationml/2006/main">
  <p:tag name="KSO_WM_BEAUTIFY_FLAG" val=""/>
</p:tagLst>
</file>

<file path=ppt/tags/tag433.xml><?xml version="1.0" encoding="utf-8"?>
<p:tagLst xmlns:p="http://schemas.openxmlformats.org/presentationml/2006/main">
  <p:tag name="KSO_WM_BEAUTIFY_FLAG" val=""/>
</p:tagLst>
</file>

<file path=ppt/tags/tag434.xml><?xml version="1.0" encoding="utf-8"?>
<p:tagLst xmlns:p="http://schemas.openxmlformats.org/presentationml/2006/main">
  <p:tag name="KSO_WM_BEAUTIFY_FLAG" val=""/>
</p:tagLst>
</file>

<file path=ppt/tags/tag435.xml><?xml version="1.0" encoding="utf-8"?>
<p:tagLst xmlns:p="http://schemas.openxmlformats.org/presentationml/2006/main">
  <p:tag name="KSO_WM_BEAUTIFY_FLAG" val=""/>
</p:tagLst>
</file>

<file path=ppt/tags/tag436.xml><?xml version="1.0" encoding="utf-8"?>
<p:tagLst xmlns:p="http://schemas.openxmlformats.org/presentationml/2006/main">
  <p:tag name="KSO_WM_BEAUTIFY_FLAG" val=""/>
</p:tagLst>
</file>

<file path=ppt/tags/tag437.xml><?xml version="1.0" encoding="utf-8"?>
<p:tagLst xmlns:p="http://schemas.openxmlformats.org/presentationml/2006/main">
  <p:tag name="KSO_WM_BEAUTIFY_FLAG" val=""/>
</p:tagLst>
</file>

<file path=ppt/tags/tag438.xml><?xml version="1.0" encoding="utf-8"?>
<p:tagLst xmlns:p="http://schemas.openxmlformats.org/presentationml/2006/main">
  <p:tag name="KSO_WM_BEAUTIFY_FLAG" val=""/>
</p:tagLst>
</file>

<file path=ppt/tags/tag439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40.xml><?xml version="1.0" encoding="utf-8"?>
<p:tagLst xmlns:p="http://schemas.openxmlformats.org/presentationml/2006/main">
  <p:tag name="KSO_WM_BEAUTIFY_FLAG" val=""/>
</p:tagLst>
</file>

<file path=ppt/tags/tag441.xml><?xml version="1.0" encoding="utf-8"?>
<p:tagLst xmlns:p="http://schemas.openxmlformats.org/presentationml/2006/main">
  <p:tag name="KSO_WM_BEAUTIFY_FLAG" val=""/>
</p:tagLst>
</file>

<file path=ppt/tags/tag442.xml><?xml version="1.0" encoding="utf-8"?>
<p:tagLst xmlns:p="http://schemas.openxmlformats.org/presentationml/2006/main">
  <p:tag name="KSO_WM_BEAUTIFY_FLAG" val=""/>
</p:tagLst>
</file>

<file path=ppt/tags/tag443.xml><?xml version="1.0" encoding="utf-8"?>
<p:tagLst xmlns:p="http://schemas.openxmlformats.org/presentationml/2006/main">
  <p:tag name="KSO_WM_BEAUTIFY_FLAG" val=""/>
</p:tagLst>
</file>

<file path=ppt/tags/tag444.xml><?xml version="1.0" encoding="utf-8"?>
<p:tagLst xmlns:p="http://schemas.openxmlformats.org/presentationml/2006/main">
  <p:tag name="KSO_WM_BEAUTIFY_FLAG" val=""/>
</p:tagLst>
</file>

<file path=ppt/tags/tag445.xml><?xml version="1.0" encoding="utf-8"?>
<p:tagLst xmlns:p="http://schemas.openxmlformats.org/presentationml/2006/main">
  <p:tag name="KSO_WM_BEAUTIFY_FLAG" val=""/>
</p:tagLst>
</file>

<file path=ppt/tags/tag446.xml><?xml version="1.0" encoding="utf-8"?>
<p:tagLst xmlns:p="http://schemas.openxmlformats.org/presentationml/2006/main">
  <p:tag name="KSO_WM_BEAUTIFY_FLAG" val=""/>
</p:tagLst>
</file>

<file path=ppt/tags/tag447.xml><?xml version="1.0" encoding="utf-8"?>
<p:tagLst xmlns:p="http://schemas.openxmlformats.org/presentationml/2006/main">
  <p:tag name="KSO_WM_BEAUTIFY_FLAG" val=""/>
</p:tagLst>
</file>

<file path=ppt/tags/tag448.xml><?xml version="1.0" encoding="utf-8"?>
<p:tagLst xmlns:p="http://schemas.openxmlformats.org/presentationml/2006/main">
  <p:tag name="KSO_WM_BEAUTIFY_FLAG" val=""/>
</p:tagLst>
</file>

<file path=ppt/tags/tag449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50.xml><?xml version="1.0" encoding="utf-8"?>
<p:tagLst xmlns:p="http://schemas.openxmlformats.org/presentationml/2006/main">
  <p:tag name="KSO_WM_BEAUTIFY_FLAG" val=""/>
</p:tagLst>
</file>

<file path=ppt/tags/tag451.xml><?xml version="1.0" encoding="utf-8"?>
<p:tagLst xmlns:p="http://schemas.openxmlformats.org/presentationml/2006/main">
  <p:tag name="KSO_WM_BEAUTIFY_FLAG" val=""/>
</p:tagLst>
</file>

<file path=ppt/tags/tag452.xml><?xml version="1.0" encoding="utf-8"?>
<p:tagLst xmlns:p="http://schemas.openxmlformats.org/presentationml/2006/main">
  <p:tag name="KSO_WM_BEAUTIFY_FLAG" val=""/>
</p:tagLst>
</file>

<file path=ppt/tags/tag453.xml><?xml version="1.0" encoding="utf-8"?>
<p:tagLst xmlns:p="http://schemas.openxmlformats.org/presentationml/2006/main">
  <p:tag name="KSO_WM_BEAUTIFY_FLAG" val=""/>
</p:tagLst>
</file>

<file path=ppt/tags/tag454.xml><?xml version="1.0" encoding="utf-8"?>
<p:tagLst xmlns:p="http://schemas.openxmlformats.org/presentationml/2006/main">
  <p:tag name="KSO_WM_BEAUTIFY_FLAG" val=""/>
</p:tagLst>
</file>

<file path=ppt/tags/tag455.xml><?xml version="1.0" encoding="utf-8"?>
<p:tagLst xmlns:p="http://schemas.openxmlformats.org/presentationml/2006/main">
  <p:tag name="KSO_WM_BEAUTIFY_FLAG" val=""/>
</p:tagLst>
</file>

<file path=ppt/tags/tag456.xml><?xml version="1.0" encoding="utf-8"?>
<p:tagLst xmlns:p="http://schemas.openxmlformats.org/presentationml/2006/main">
  <p:tag name="KSO_WM_BEAUTIFY_FLAG" val=""/>
</p:tagLst>
</file>

<file path=ppt/tags/tag457.xml><?xml version="1.0" encoding="utf-8"?>
<p:tagLst xmlns:p="http://schemas.openxmlformats.org/presentationml/2006/main">
  <p:tag name="KSO_WM_BEAUTIFY_FLAG" val=""/>
</p:tagLst>
</file>

<file path=ppt/tags/tag458.xml><?xml version="1.0" encoding="utf-8"?>
<p:tagLst xmlns:p="http://schemas.openxmlformats.org/presentationml/2006/main">
  <p:tag name="KSO_WM_BEAUTIFY_FLAG" val=""/>
</p:tagLst>
</file>

<file path=ppt/tags/tag459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60.xml><?xml version="1.0" encoding="utf-8"?>
<p:tagLst xmlns:p="http://schemas.openxmlformats.org/presentationml/2006/main">
  <p:tag name="KSO_WM_BEAUTIFY_FLAG" val=""/>
</p:tagLst>
</file>

<file path=ppt/tags/tag461.xml><?xml version="1.0" encoding="utf-8"?>
<p:tagLst xmlns:p="http://schemas.openxmlformats.org/presentationml/2006/main">
  <p:tag name="KSO_WM_BEAUTIFY_FLAG" val=""/>
</p:tagLst>
</file>

<file path=ppt/tags/tag462.xml><?xml version="1.0" encoding="utf-8"?>
<p:tagLst xmlns:p="http://schemas.openxmlformats.org/presentationml/2006/main">
  <p:tag name="KSO_WM_BEAUTIFY_FLAG" val=""/>
</p:tagLst>
</file>

<file path=ppt/tags/tag463.xml><?xml version="1.0" encoding="utf-8"?>
<p:tagLst xmlns:p="http://schemas.openxmlformats.org/presentationml/2006/main">
  <p:tag name="KSO_WM_BEAUTIFY_FLAG" val=""/>
</p:tagLst>
</file>

<file path=ppt/tags/tag464.xml><?xml version="1.0" encoding="utf-8"?>
<p:tagLst xmlns:p="http://schemas.openxmlformats.org/presentationml/2006/main">
  <p:tag name="KSO_WM_BEAUTIFY_FLAG" val=""/>
</p:tagLst>
</file>

<file path=ppt/tags/tag465.xml><?xml version="1.0" encoding="utf-8"?>
<p:tagLst xmlns:p="http://schemas.openxmlformats.org/presentationml/2006/main">
  <p:tag name="KSO_WM_BEAUTIFY_FLAG" val=""/>
</p:tagLst>
</file>

<file path=ppt/tags/tag466.xml><?xml version="1.0" encoding="utf-8"?>
<p:tagLst xmlns:p="http://schemas.openxmlformats.org/presentationml/2006/main">
  <p:tag name="KSO_WM_BEAUTIFY_FLAG" val=""/>
</p:tagLst>
</file>

<file path=ppt/tags/tag467.xml><?xml version="1.0" encoding="utf-8"?>
<p:tagLst xmlns:p="http://schemas.openxmlformats.org/presentationml/2006/main">
  <p:tag name="KSO_WM_BEAUTIFY_FLAG" val=""/>
</p:tagLst>
</file>

<file path=ppt/tags/tag468.xml><?xml version="1.0" encoding="utf-8"?>
<p:tagLst xmlns:p="http://schemas.openxmlformats.org/presentationml/2006/main">
  <p:tag name="KSO_WM_BEAUTIFY_FLAG" val=""/>
</p:tagLst>
</file>

<file path=ppt/tags/tag469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70.xml><?xml version="1.0" encoding="utf-8"?>
<p:tagLst xmlns:p="http://schemas.openxmlformats.org/presentationml/2006/main">
  <p:tag name="KSO_WM_BEAUTIFY_FLAG" val=""/>
</p:tagLst>
</file>

<file path=ppt/tags/tag471.xml><?xml version="1.0" encoding="utf-8"?>
<p:tagLst xmlns:p="http://schemas.openxmlformats.org/presentationml/2006/main">
  <p:tag name="KSO_WM_BEAUTIFY_FLAG" val=""/>
</p:tagLst>
</file>

<file path=ppt/tags/tag472.xml><?xml version="1.0" encoding="utf-8"?>
<p:tagLst xmlns:p="http://schemas.openxmlformats.org/presentationml/2006/main">
  <p:tag name="KSO_WM_BEAUTIFY_FLAG" val=""/>
</p:tagLst>
</file>

<file path=ppt/tags/tag473.xml><?xml version="1.0" encoding="utf-8"?>
<p:tagLst xmlns:p="http://schemas.openxmlformats.org/presentationml/2006/main">
  <p:tag name="KSO_WM_BEAUTIFY_FLAG" val=""/>
</p:tagLst>
</file>

<file path=ppt/tags/tag474.xml><?xml version="1.0" encoding="utf-8"?>
<p:tagLst xmlns:p="http://schemas.openxmlformats.org/presentationml/2006/main">
  <p:tag name="KSO_WM_BEAUTIFY_FLAG" val=""/>
</p:tagLst>
</file>

<file path=ppt/tags/tag475.xml><?xml version="1.0" encoding="utf-8"?>
<p:tagLst xmlns:p="http://schemas.openxmlformats.org/presentationml/2006/main">
  <p:tag name="KSO_WM_BEAUTIFY_FLAG" val=""/>
</p:tagLst>
</file>

<file path=ppt/tags/tag476.xml><?xml version="1.0" encoding="utf-8"?>
<p:tagLst xmlns:p="http://schemas.openxmlformats.org/presentationml/2006/main">
  <p:tag name="KSO_WM_BEAUTIFY_FLAG" val=""/>
</p:tagLst>
</file>

<file path=ppt/tags/tag477.xml><?xml version="1.0" encoding="utf-8"?>
<p:tagLst xmlns:p="http://schemas.openxmlformats.org/presentationml/2006/main">
  <p:tag name="KSO_WM_BEAUTIFY_FLAG" val=""/>
</p:tagLst>
</file>

<file path=ppt/tags/tag478.xml><?xml version="1.0" encoding="utf-8"?>
<p:tagLst xmlns:p="http://schemas.openxmlformats.org/presentationml/2006/main">
  <p:tag name="KSO_WM_BEAUTIFY_FLAG" val=""/>
</p:tagLst>
</file>

<file path=ppt/tags/tag479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80.xml><?xml version="1.0" encoding="utf-8"?>
<p:tagLst xmlns:p="http://schemas.openxmlformats.org/presentationml/2006/main">
  <p:tag name="KSO_WM_BEAUTIFY_FLAG" val=""/>
</p:tagLst>
</file>

<file path=ppt/tags/tag481.xml><?xml version="1.0" encoding="utf-8"?>
<p:tagLst xmlns:p="http://schemas.openxmlformats.org/presentationml/2006/main">
  <p:tag name="KSO_WM_BEAUTIFY_FLAG" val=""/>
</p:tagLst>
</file>

<file path=ppt/tags/tag482.xml><?xml version="1.0" encoding="utf-8"?>
<p:tagLst xmlns:p="http://schemas.openxmlformats.org/presentationml/2006/main">
  <p:tag name="KSO_WM_BEAUTIFY_FLAG" val=""/>
</p:tagLst>
</file>

<file path=ppt/tags/tag483.xml><?xml version="1.0" encoding="utf-8"?>
<p:tagLst xmlns:p="http://schemas.openxmlformats.org/presentationml/2006/main">
  <p:tag name="KSO_WM_BEAUTIFY_FLAG" val=""/>
</p:tagLst>
</file>

<file path=ppt/tags/tag484.xml><?xml version="1.0" encoding="utf-8"?>
<p:tagLst xmlns:p="http://schemas.openxmlformats.org/presentationml/2006/main">
  <p:tag name="KSO_WM_BEAUTIFY_FLAG" val=""/>
</p:tagLst>
</file>

<file path=ppt/tags/tag485.xml><?xml version="1.0" encoding="utf-8"?>
<p:tagLst xmlns:p="http://schemas.openxmlformats.org/presentationml/2006/main">
  <p:tag name="KSO_WM_BEAUTIFY_FLAG" val=""/>
</p:tagLst>
</file>

<file path=ppt/tags/tag486.xml><?xml version="1.0" encoding="utf-8"?>
<p:tagLst xmlns:p="http://schemas.openxmlformats.org/presentationml/2006/main">
  <p:tag name="KSO_WM_BEAUTIFY_FLAG" val=""/>
</p:tagLst>
</file>

<file path=ppt/tags/tag487.xml><?xml version="1.0" encoding="utf-8"?>
<p:tagLst xmlns:p="http://schemas.openxmlformats.org/presentationml/2006/main">
  <p:tag name="KSO_WM_BEAUTIFY_FLAG" val=""/>
</p:tagLst>
</file>

<file path=ppt/tags/tag488.xml><?xml version="1.0" encoding="utf-8"?>
<p:tagLst xmlns:p="http://schemas.openxmlformats.org/presentationml/2006/main">
  <p:tag name="COMMONDATA" val="eyJoZGlkIjoiYjBhYTA0NmFmMjMzYmFmOTdmNzBlNmJiNjFjZjFjNjEifQ=="/>
  <p:tag name="KSO_WPP_MARK_KEY" val="12aa7664-e56d-4a25-83d8-abdd87cb5da9"/>
  <p:tag name="commondata" val="eyJoZGlkIjoiNWE5NTQzNTM2ZDI4MjczNzU0NTYyMTY3ZDA0YmE5NmIifQ==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封皮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内容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自定义 3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4E67C8"/>
      </a:accent6>
      <a:hlink>
        <a:srgbClr val="56C7AA"/>
      </a:hlink>
      <a:folHlink>
        <a:srgbClr val="59A8D1"/>
      </a:folHlink>
    </a:clrScheme>
    <a:fontScheme name="自定义 3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WPS 演示</Application>
  <PresentationFormat>全屏显示(16:9)</PresentationFormat>
  <Paragraphs>52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Impact</vt:lpstr>
      <vt:lpstr>Arial Black</vt:lpstr>
      <vt:lpstr>Arial Unicode MS</vt:lpstr>
      <vt:lpstr>Calibri</vt:lpstr>
      <vt:lpstr>黑体</vt:lpstr>
      <vt:lpstr>封皮</vt:lpstr>
      <vt:lpstr>内容</vt:lpstr>
      <vt:lpstr>2_Office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Mloong</dc:creator>
  <cp:lastModifiedBy>江军</cp:lastModifiedBy>
  <cp:revision>895</cp:revision>
  <cp:lastPrinted>2020-06-22T09:50:00Z</cp:lastPrinted>
  <dcterms:created xsi:type="dcterms:W3CDTF">2016-01-15T03:19:00Z</dcterms:created>
  <dcterms:modified xsi:type="dcterms:W3CDTF">2024-03-05T03:26:25Z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7E886A5D1A3947939BF5DB1476ADF062</vt:lpwstr>
  </property>
</Properties>
</file>